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</p:sldMasterIdLst>
  <p:sldIdLst>
    <p:sldId id="256" r:id="rId2"/>
    <p:sldId id="317" r:id="rId3"/>
    <p:sldId id="31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319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320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21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22" r:id="rId68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09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4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428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422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2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241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191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391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65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5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49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8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69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5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2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42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4.png"/><Relationship Id="rId117" Type="http://schemas.openxmlformats.org/officeDocument/2006/relationships/image" Target="../media/image165.png"/><Relationship Id="rId21" Type="http://schemas.openxmlformats.org/officeDocument/2006/relationships/image" Target="../media/image69.png"/><Relationship Id="rId42" Type="http://schemas.openxmlformats.org/officeDocument/2006/relationships/image" Target="../media/image90.png"/><Relationship Id="rId47" Type="http://schemas.openxmlformats.org/officeDocument/2006/relationships/image" Target="../media/image95.png"/><Relationship Id="rId63" Type="http://schemas.openxmlformats.org/officeDocument/2006/relationships/image" Target="../media/image111.png"/><Relationship Id="rId68" Type="http://schemas.openxmlformats.org/officeDocument/2006/relationships/image" Target="../media/image116.png"/><Relationship Id="rId84" Type="http://schemas.openxmlformats.org/officeDocument/2006/relationships/image" Target="../media/image132.png"/><Relationship Id="rId89" Type="http://schemas.openxmlformats.org/officeDocument/2006/relationships/image" Target="../media/image137.png"/><Relationship Id="rId112" Type="http://schemas.openxmlformats.org/officeDocument/2006/relationships/image" Target="../media/image160.png"/><Relationship Id="rId16" Type="http://schemas.openxmlformats.org/officeDocument/2006/relationships/image" Target="../media/image64.png"/><Relationship Id="rId107" Type="http://schemas.openxmlformats.org/officeDocument/2006/relationships/image" Target="../media/image155.png"/><Relationship Id="rId11" Type="http://schemas.openxmlformats.org/officeDocument/2006/relationships/image" Target="../media/image59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53" Type="http://schemas.openxmlformats.org/officeDocument/2006/relationships/image" Target="../media/image101.png"/><Relationship Id="rId58" Type="http://schemas.openxmlformats.org/officeDocument/2006/relationships/image" Target="../media/image106.png"/><Relationship Id="rId74" Type="http://schemas.openxmlformats.org/officeDocument/2006/relationships/image" Target="../media/image122.png"/><Relationship Id="rId79" Type="http://schemas.openxmlformats.org/officeDocument/2006/relationships/image" Target="../media/image127.png"/><Relationship Id="rId102" Type="http://schemas.openxmlformats.org/officeDocument/2006/relationships/image" Target="../media/image150.png"/><Relationship Id="rId123" Type="http://schemas.openxmlformats.org/officeDocument/2006/relationships/image" Target="../media/image171.png"/><Relationship Id="rId5" Type="http://schemas.openxmlformats.org/officeDocument/2006/relationships/image" Target="../media/image53.png"/><Relationship Id="rId90" Type="http://schemas.openxmlformats.org/officeDocument/2006/relationships/image" Target="../media/image138.png"/><Relationship Id="rId95" Type="http://schemas.openxmlformats.org/officeDocument/2006/relationships/image" Target="../media/image143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43" Type="http://schemas.openxmlformats.org/officeDocument/2006/relationships/image" Target="../media/image91.png"/><Relationship Id="rId48" Type="http://schemas.openxmlformats.org/officeDocument/2006/relationships/image" Target="../media/image96.png"/><Relationship Id="rId64" Type="http://schemas.openxmlformats.org/officeDocument/2006/relationships/image" Target="../media/image112.png"/><Relationship Id="rId69" Type="http://schemas.openxmlformats.org/officeDocument/2006/relationships/image" Target="../media/image117.png"/><Relationship Id="rId113" Type="http://schemas.openxmlformats.org/officeDocument/2006/relationships/image" Target="../media/image161.png"/><Relationship Id="rId118" Type="http://schemas.openxmlformats.org/officeDocument/2006/relationships/image" Target="../media/image166.png"/><Relationship Id="rId80" Type="http://schemas.openxmlformats.org/officeDocument/2006/relationships/image" Target="../media/image128.png"/><Relationship Id="rId85" Type="http://schemas.openxmlformats.org/officeDocument/2006/relationships/image" Target="../media/image133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59" Type="http://schemas.openxmlformats.org/officeDocument/2006/relationships/image" Target="../media/image107.png"/><Relationship Id="rId103" Type="http://schemas.openxmlformats.org/officeDocument/2006/relationships/image" Target="../media/image151.png"/><Relationship Id="rId108" Type="http://schemas.openxmlformats.org/officeDocument/2006/relationships/image" Target="../media/image156.png"/><Relationship Id="rId124" Type="http://schemas.openxmlformats.org/officeDocument/2006/relationships/image" Target="../media/image172.png"/><Relationship Id="rId54" Type="http://schemas.openxmlformats.org/officeDocument/2006/relationships/image" Target="../media/image102.png"/><Relationship Id="rId70" Type="http://schemas.openxmlformats.org/officeDocument/2006/relationships/image" Target="../media/image118.png"/><Relationship Id="rId75" Type="http://schemas.openxmlformats.org/officeDocument/2006/relationships/image" Target="../media/image123.png"/><Relationship Id="rId91" Type="http://schemas.openxmlformats.org/officeDocument/2006/relationships/image" Target="../media/image139.png"/><Relationship Id="rId96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49" Type="http://schemas.openxmlformats.org/officeDocument/2006/relationships/image" Target="../media/image97.png"/><Relationship Id="rId114" Type="http://schemas.openxmlformats.org/officeDocument/2006/relationships/image" Target="../media/image162.png"/><Relationship Id="rId119" Type="http://schemas.openxmlformats.org/officeDocument/2006/relationships/image" Target="../media/image167.png"/><Relationship Id="rId44" Type="http://schemas.openxmlformats.org/officeDocument/2006/relationships/image" Target="../media/image92.png"/><Relationship Id="rId60" Type="http://schemas.openxmlformats.org/officeDocument/2006/relationships/image" Target="../media/image108.png"/><Relationship Id="rId65" Type="http://schemas.openxmlformats.org/officeDocument/2006/relationships/image" Target="../media/image113.png"/><Relationship Id="rId81" Type="http://schemas.openxmlformats.org/officeDocument/2006/relationships/image" Target="../media/image129.png"/><Relationship Id="rId86" Type="http://schemas.openxmlformats.org/officeDocument/2006/relationships/image" Target="../media/image134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9" Type="http://schemas.openxmlformats.org/officeDocument/2006/relationships/image" Target="../media/image87.png"/><Relationship Id="rId109" Type="http://schemas.openxmlformats.org/officeDocument/2006/relationships/image" Target="../media/image157.png"/><Relationship Id="rId34" Type="http://schemas.openxmlformats.org/officeDocument/2006/relationships/image" Target="../media/image82.png"/><Relationship Id="rId50" Type="http://schemas.openxmlformats.org/officeDocument/2006/relationships/image" Target="../media/image98.png"/><Relationship Id="rId55" Type="http://schemas.openxmlformats.org/officeDocument/2006/relationships/image" Target="../media/image103.png"/><Relationship Id="rId76" Type="http://schemas.openxmlformats.org/officeDocument/2006/relationships/image" Target="../media/image124.png"/><Relationship Id="rId97" Type="http://schemas.openxmlformats.org/officeDocument/2006/relationships/image" Target="../media/image145.png"/><Relationship Id="rId104" Type="http://schemas.openxmlformats.org/officeDocument/2006/relationships/image" Target="../media/image152.png"/><Relationship Id="rId120" Type="http://schemas.openxmlformats.org/officeDocument/2006/relationships/image" Target="../media/image168.png"/><Relationship Id="rId7" Type="http://schemas.openxmlformats.org/officeDocument/2006/relationships/image" Target="../media/image55.png"/><Relationship Id="rId71" Type="http://schemas.openxmlformats.org/officeDocument/2006/relationships/image" Target="../media/image119.png"/><Relationship Id="rId92" Type="http://schemas.openxmlformats.org/officeDocument/2006/relationships/image" Target="../media/image140.png"/><Relationship Id="rId2" Type="http://schemas.openxmlformats.org/officeDocument/2006/relationships/image" Target="../media/image50.png"/><Relationship Id="rId29" Type="http://schemas.openxmlformats.org/officeDocument/2006/relationships/image" Target="../media/image77.png"/><Relationship Id="rId24" Type="http://schemas.openxmlformats.org/officeDocument/2006/relationships/image" Target="../media/image72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66" Type="http://schemas.openxmlformats.org/officeDocument/2006/relationships/image" Target="../media/image114.png"/><Relationship Id="rId87" Type="http://schemas.openxmlformats.org/officeDocument/2006/relationships/image" Target="../media/image135.png"/><Relationship Id="rId110" Type="http://schemas.openxmlformats.org/officeDocument/2006/relationships/image" Target="../media/image158.png"/><Relationship Id="rId115" Type="http://schemas.openxmlformats.org/officeDocument/2006/relationships/image" Target="../media/image163.png"/><Relationship Id="rId61" Type="http://schemas.openxmlformats.org/officeDocument/2006/relationships/image" Target="../media/image109.png"/><Relationship Id="rId82" Type="http://schemas.openxmlformats.org/officeDocument/2006/relationships/image" Target="../media/image130.png"/><Relationship Id="rId19" Type="http://schemas.openxmlformats.org/officeDocument/2006/relationships/image" Target="../media/image67.png"/><Relationship Id="rId14" Type="http://schemas.openxmlformats.org/officeDocument/2006/relationships/image" Target="../media/image62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56" Type="http://schemas.openxmlformats.org/officeDocument/2006/relationships/image" Target="../media/image104.png"/><Relationship Id="rId77" Type="http://schemas.openxmlformats.org/officeDocument/2006/relationships/image" Target="../media/image125.png"/><Relationship Id="rId100" Type="http://schemas.openxmlformats.org/officeDocument/2006/relationships/image" Target="../media/image148.png"/><Relationship Id="rId105" Type="http://schemas.openxmlformats.org/officeDocument/2006/relationships/image" Target="../media/image153.png"/><Relationship Id="rId8" Type="http://schemas.openxmlformats.org/officeDocument/2006/relationships/image" Target="../media/image56.png"/><Relationship Id="rId51" Type="http://schemas.openxmlformats.org/officeDocument/2006/relationships/image" Target="../media/image99.png"/><Relationship Id="rId72" Type="http://schemas.openxmlformats.org/officeDocument/2006/relationships/image" Target="../media/image120.png"/><Relationship Id="rId93" Type="http://schemas.openxmlformats.org/officeDocument/2006/relationships/image" Target="../media/image141.png"/><Relationship Id="rId98" Type="http://schemas.openxmlformats.org/officeDocument/2006/relationships/image" Target="../media/image146.png"/><Relationship Id="rId121" Type="http://schemas.openxmlformats.org/officeDocument/2006/relationships/image" Target="../media/image169.png"/><Relationship Id="rId3" Type="http://schemas.openxmlformats.org/officeDocument/2006/relationships/image" Target="../media/image51.png"/><Relationship Id="rId25" Type="http://schemas.openxmlformats.org/officeDocument/2006/relationships/image" Target="../media/image73.png"/><Relationship Id="rId46" Type="http://schemas.openxmlformats.org/officeDocument/2006/relationships/image" Target="../media/image94.png"/><Relationship Id="rId67" Type="http://schemas.openxmlformats.org/officeDocument/2006/relationships/image" Target="../media/image115.png"/><Relationship Id="rId116" Type="http://schemas.openxmlformats.org/officeDocument/2006/relationships/image" Target="../media/image164.png"/><Relationship Id="rId20" Type="http://schemas.openxmlformats.org/officeDocument/2006/relationships/image" Target="../media/image68.png"/><Relationship Id="rId41" Type="http://schemas.openxmlformats.org/officeDocument/2006/relationships/image" Target="../media/image89.png"/><Relationship Id="rId62" Type="http://schemas.openxmlformats.org/officeDocument/2006/relationships/image" Target="../media/image110.png"/><Relationship Id="rId83" Type="http://schemas.openxmlformats.org/officeDocument/2006/relationships/image" Target="../media/image131.png"/><Relationship Id="rId88" Type="http://schemas.openxmlformats.org/officeDocument/2006/relationships/image" Target="../media/image136.png"/><Relationship Id="rId111" Type="http://schemas.openxmlformats.org/officeDocument/2006/relationships/image" Target="../media/image159.png"/><Relationship Id="rId15" Type="http://schemas.openxmlformats.org/officeDocument/2006/relationships/image" Target="../media/image63.png"/><Relationship Id="rId36" Type="http://schemas.openxmlformats.org/officeDocument/2006/relationships/image" Target="../media/image84.png"/><Relationship Id="rId57" Type="http://schemas.openxmlformats.org/officeDocument/2006/relationships/image" Target="../media/image105.png"/><Relationship Id="rId106" Type="http://schemas.openxmlformats.org/officeDocument/2006/relationships/image" Target="../media/image154.png"/><Relationship Id="rId10" Type="http://schemas.openxmlformats.org/officeDocument/2006/relationships/image" Target="../media/image58.png"/><Relationship Id="rId31" Type="http://schemas.openxmlformats.org/officeDocument/2006/relationships/image" Target="../media/image79.png"/><Relationship Id="rId52" Type="http://schemas.openxmlformats.org/officeDocument/2006/relationships/image" Target="../media/image100.png"/><Relationship Id="rId73" Type="http://schemas.openxmlformats.org/officeDocument/2006/relationships/image" Target="../media/image121.png"/><Relationship Id="rId78" Type="http://schemas.openxmlformats.org/officeDocument/2006/relationships/image" Target="../media/image126.png"/><Relationship Id="rId94" Type="http://schemas.openxmlformats.org/officeDocument/2006/relationships/image" Target="../media/image142.png"/><Relationship Id="rId99" Type="http://schemas.openxmlformats.org/officeDocument/2006/relationships/image" Target="../media/image147.png"/><Relationship Id="rId101" Type="http://schemas.openxmlformats.org/officeDocument/2006/relationships/image" Target="../media/image149.png"/><Relationship Id="rId122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31.png"/><Relationship Id="rId21" Type="http://schemas.openxmlformats.org/officeDocument/2006/relationships/image" Target="../media/image193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5" Type="http://schemas.openxmlformats.org/officeDocument/2006/relationships/image" Target="../media/image197.png"/><Relationship Id="rId2" Type="http://schemas.openxmlformats.org/officeDocument/2006/relationships/image" Target="../media/image175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24" Type="http://schemas.openxmlformats.org/officeDocument/2006/relationships/image" Target="../media/image196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23" Type="http://schemas.openxmlformats.org/officeDocument/2006/relationships/image" Target="../media/image195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2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00.png"/><Relationship Id="rId4" Type="http://schemas.openxmlformats.org/officeDocument/2006/relationships/image" Target="../media/image2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7.png"/><Relationship Id="rId7" Type="http://schemas.openxmlformats.org/officeDocument/2006/relationships/image" Target="../media/image212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7.png"/><Relationship Id="rId7" Type="http://schemas.openxmlformats.org/officeDocument/2006/relationships/image" Target="../media/image240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5.png"/><Relationship Id="rId9" Type="http://schemas.openxmlformats.org/officeDocument/2006/relationships/image" Target="../media/image2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2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12" Type="http://schemas.openxmlformats.org/officeDocument/2006/relationships/image" Target="../media/image271.png"/><Relationship Id="rId2" Type="http://schemas.openxmlformats.org/officeDocument/2006/relationships/image" Target="../media/image262.png"/><Relationship Id="rId16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00.png"/><Relationship Id="rId5" Type="http://schemas.openxmlformats.org/officeDocument/2006/relationships/image" Target="../media/image265.png"/><Relationship Id="rId15" Type="http://schemas.openxmlformats.org/officeDocument/2006/relationships/image" Target="../media/image274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openxmlformats.org/officeDocument/2006/relationships/image" Target="../media/image269.jpg"/><Relationship Id="rId14" Type="http://schemas.openxmlformats.org/officeDocument/2006/relationships/image" Target="../media/image2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jpg"/><Relationship Id="rId13" Type="http://schemas.openxmlformats.org/officeDocument/2006/relationships/image" Target="../media/image273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12" Type="http://schemas.openxmlformats.org/officeDocument/2006/relationships/image" Target="../media/image272.png"/><Relationship Id="rId2" Type="http://schemas.openxmlformats.org/officeDocument/2006/relationships/image" Target="../media/image262.png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5" Type="http://schemas.openxmlformats.org/officeDocument/2006/relationships/image" Target="../media/image265.png"/><Relationship Id="rId15" Type="http://schemas.openxmlformats.org/officeDocument/2006/relationships/image" Target="../media/image275.png"/><Relationship Id="rId10" Type="http://schemas.openxmlformats.org/officeDocument/2006/relationships/image" Target="../media/image200.png"/><Relationship Id="rId4" Type="http://schemas.openxmlformats.org/officeDocument/2006/relationships/image" Target="../media/image264.png"/><Relationship Id="rId9" Type="http://schemas.openxmlformats.org/officeDocument/2006/relationships/image" Target="../media/image270.png"/><Relationship Id="rId14" Type="http://schemas.openxmlformats.org/officeDocument/2006/relationships/image" Target="../media/image27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jpg"/><Relationship Id="rId13" Type="http://schemas.openxmlformats.org/officeDocument/2006/relationships/image" Target="../media/image200.png"/><Relationship Id="rId3" Type="http://schemas.openxmlformats.org/officeDocument/2006/relationships/image" Target="../media/image290.png"/><Relationship Id="rId7" Type="http://schemas.openxmlformats.org/officeDocument/2006/relationships/image" Target="../media/image294.jpg"/><Relationship Id="rId12" Type="http://schemas.openxmlformats.org/officeDocument/2006/relationships/image" Target="../media/image281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jpg"/><Relationship Id="rId11" Type="http://schemas.openxmlformats.org/officeDocument/2006/relationships/image" Target="../media/image298.jpg"/><Relationship Id="rId5" Type="http://schemas.openxmlformats.org/officeDocument/2006/relationships/image" Target="../media/image292.png"/><Relationship Id="rId10" Type="http://schemas.openxmlformats.org/officeDocument/2006/relationships/image" Target="../media/image297.jpg"/><Relationship Id="rId4" Type="http://schemas.openxmlformats.org/officeDocument/2006/relationships/image" Target="../media/image291.png"/><Relationship Id="rId9" Type="http://schemas.openxmlformats.org/officeDocument/2006/relationships/image" Target="../media/image296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jpg"/><Relationship Id="rId13" Type="http://schemas.openxmlformats.org/officeDocument/2006/relationships/image" Target="../media/image200.png"/><Relationship Id="rId3" Type="http://schemas.openxmlformats.org/officeDocument/2006/relationships/image" Target="../media/image300.png"/><Relationship Id="rId7" Type="http://schemas.openxmlformats.org/officeDocument/2006/relationships/image" Target="../media/image304.jpg"/><Relationship Id="rId12" Type="http://schemas.openxmlformats.org/officeDocument/2006/relationships/image" Target="../media/image281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jpg"/><Relationship Id="rId11" Type="http://schemas.openxmlformats.org/officeDocument/2006/relationships/image" Target="../media/image298.jpg"/><Relationship Id="rId5" Type="http://schemas.openxmlformats.org/officeDocument/2006/relationships/image" Target="../media/image302.png"/><Relationship Id="rId10" Type="http://schemas.openxmlformats.org/officeDocument/2006/relationships/image" Target="../media/image307.jpg"/><Relationship Id="rId4" Type="http://schemas.openxmlformats.org/officeDocument/2006/relationships/image" Target="../media/image301.png"/><Relationship Id="rId9" Type="http://schemas.openxmlformats.org/officeDocument/2006/relationships/image" Target="../media/image306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200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17" Type="http://schemas.openxmlformats.org/officeDocument/2006/relationships/image" Target="../media/image321.png"/><Relationship Id="rId2" Type="http://schemas.openxmlformats.org/officeDocument/2006/relationships/image" Target="../media/image308.jpg"/><Relationship Id="rId16" Type="http://schemas.openxmlformats.org/officeDocument/2006/relationships/image" Target="../media/image3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5" Type="http://schemas.openxmlformats.org/officeDocument/2006/relationships/image" Target="../media/image311.png"/><Relationship Id="rId15" Type="http://schemas.openxmlformats.org/officeDocument/2006/relationships/image" Target="../media/image319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28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1.png"/><Relationship Id="rId3" Type="http://schemas.openxmlformats.org/officeDocument/2006/relationships/image" Target="../media/image217.png"/><Relationship Id="rId7" Type="http://schemas.openxmlformats.org/officeDocument/2006/relationships/image" Target="../media/image326.png"/><Relationship Id="rId12" Type="http://schemas.openxmlformats.org/officeDocument/2006/relationships/image" Target="../media/image330.png"/><Relationship Id="rId17" Type="http://schemas.openxmlformats.org/officeDocument/2006/relationships/image" Target="../media/image335.png"/><Relationship Id="rId2" Type="http://schemas.openxmlformats.org/officeDocument/2006/relationships/image" Target="../media/image322.png"/><Relationship Id="rId16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5.png"/><Relationship Id="rId11" Type="http://schemas.openxmlformats.org/officeDocument/2006/relationships/image" Target="../media/image329.png"/><Relationship Id="rId5" Type="http://schemas.openxmlformats.org/officeDocument/2006/relationships/image" Target="../media/image324.png"/><Relationship Id="rId15" Type="http://schemas.openxmlformats.org/officeDocument/2006/relationships/image" Target="../media/image333.png"/><Relationship Id="rId10" Type="http://schemas.openxmlformats.org/officeDocument/2006/relationships/image" Target="../media/image328.png"/><Relationship Id="rId4" Type="http://schemas.openxmlformats.org/officeDocument/2006/relationships/image" Target="../media/image323.png"/><Relationship Id="rId9" Type="http://schemas.openxmlformats.org/officeDocument/2006/relationships/image" Target="../media/image281.png"/><Relationship Id="rId14" Type="http://schemas.openxmlformats.org/officeDocument/2006/relationships/image" Target="../media/image33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7.png"/><Relationship Id="rId7" Type="http://schemas.openxmlformats.org/officeDocument/2006/relationships/image" Target="../media/image28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Relationship Id="rId9" Type="http://schemas.openxmlformats.org/officeDocument/2006/relationships/image" Target="../media/image3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4.png"/><Relationship Id="rId7" Type="http://schemas.openxmlformats.org/officeDocument/2006/relationships/image" Target="../media/image281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11" Type="http://schemas.openxmlformats.org/officeDocument/2006/relationships/image" Target="../media/image351.png"/><Relationship Id="rId5" Type="http://schemas.openxmlformats.org/officeDocument/2006/relationships/image" Target="../media/image346.png"/><Relationship Id="rId10" Type="http://schemas.openxmlformats.org/officeDocument/2006/relationships/image" Target="../media/image350.png"/><Relationship Id="rId4" Type="http://schemas.openxmlformats.org/officeDocument/2006/relationships/image" Target="../media/image345.png"/><Relationship Id="rId9" Type="http://schemas.openxmlformats.org/officeDocument/2006/relationships/image" Target="../media/image34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288.png"/><Relationship Id="rId3" Type="http://schemas.openxmlformats.org/officeDocument/2006/relationships/image" Target="../media/image353.png"/><Relationship Id="rId7" Type="http://schemas.openxmlformats.org/officeDocument/2006/relationships/image" Target="../media/image281.png"/><Relationship Id="rId12" Type="http://schemas.openxmlformats.org/officeDocument/2006/relationships/image" Target="../media/image275.png"/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5.png"/><Relationship Id="rId11" Type="http://schemas.openxmlformats.org/officeDocument/2006/relationships/image" Target="../media/image359.png"/><Relationship Id="rId5" Type="http://schemas.openxmlformats.org/officeDocument/2006/relationships/image" Target="../media/image354.jpg"/><Relationship Id="rId10" Type="http://schemas.openxmlformats.org/officeDocument/2006/relationships/image" Target="../media/image358.png"/><Relationship Id="rId4" Type="http://schemas.openxmlformats.org/officeDocument/2006/relationships/image" Target="../media/image348.png"/><Relationship Id="rId9" Type="http://schemas.openxmlformats.org/officeDocument/2006/relationships/image" Target="../media/image35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367.png"/><Relationship Id="rId18" Type="http://schemas.openxmlformats.org/officeDocument/2006/relationships/image" Target="../media/image288.png"/><Relationship Id="rId3" Type="http://schemas.openxmlformats.org/officeDocument/2006/relationships/image" Target="../media/image360.png"/><Relationship Id="rId7" Type="http://schemas.openxmlformats.org/officeDocument/2006/relationships/image" Target="../media/image363.png"/><Relationship Id="rId12" Type="http://schemas.openxmlformats.org/officeDocument/2006/relationships/image" Target="../media/image366.jpg"/><Relationship Id="rId17" Type="http://schemas.openxmlformats.org/officeDocument/2006/relationships/image" Target="../media/image368.png"/><Relationship Id="rId2" Type="http://schemas.openxmlformats.org/officeDocument/2006/relationships/image" Target="../media/image284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jpg"/><Relationship Id="rId11" Type="http://schemas.openxmlformats.org/officeDocument/2006/relationships/image" Target="../media/image365.jpg"/><Relationship Id="rId5" Type="http://schemas.openxmlformats.org/officeDocument/2006/relationships/image" Target="../media/image281.png"/><Relationship Id="rId15" Type="http://schemas.openxmlformats.org/officeDocument/2006/relationships/image" Target="../media/image243.png"/><Relationship Id="rId10" Type="http://schemas.openxmlformats.org/officeDocument/2006/relationships/image" Target="../media/image364.png"/><Relationship Id="rId4" Type="http://schemas.openxmlformats.org/officeDocument/2006/relationships/image" Target="../media/image361.png"/><Relationship Id="rId9" Type="http://schemas.openxmlformats.org/officeDocument/2006/relationships/image" Target="../media/image240.png"/><Relationship Id="rId14" Type="http://schemas.openxmlformats.org/officeDocument/2006/relationships/image" Target="../media/image24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377.png"/><Relationship Id="rId3" Type="http://schemas.openxmlformats.org/officeDocument/2006/relationships/image" Target="../media/image369.png"/><Relationship Id="rId7" Type="http://schemas.openxmlformats.org/officeDocument/2006/relationships/image" Target="../media/image372.png"/><Relationship Id="rId12" Type="http://schemas.openxmlformats.org/officeDocument/2006/relationships/image" Target="../media/image37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1" Type="http://schemas.openxmlformats.org/officeDocument/2006/relationships/image" Target="../media/image288.png"/><Relationship Id="rId5" Type="http://schemas.openxmlformats.org/officeDocument/2006/relationships/image" Target="../media/image247.png"/><Relationship Id="rId10" Type="http://schemas.openxmlformats.org/officeDocument/2006/relationships/image" Target="../media/image375.png"/><Relationship Id="rId4" Type="http://schemas.openxmlformats.org/officeDocument/2006/relationships/image" Target="../media/image370.png"/><Relationship Id="rId9" Type="http://schemas.openxmlformats.org/officeDocument/2006/relationships/image" Target="../media/image37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8.jpg"/><Relationship Id="rId7" Type="http://schemas.openxmlformats.org/officeDocument/2006/relationships/image" Target="../media/image382.jp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11" Type="http://schemas.openxmlformats.org/officeDocument/2006/relationships/image" Target="../media/image288.png"/><Relationship Id="rId5" Type="http://schemas.openxmlformats.org/officeDocument/2006/relationships/image" Target="../media/image380.jpg"/><Relationship Id="rId10" Type="http://schemas.openxmlformats.org/officeDocument/2006/relationships/image" Target="../media/image385.png"/><Relationship Id="rId4" Type="http://schemas.openxmlformats.org/officeDocument/2006/relationships/image" Target="../media/image379.png"/><Relationship Id="rId9" Type="http://schemas.openxmlformats.org/officeDocument/2006/relationships/image" Target="../media/image384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395.png"/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12" Type="http://schemas.openxmlformats.org/officeDocument/2006/relationships/image" Target="../media/image394.png"/><Relationship Id="rId2" Type="http://schemas.openxmlformats.org/officeDocument/2006/relationships/image" Target="../media/image281.png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9.png"/><Relationship Id="rId11" Type="http://schemas.openxmlformats.org/officeDocument/2006/relationships/image" Target="../media/image393.png"/><Relationship Id="rId5" Type="http://schemas.openxmlformats.org/officeDocument/2006/relationships/image" Target="../media/image388.jpg"/><Relationship Id="rId15" Type="http://schemas.openxmlformats.org/officeDocument/2006/relationships/image" Target="../media/image397.png"/><Relationship Id="rId10" Type="http://schemas.openxmlformats.org/officeDocument/2006/relationships/image" Target="../media/image392.jpg"/><Relationship Id="rId4" Type="http://schemas.openxmlformats.org/officeDocument/2006/relationships/image" Target="../media/image387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13" Type="http://schemas.openxmlformats.org/officeDocument/2006/relationships/image" Target="../media/image408.png"/><Relationship Id="rId3" Type="http://schemas.openxmlformats.org/officeDocument/2006/relationships/image" Target="../media/image399.png"/><Relationship Id="rId7" Type="http://schemas.openxmlformats.org/officeDocument/2006/relationships/image" Target="../media/image403.jpg"/><Relationship Id="rId12" Type="http://schemas.openxmlformats.org/officeDocument/2006/relationships/image" Target="../media/image407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jpg"/><Relationship Id="rId11" Type="http://schemas.openxmlformats.org/officeDocument/2006/relationships/image" Target="../media/image261.png"/><Relationship Id="rId5" Type="http://schemas.openxmlformats.org/officeDocument/2006/relationships/image" Target="../media/image401.png"/><Relationship Id="rId10" Type="http://schemas.openxmlformats.org/officeDocument/2006/relationships/image" Target="../media/image406.jpg"/><Relationship Id="rId4" Type="http://schemas.openxmlformats.org/officeDocument/2006/relationships/image" Target="../media/image400.jpg"/><Relationship Id="rId9" Type="http://schemas.openxmlformats.org/officeDocument/2006/relationships/image" Target="../media/image405.png"/><Relationship Id="rId14" Type="http://schemas.openxmlformats.org/officeDocument/2006/relationships/image" Target="../media/image409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9833" y="3194685"/>
            <a:ext cx="4702810" cy="3110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2100"/>
              </a:lnSpc>
              <a:spcBef>
                <a:spcPts val="90"/>
              </a:spcBef>
            </a:pPr>
            <a:r>
              <a:rPr sz="3600" spc="-40" dirty="0">
                <a:latin typeface="Times New Roman"/>
                <a:cs typeface="Times New Roman"/>
              </a:rPr>
              <a:t>N</a:t>
            </a:r>
            <a:r>
              <a:rPr sz="3600" spc="-25" dirty="0">
                <a:latin typeface="Times New Roman"/>
                <a:cs typeface="Times New Roman"/>
              </a:rPr>
              <a:t>a</a:t>
            </a:r>
            <a:r>
              <a:rPr sz="3600" spc="-40" dirty="0">
                <a:latin typeface="Times New Roman"/>
                <a:cs typeface="Times New Roman"/>
              </a:rPr>
              <a:t>m</a:t>
            </a:r>
            <a:r>
              <a:rPr sz="3600" spc="380" dirty="0">
                <a:latin typeface="Times New Roman"/>
                <a:cs typeface="Times New Roman"/>
              </a:rPr>
              <a:t>e</a:t>
            </a: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-505" dirty="0">
                <a:latin typeface="Times New Roman"/>
                <a:cs typeface="Times New Roman"/>
              </a:rPr>
              <a:t> </a:t>
            </a:r>
            <a:r>
              <a:rPr sz="3600" spc="-40" dirty="0">
                <a:latin typeface="Times New Roman"/>
                <a:cs typeface="Times New Roman"/>
              </a:rPr>
              <a:t>R</a:t>
            </a:r>
            <a:r>
              <a:rPr sz="3600" spc="-30" dirty="0">
                <a:latin typeface="Times New Roman"/>
                <a:cs typeface="Times New Roman"/>
              </a:rPr>
              <a:t>i</a:t>
            </a:r>
            <a:r>
              <a:rPr sz="3600" spc="-40" dirty="0">
                <a:latin typeface="Times New Roman"/>
                <a:cs typeface="Times New Roman"/>
              </a:rPr>
              <a:t>s</a:t>
            </a:r>
            <a:r>
              <a:rPr sz="3600" spc="-30" dirty="0">
                <a:latin typeface="Times New Roman"/>
                <a:cs typeface="Times New Roman"/>
              </a:rPr>
              <a:t>h</a:t>
            </a:r>
            <a:r>
              <a:rPr sz="3600" spc="-40" dirty="0">
                <a:latin typeface="Times New Roman"/>
                <a:cs typeface="Times New Roman"/>
              </a:rPr>
              <a:t>a</a:t>
            </a:r>
            <a:r>
              <a:rPr sz="3600" spc="-30" dirty="0">
                <a:latin typeface="Times New Roman"/>
                <a:cs typeface="Times New Roman"/>
              </a:rPr>
              <a:t>b</a:t>
            </a:r>
            <a:r>
              <a:rPr sz="3600" dirty="0">
                <a:latin typeface="Times New Roman"/>
                <a:cs typeface="Times New Roman"/>
              </a:rPr>
              <a:t>h</a:t>
            </a:r>
            <a:r>
              <a:rPr sz="3600" spc="-65" dirty="0">
                <a:latin typeface="Times New Roman"/>
                <a:cs typeface="Times New Roman"/>
              </a:rPr>
              <a:t> </a:t>
            </a:r>
            <a:r>
              <a:rPr sz="3600" spc="-40" dirty="0">
                <a:latin typeface="Times New Roman"/>
                <a:cs typeface="Times New Roman"/>
              </a:rPr>
              <a:t>J</a:t>
            </a:r>
            <a:r>
              <a:rPr sz="3600" spc="-25" dirty="0">
                <a:latin typeface="Times New Roman"/>
                <a:cs typeface="Times New Roman"/>
              </a:rPr>
              <a:t>a</a:t>
            </a:r>
            <a:r>
              <a:rPr sz="3600" spc="-30" dirty="0">
                <a:latin typeface="Times New Roman"/>
                <a:cs typeface="Times New Roman"/>
              </a:rPr>
              <a:t>i</a:t>
            </a:r>
            <a:r>
              <a:rPr sz="3600" dirty="0">
                <a:latin typeface="Times New Roman"/>
                <a:cs typeface="Times New Roman"/>
              </a:rPr>
              <a:t>n  </a:t>
            </a:r>
            <a:r>
              <a:rPr sz="3600" spc="-155" dirty="0">
                <a:latin typeface="Times New Roman"/>
                <a:cs typeface="Times New Roman"/>
              </a:rPr>
              <a:t>Regist</a:t>
            </a:r>
            <a:r>
              <a:rPr sz="3600" spc="-135" dirty="0">
                <a:latin typeface="Times New Roman"/>
                <a:cs typeface="Times New Roman"/>
              </a:rPr>
              <a:t>r</a:t>
            </a:r>
            <a:r>
              <a:rPr sz="3600" spc="-160" dirty="0">
                <a:latin typeface="Times New Roman"/>
                <a:cs typeface="Times New Roman"/>
              </a:rPr>
              <a:t>a</a:t>
            </a:r>
            <a:r>
              <a:rPr sz="3600" spc="-114" dirty="0">
                <a:latin typeface="Times New Roman"/>
                <a:cs typeface="Times New Roman"/>
              </a:rPr>
              <a:t>t</a:t>
            </a:r>
            <a:r>
              <a:rPr sz="3600" spc="-155" dirty="0">
                <a:latin typeface="Times New Roman"/>
                <a:cs typeface="Times New Roman"/>
              </a:rPr>
              <a:t>ion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50" dirty="0">
                <a:latin typeface="Times New Roman"/>
                <a:cs typeface="Times New Roman"/>
              </a:rPr>
              <a:t>no.</a:t>
            </a:r>
            <a:r>
              <a:rPr sz="3600" spc="-95" dirty="0">
                <a:latin typeface="Times New Roman"/>
                <a:cs typeface="Times New Roman"/>
              </a:rPr>
              <a:t> </a:t>
            </a:r>
            <a:r>
              <a:rPr sz="3600" spc="-180" dirty="0">
                <a:latin typeface="Times New Roman"/>
                <a:cs typeface="Times New Roman"/>
              </a:rPr>
              <a:t>–</a:t>
            </a:r>
            <a:r>
              <a:rPr sz="3600" spc="-110" dirty="0">
                <a:latin typeface="Times New Roman"/>
                <a:cs typeface="Times New Roman"/>
              </a:rPr>
              <a:t> </a:t>
            </a:r>
            <a:r>
              <a:rPr sz="3600" spc="-180" dirty="0">
                <a:latin typeface="Times New Roman"/>
                <a:cs typeface="Times New Roman"/>
              </a:rPr>
              <a:t>12211</a:t>
            </a:r>
            <a:r>
              <a:rPr sz="3600" spc="-195" dirty="0">
                <a:latin typeface="Times New Roman"/>
                <a:cs typeface="Times New Roman"/>
              </a:rPr>
              <a:t>77</a:t>
            </a:r>
            <a:r>
              <a:rPr sz="3600" spc="-120" dirty="0">
                <a:latin typeface="Times New Roman"/>
                <a:cs typeface="Times New Roman"/>
              </a:rPr>
              <a:t>8  </a:t>
            </a:r>
            <a:r>
              <a:rPr sz="3600" spc="-40" dirty="0">
                <a:latin typeface="Times New Roman"/>
                <a:cs typeface="Times New Roman"/>
              </a:rPr>
              <a:t>S</a:t>
            </a:r>
            <a:r>
              <a:rPr sz="3600" spc="-25" dirty="0">
                <a:latin typeface="Times New Roman"/>
                <a:cs typeface="Times New Roman"/>
              </a:rPr>
              <a:t>ec</a:t>
            </a:r>
            <a:r>
              <a:rPr sz="3600" spc="-40" dirty="0">
                <a:latin typeface="Times New Roman"/>
                <a:cs typeface="Times New Roman"/>
              </a:rPr>
              <a:t>t</a:t>
            </a:r>
            <a:r>
              <a:rPr sz="3600" spc="-30" dirty="0">
                <a:latin typeface="Times New Roman"/>
                <a:cs typeface="Times New Roman"/>
              </a:rPr>
              <a:t>i</a:t>
            </a:r>
            <a:r>
              <a:rPr sz="3600" spc="-40" dirty="0">
                <a:latin typeface="Times New Roman"/>
                <a:cs typeface="Times New Roman"/>
              </a:rPr>
              <a:t>o</a:t>
            </a:r>
            <a:r>
              <a:rPr sz="3600" spc="380" dirty="0">
                <a:latin typeface="Times New Roman"/>
                <a:cs typeface="Times New Roman"/>
              </a:rPr>
              <a:t>n</a:t>
            </a:r>
            <a:r>
              <a:rPr sz="3600" dirty="0">
                <a:latin typeface="Times New Roman"/>
                <a:cs typeface="Times New Roman"/>
              </a:rPr>
              <a:t>–</a:t>
            </a:r>
            <a:r>
              <a:rPr sz="3600" spc="-520" dirty="0">
                <a:latin typeface="Times New Roman"/>
                <a:cs typeface="Times New Roman"/>
              </a:rPr>
              <a:t> </a:t>
            </a:r>
            <a:r>
              <a:rPr sz="3600" spc="-40" dirty="0">
                <a:latin typeface="Times New Roman"/>
                <a:cs typeface="Times New Roman"/>
              </a:rPr>
              <a:t>K2</a:t>
            </a:r>
            <a:r>
              <a:rPr sz="3600" spc="-35" dirty="0">
                <a:latin typeface="Times New Roman"/>
                <a:cs typeface="Times New Roman"/>
              </a:rPr>
              <a:t>2</a:t>
            </a:r>
            <a:r>
              <a:rPr sz="3600" spc="-25" dirty="0">
                <a:latin typeface="Times New Roman"/>
                <a:cs typeface="Times New Roman"/>
              </a:rPr>
              <a:t>DM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3600" spc="-175" dirty="0">
                <a:latin typeface="Times New Roman"/>
                <a:cs typeface="Times New Roman"/>
              </a:rPr>
              <a:t>Course</a:t>
            </a:r>
            <a:r>
              <a:rPr sz="3600" spc="-200" dirty="0">
                <a:latin typeface="Times New Roman"/>
                <a:cs typeface="Times New Roman"/>
              </a:rPr>
              <a:t> </a:t>
            </a:r>
            <a:r>
              <a:rPr sz="3600" spc="-180" dirty="0">
                <a:latin typeface="Times New Roman"/>
                <a:cs typeface="Times New Roman"/>
              </a:rPr>
              <a:t>– </a:t>
            </a:r>
            <a:r>
              <a:rPr sz="3600" spc="-140" dirty="0">
                <a:latin typeface="Times New Roman"/>
                <a:cs typeface="Times New Roman"/>
              </a:rPr>
              <a:t>Interact</a:t>
            </a:r>
            <a:r>
              <a:rPr sz="3600" spc="-120" dirty="0">
                <a:latin typeface="Times New Roman"/>
                <a:cs typeface="Times New Roman"/>
              </a:rPr>
              <a:t>i</a:t>
            </a:r>
            <a:r>
              <a:rPr sz="3600" spc="-180" dirty="0">
                <a:latin typeface="Times New Roman"/>
                <a:cs typeface="Times New Roman"/>
              </a:rPr>
              <a:t>on</a:t>
            </a:r>
            <a:r>
              <a:rPr sz="3600" spc="-204" dirty="0">
                <a:latin typeface="Times New Roman"/>
                <a:cs typeface="Times New Roman"/>
              </a:rPr>
              <a:t> </a:t>
            </a:r>
            <a:r>
              <a:rPr sz="3600" spc="-275" dirty="0">
                <a:latin typeface="Times New Roman"/>
                <a:cs typeface="Times New Roman"/>
              </a:rPr>
              <a:t>D</a:t>
            </a:r>
            <a:r>
              <a:rPr sz="3600" spc="-170" dirty="0">
                <a:latin typeface="Times New Roman"/>
                <a:cs typeface="Times New Roman"/>
              </a:rPr>
              <a:t>e</a:t>
            </a:r>
            <a:r>
              <a:rPr sz="3600" spc="-160" dirty="0">
                <a:latin typeface="Times New Roman"/>
                <a:cs typeface="Times New Roman"/>
              </a:rPr>
              <a:t>s</a:t>
            </a:r>
            <a:r>
              <a:rPr sz="3600" spc="-114" dirty="0">
                <a:latin typeface="Times New Roman"/>
                <a:cs typeface="Times New Roman"/>
              </a:rPr>
              <a:t>i</a:t>
            </a:r>
            <a:r>
              <a:rPr sz="3600" spc="-204" dirty="0">
                <a:latin typeface="Times New Roman"/>
                <a:cs typeface="Times New Roman"/>
              </a:rPr>
              <a:t>g</a:t>
            </a:r>
            <a:r>
              <a:rPr sz="3600" spc="-180" dirty="0">
                <a:latin typeface="Times New Roman"/>
                <a:cs typeface="Times New Roman"/>
              </a:rPr>
              <a:t>n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4800" y="304800"/>
            <a:ext cx="11583670" cy="6250305"/>
            <a:chOff x="304800" y="304800"/>
            <a:chExt cx="11583670" cy="6250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368807"/>
              <a:ext cx="5118100" cy="28315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800" y="304799"/>
              <a:ext cx="11583670" cy="6250305"/>
            </a:xfrm>
            <a:custGeom>
              <a:avLst/>
              <a:gdLst/>
              <a:ahLst/>
              <a:cxnLst/>
              <a:rect l="l" t="t" r="r" b="b"/>
              <a:pathLst>
                <a:path w="11583670" h="6250305">
                  <a:moveTo>
                    <a:pt x="45707" y="36576"/>
                  </a:moveTo>
                  <a:lnTo>
                    <a:pt x="36576" y="36576"/>
                  </a:lnTo>
                  <a:lnTo>
                    <a:pt x="36576" y="45720"/>
                  </a:lnTo>
                  <a:lnTo>
                    <a:pt x="36576" y="6204204"/>
                  </a:lnTo>
                  <a:lnTo>
                    <a:pt x="36576" y="6231636"/>
                  </a:lnTo>
                  <a:lnTo>
                    <a:pt x="45707" y="6231636"/>
                  </a:lnTo>
                  <a:lnTo>
                    <a:pt x="45707" y="6204204"/>
                  </a:lnTo>
                  <a:lnTo>
                    <a:pt x="45707" y="45720"/>
                  </a:lnTo>
                  <a:lnTo>
                    <a:pt x="45707" y="36576"/>
                  </a:lnTo>
                  <a:close/>
                </a:path>
                <a:path w="11583670" h="6250305">
                  <a:moveTo>
                    <a:pt x="11565382" y="36576"/>
                  </a:moveTo>
                  <a:lnTo>
                    <a:pt x="11537950" y="36576"/>
                  </a:lnTo>
                  <a:lnTo>
                    <a:pt x="45720" y="36576"/>
                  </a:lnTo>
                  <a:lnTo>
                    <a:pt x="45720" y="45720"/>
                  </a:lnTo>
                  <a:lnTo>
                    <a:pt x="11537950" y="45720"/>
                  </a:lnTo>
                  <a:lnTo>
                    <a:pt x="11537950" y="6204204"/>
                  </a:lnTo>
                  <a:lnTo>
                    <a:pt x="45720" y="6204204"/>
                  </a:lnTo>
                  <a:lnTo>
                    <a:pt x="45720" y="6231636"/>
                  </a:lnTo>
                  <a:lnTo>
                    <a:pt x="11537950" y="6231636"/>
                  </a:lnTo>
                  <a:lnTo>
                    <a:pt x="11565382" y="6231636"/>
                  </a:lnTo>
                  <a:lnTo>
                    <a:pt x="11565382" y="6204204"/>
                  </a:lnTo>
                  <a:lnTo>
                    <a:pt x="11565382" y="45720"/>
                  </a:lnTo>
                  <a:lnTo>
                    <a:pt x="11565382" y="36576"/>
                  </a:lnTo>
                  <a:close/>
                </a:path>
                <a:path w="11583670" h="6250305">
                  <a:moveTo>
                    <a:pt x="11583670" y="0"/>
                  </a:moveTo>
                  <a:lnTo>
                    <a:pt x="11574526" y="0"/>
                  </a:lnTo>
                  <a:lnTo>
                    <a:pt x="11574526" y="27432"/>
                  </a:lnTo>
                  <a:lnTo>
                    <a:pt x="11574526" y="45720"/>
                  </a:lnTo>
                  <a:lnTo>
                    <a:pt x="11574526" y="6204204"/>
                  </a:lnTo>
                  <a:lnTo>
                    <a:pt x="11574526" y="6240792"/>
                  </a:lnTo>
                  <a:lnTo>
                    <a:pt x="11537950" y="6240792"/>
                  </a:lnTo>
                  <a:lnTo>
                    <a:pt x="45720" y="6240792"/>
                  </a:lnTo>
                  <a:lnTo>
                    <a:pt x="27432" y="6240792"/>
                  </a:lnTo>
                  <a:lnTo>
                    <a:pt x="27432" y="6204204"/>
                  </a:lnTo>
                  <a:lnTo>
                    <a:pt x="27432" y="45720"/>
                  </a:lnTo>
                  <a:lnTo>
                    <a:pt x="27432" y="27432"/>
                  </a:lnTo>
                  <a:lnTo>
                    <a:pt x="45720" y="27432"/>
                  </a:lnTo>
                  <a:lnTo>
                    <a:pt x="11537950" y="27432"/>
                  </a:lnTo>
                  <a:lnTo>
                    <a:pt x="11574526" y="27432"/>
                  </a:lnTo>
                  <a:lnTo>
                    <a:pt x="11574526" y="0"/>
                  </a:lnTo>
                  <a:lnTo>
                    <a:pt x="11537950" y="0"/>
                  </a:lnTo>
                  <a:lnTo>
                    <a:pt x="45720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27432"/>
                  </a:lnTo>
                  <a:lnTo>
                    <a:pt x="0" y="45720"/>
                  </a:lnTo>
                  <a:lnTo>
                    <a:pt x="0" y="6204204"/>
                  </a:lnTo>
                  <a:lnTo>
                    <a:pt x="0" y="6240792"/>
                  </a:lnTo>
                  <a:lnTo>
                    <a:pt x="0" y="6249924"/>
                  </a:lnTo>
                  <a:lnTo>
                    <a:pt x="27432" y="6249924"/>
                  </a:lnTo>
                  <a:lnTo>
                    <a:pt x="11583670" y="6249924"/>
                  </a:lnTo>
                  <a:lnTo>
                    <a:pt x="11583670" y="6240792"/>
                  </a:lnTo>
                  <a:lnTo>
                    <a:pt x="11583657" y="6204204"/>
                  </a:lnTo>
                  <a:lnTo>
                    <a:pt x="11583657" y="45720"/>
                  </a:lnTo>
                  <a:lnTo>
                    <a:pt x="11583657" y="27432"/>
                  </a:lnTo>
                  <a:lnTo>
                    <a:pt x="1158367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918709"/>
            <a:ext cx="9627870" cy="6235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69900" marR="5080" indent="-457834">
              <a:lnSpc>
                <a:spcPts val="2300"/>
              </a:lnSpc>
              <a:spcBef>
                <a:spcPts val="260"/>
              </a:spcBef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3)	This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insight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helps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align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stock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levels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 customer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needs,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ensuring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popular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sizes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well-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stocked. It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dirty="0">
                <a:latin typeface="Times New Roman"/>
                <a:cs typeface="Times New Roman"/>
              </a:rPr>
              <a:t> reduces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return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improving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size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accuracy.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555" y="1137846"/>
            <a:ext cx="8011221" cy="32602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926329"/>
            <a:ext cx="9187180" cy="8737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69900" marR="5080" indent="-457834">
              <a:lnSpc>
                <a:spcPts val="2140"/>
              </a:lnSpc>
              <a:spcBef>
                <a:spcPts val="390"/>
              </a:spcBef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4)	It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indicates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how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frequently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shop</a:t>
            </a:r>
            <a:r>
              <a:rPr sz="2000" dirty="0">
                <a:latin typeface="Times New Roman"/>
                <a:cs typeface="Times New Roman"/>
              </a:rPr>
              <a:t> online,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gauge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their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engagement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levels. It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allows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website to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tailor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marketing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efforts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loyalty</a:t>
            </a:r>
            <a:r>
              <a:rPr sz="2000" spc="-5" dirty="0">
                <a:latin typeface="Times New Roman"/>
                <a:cs typeface="Times New Roman"/>
              </a:rPr>
              <a:t> programs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boost </a:t>
            </a:r>
            <a:r>
              <a:rPr sz="2000" dirty="0">
                <a:latin typeface="Times New Roman"/>
                <a:cs typeface="Times New Roman"/>
              </a:rPr>
              <a:t> customer</a:t>
            </a:r>
            <a:r>
              <a:rPr sz="2000" spc="-5" dirty="0">
                <a:latin typeface="Times New Roman"/>
                <a:cs typeface="Times New Roman"/>
              </a:rPr>
              <a:t> retention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repeat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purchases.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062" y="1675762"/>
            <a:ext cx="8372964" cy="2928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208145"/>
            <a:ext cx="8497570" cy="6026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69900" marR="5080" indent="-457834">
              <a:lnSpc>
                <a:spcPts val="2140"/>
              </a:lnSpc>
              <a:spcBef>
                <a:spcPts val="390"/>
              </a:spcBef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5)	This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question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identifies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clothing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customers</a:t>
            </a:r>
            <a:r>
              <a:rPr sz="2000" spc="-5" dirty="0">
                <a:latin typeface="Times New Roman"/>
                <a:cs typeface="Times New Roman"/>
              </a:rPr>
              <a:t> prefer</a:t>
            </a:r>
            <a:r>
              <a:rPr sz="2000" dirty="0">
                <a:latin typeface="Times New Roman"/>
                <a:cs typeface="Times New Roman"/>
              </a:rPr>
              <a:t> online,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aiding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inventory</a:t>
            </a:r>
            <a:r>
              <a:rPr sz="2000" spc="-5" dirty="0">
                <a:latin typeface="Times New Roman"/>
                <a:cs typeface="Times New Roman"/>
              </a:rPr>
              <a:t> optimization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targeted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marketing.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24511"/>
            <a:ext cx="8166100" cy="297809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854" y="842517"/>
            <a:ext cx="8409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Navigating Your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Online</a:t>
            </a:r>
            <a:r>
              <a:rPr dirty="0">
                <a:latin typeface="Times New Roman"/>
                <a:cs typeface="Times New Roman"/>
              </a:rPr>
              <a:t> Shopping Journey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300" y="5063490"/>
            <a:ext cx="9053830" cy="87503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9900" marR="5080" indent="-457834">
              <a:lnSpc>
                <a:spcPct val="89200"/>
              </a:lnSpc>
              <a:spcBef>
                <a:spcPts val="360"/>
              </a:spcBef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6)	This </a:t>
            </a:r>
            <a:r>
              <a:rPr sz="2000" spc="-5" dirty="0">
                <a:latin typeface="Times New Roman"/>
                <a:cs typeface="Times New Roman"/>
              </a:rPr>
              <a:t>question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gauges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well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sizes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match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expectations.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High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satisfaction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suggests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accurate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sizing,</a:t>
            </a:r>
            <a:r>
              <a:rPr sz="2000" spc="-5" dirty="0">
                <a:latin typeface="Times New Roman"/>
                <a:cs typeface="Times New Roman"/>
              </a:rPr>
              <a:t> while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satisfaction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indicates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potential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issues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fit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accuracy.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03603"/>
            <a:ext cx="9169400" cy="340410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554092"/>
            <a:ext cx="9475470" cy="8737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69900" marR="5080" indent="-457834">
              <a:lnSpc>
                <a:spcPct val="89100"/>
              </a:lnSpc>
              <a:spcBef>
                <a:spcPts val="365"/>
              </a:spcBef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7)	This</a:t>
            </a:r>
            <a:r>
              <a:rPr sz="2000" spc="-5" dirty="0">
                <a:latin typeface="Times New Roman"/>
                <a:cs typeface="Times New Roman"/>
              </a:rPr>
              <a:t> question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assesses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customers'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perceptions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accuracy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descriptions </a:t>
            </a:r>
            <a:r>
              <a:rPr sz="2000" dirty="0">
                <a:latin typeface="Times New Roman"/>
                <a:cs typeface="Times New Roman"/>
              </a:rPr>
              <a:t> 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sizing.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High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ratings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indicate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reliable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details,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low</a:t>
            </a:r>
            <a:r>
              <a:rPr sz="2000" dirty="0">
                <a:latin typeface="Times New Roman"/>
                <a:cs typeface="Times New Roman"/>
              </a:rPr>
              <a:t> ratings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suggest</a:t>
            </a:r>
            <a:r>
              <a:rPr sz="2000" spc="-5" dirty="0">
                <a:latin typeface="Times New Roman"/>
                <a:cs typeface="Times New Roman"/>
              </a:rPr>
              <a:t> discrepancies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" dirty="0">
                <a:latin typeface="Times New Roman"/>
                <a:cs typeface="Times New Roman"/>
              </a:rPr>
              <a:t> need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improvement.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5679" y="1218917"/>
            <a:ext cx="8433991" cy="283420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956809"/>
            <a:ext cx="9349740" cy="8737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69900" marR="5080" indent="-457834">
              <a:lnSpc>
                <a:spcPts val="2140"/>
              </a:lnSpc>
              <a:spcBef>
                <a:spcPts val="390"/>
              </a:spcBef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8)	This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question </a:t>
            </a:r>
            <a:r>
              <a:rPr sz="2000" dirty="0">
                <a:latin typeface="Times New Roman"/>
                <a:cs typeface="Times New Roman"/>
              </a:rPr>
              <a:t>measures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-5" dirty="0">
                <a:latin typeface="Times New Roman"/>
                <a:cs typeface="Times New Roman"/>
              </a:rPr>
              <a:t> easily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items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website.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High </a:t>
            </a:r>
            <a:r>
              <a:rPr sz="2000" dirty="0">
                <a:latin typeface="Times New Roman"/>
                <a:cs typeface="Times New Roman"/>
              </a:rPr>
              <a:t> ratings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indicate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user-friendly interface,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while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low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ratings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suggest potential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navigation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" dirty="0">
                <a:latin typeface="Times New Roman"/>
                <a:cs typeface="Times New Roman"/>
              </a:rPr>
              <a:t> search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issues.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2616" y="1458252"/>
            <a:ext cx="8173806" cy="336532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131945"/>
            <a:ext cx="9380855" cy="87503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9900" marR="5080" indent="-457834">
              <a:lnSpc>
                <a:spcPct val="89200"/>
              </a:lnSpc>
              <a:spcBef>
                <a:spcPts val="360"/>
              </a:spcBef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9)	This</a:t>
            </a:r>
            <a:r>
              <a:rPr sz="2000" spc="-5" dirty="0">
                <a:latin typeface="Times New Roman"/>
                <a:cs typeface="Times New Roman"/>
              </a:rPr>
              <a:t> question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identifies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commonly</a:t>
            </a:r>
            <a:r>
              <a:rPr sz="2000" dirty="0">
                <a:latin typeface="Times New Roman"/>
                <a:cs typeface="Times New Roman"/>
              </a:rPr>
              <a:t> used </a:t>
            </a:r>
            <a:r>
              <a:rPr sz="2000" spc="-5" dirty="0">
                <a:latin typeface="Times New Roman"/>
                <a:cs typeface="Times New Roman"/>
              </a:rPr>
              <a:t>payment</a:t>
            </a:r>
            <a:r>
              <a:rPr sz="2000" dirty="0">
                <a:latin typeface="Times New Roman"/>
                <a:cs typeface="Times New Roman"/>
              </a:rPr>
              <a:t> methods.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Insights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guide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website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offering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preferred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payment </a:t>
            </a:r>
            <a:r>
              <a:rPr sz="2000" dirty="0">
                <a:latin typeface="Times New Roman"/>
                <a:cs typeface="Times New Roman"/>
              </a:rPr>
              <a:t>options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enhancing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checkout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experience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0604" y="1015082"/>
            <a:ext cx="7160636" cy="29381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697348"/>
            <a:ext cx="8851900" cy="88455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69900" marR="5080" indent="-457834">
              <a:lnSpc>
                <a:spcPct val="90800"/>
              </a:lnSpc>
              <a:spcBef>
                <a:spcPts val="325"/>
              </a:spcBef>
            </a:pPr>
            <a:r>
              <a:rPr sz="2000" dirty="0">
                <a:latin typeface="Cambria"/>
                <a:cs typeface="Cambria"/>
              </a:rPr>
              <a:t>10)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This </a:t>
            </a:r>
            <a:r>
              <a:rPr sz="2000" dirty="0">
                <a:latin typeface="Cambria"/>
                <a:cs typeface="Cambria"/>
              </a:rPr>
              <a:t>question </a:t>
            </a:r>
            <a:r>
              <a:rPr sz="2000" spc="-5" dirty="0">
                <a:latin typeface="Cambria"/>
                <a:cs typeface="Cambria"/>
              </a:rPr>
              <a:t>measures customer confidence </a:t>
            </a:r>
            <a:r>
              <a:rPr sz="2000" dirty="0">
                <a:latin typeface="Cambria"/>
                <a:cs typeface="Cambria"/>
              </a:rPr>
              <a:t>in </a:t>
            </a:r>
            <a:r>
              <a:rPr sz="2000" spc="-5" dirty="0">
                <a:latin typeface="Cambria"/>
                <a:cs typeface="Cambria"/>
              </a:rPr>
              <a:t>transaction security. </a:t>
            </a:r>
            <a:r>
              <a:rPr sz="2000" dirty="0">
                <a:latin typeface="Cambria"/>
                <a:cs typeface="Cambria"/>
              </a:rPr>
              <a:t>High 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confidence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suggests strong</a:t>
            </a:r>
            <a:r>
              <a:rPr sz="2000" dirty="0">
                <a:latin typeface="Cambria"/>
                <a:cs typeface="Cambria"/>
              </a:rPr>
              <a:t> security</a:t>
            </a:r>
            <a:r>
              <a:rPr sz="2000" spc="-5" dirty="0">
                <a:latin typeface="Cambria"/>
                <a:cs typeface="Cambria"/>
              </a:rPr>
              <a:t> measures,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while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low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confidence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points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to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areas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for </a:t>
            </a:r>
            <a:r>
              <a:rPr sz="2000" spc="-5" dirty="0">
                <a:latin typeface="Cambria"/>
                <a:cs typeface="Cambria"/>
              </a:rPr>
              <a:t>improvement.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9296400" cy="38237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8894" y="842517"/>
            <a:ext cx="6019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Customer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Satisfaction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Insights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300" y="4982717"/>
            <a:ext cx="8809355" cy="8737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69900" marR="5080" indent="-457834">
              <a:lnSpc>
                <a:spcPts val="2140"/>
              </a:lnSpc>
              <a:spcBef>
                <a:spcPts val="390"/>
              </a:spcBef>
            </a:pPr>
            <a:r>
              <a:rPr sz="2000" spc="5" dirty="0">
                <a:latin typeface="Trebuchet MS"/>
                <a:cs typeface="Trebuchet MS"/>
              </a:rPr>
              <a:t>11)</a:t>
            </a:r>
            <a:r>
              <a:rPr sz="2000" spc="165" dirty="0">
                <a:latin typeface="Trebuchet MS"/>
                <a:cs typeface="Trebuchet MS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question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evaluates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customers'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perceptions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website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customer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support.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High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ratings suggest effective </a:t>
            </a:r>
            <a:r>
              <a:rPr sz="2000" spc="-5" dirty="0">
                <a:latin typeface="Times New Roman"/>
                <a:cs typeface="Times New Roman"/>
              </a:rPr>
              <a:t>assistance, </a:t>
            </a:r>
            <a:r>
              <a:rPr sz="2000" dirty="0">
                <a:latin typeface="Times New Roman"/>
                <a:cs typeface="Times New Roman"/>
              </a:rPr>
              <a:t>while </a:t>
            </a:r>
            <a:r>
              <a:rPr sz="2000" spc="-5" dirty="0">
                <a:latin typeface="Times New Roman"/>
                <a:cs typeface="Times New Roman"/>
              </a:rPr>
              <a:t>low </a:t>
            </a:r>
            <a:r>
              <a:rPr sz="2000" dirty="0">
                <a:latin typeface="Times New Roman"/>
                <a:cs typeface="Times New Roman"/>
              </a:rPr>
              <a:t>ratings </a:t>
            </a:r>
            <a:r>
              <a:rPr sz="2000" spc="-5" dirty="0">
                <a:latin typeface="Times New Roman"/>
                <a:cs typeface="Times New Roman"/>
              </a:rPr>
              <a:t>highlight areas </a:t>
            </a:r>
            <a:r>
              <a:rPr sz="2000" dirty="0">
                <a:latin typeface="Times New Roman"/>
                <a:cs typeface="Times New Roman"/>
              </a:rPr>
              <a:t>needing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improvement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service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quality</a:t>
            </a:r>
            <a:r>
              <a:rPr sz="1100" dirty="0"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767" y="1722809"/>
            <a:ext cx="7302250" cy="286962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5046726"/>
            <a:ext cx="9385935" cy="87503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9900" marR="5080" indent="-457834">
              <a:lnSpc>
                <a:spcPct val="89200"/>
              </a:lnSpc>
              <a:spcBef>
                <a:spcPts val="360"/>
              </a:spcBef>
            </a:pPr>
            <a:r>
              <a:rPr sz="2000" dirty="0">
                <a:latin typeface="Times New Roman"/>
                <a:cs typeface="Times New Roman"/>
              </a:rPr>
              <a:t>12)</a:t>
            </a:r>
            <a:r>
              <a:rPr sz="2000" spc="4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question</a:t>
            </a:r>
            <a:r>
              <a:rPr sz="2000" dirty="0">
                <a:latin typeface="Times New Roman"/>
                <a:cs typeface="Times New Roman"/>
              </a:rPr>
              <a:t> measures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overall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satisfaction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shopping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experience.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satisfaction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indicates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positive experience,</a:t>
            </a:r>
            <a:r>
              <a:rPr sz="2000" spc="-5" dirty="0">
                <a:latin typeface="Times New Roman"/>
                <a:cs typeface="Times New Roman"/>
              </a:rPr>
              <a:t> while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low </a:t>
            </a:r>
            <a:r>
              <a:rPr sz="2000" spc="-5" dirty="0">
                <a:latin typeface="Times New Roman"/>
                <a:cs typeface="Times New Roman"/>
              </a:rPr>
              <a:t>satisfaction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points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needing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improvement.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850" y="1201212"/>
            <a:ext cx="8300652" cy="354103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746C6F6-48F2-7244-076F-48A377C8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9CAA4C-7E7E-FBFF-83C6-23D0B7366929}"/>
              </a:ext>
            </a:extLst>
          </p:cNvPr>
          <p:cNvSpPr txBox="1"/>
          <p:nvPr/>
        </p:nvSpPr>
        <p:spPr>
          <a:xfrm>
            <a:off x="2989832" y="3194685"/>
            <a:ext cx="5011167" cy="331603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5650" marR="5080" indent="-742950">
              <a:lnSpc>
                <a:spcPct val="152100"/>
              </a:lnSpc>
              <a:spcBef>
                <a:spcPts val="90"/>
              </a:spcBef>
              <a:buAutoNum type="arabicPeriod"/>
            </a:pPr>
            <a:r>
              <a:rPr lang="en-US" sz="3600" spc="-40" dirty="0">
                <a:latin typeface="Times New Roman"/>
                <a:cs typeface="Times New Roman"/>
              </a:rPr>
              <a:t>CA-1 (User Research)</a:t>
            </a:r>
          </a:p>
          <a:p>
            <a:pPr marL="755650" marR="5080" indent="-742950">
              <a:lnSpc>
                <a:spcPct val="152100"/>
              </a:lnSpc>
              <a:spcBef>
                <a:spcPts val="90"/>
              </a:spcBef>
              <a:buAutoNum type="arabicPeriod"/>
            </a:pPr>
            <a:r>
              <a:rPr lang="en-US" sz="3600" spc="-40" dirty="0">
                <a:latin typeface="Times New Roman"/>
                <a:cs typeface="Times New Roman"/>
              </a:rPr>
              <a:t>CA-2</a:t>
            </a:r>
          </a:p>
          <a:p>
            <a:pPr marL="755650" marR="5080" indent="-742950">
              <a:lnSpc>
                <a:spcPct val="152100"/>
              </a:lnSpc>
              <a:spcBef>
                <a:spcPts val="90"/>
              </a:spcBef>
              <a:buAutoNum type="arabicPeriod"/>
            </a:pPr>
            <a:r>
              <a:rPr lang="en-US" sz="3600" spc="-40" dirty="0">
                <a:latin typeface="Times New Roman"/>
                <a:cs typeface="Times New Roman"/>
              </a:rPr>
              <a:t>CA-3(Low Fidelity)</a:t>
            </a:r>
          </a:p>
          <a:p>
            <a:pPr marL="755650" marR="5080" indent="-742950">
              <a:lnSpc>
                <a:spcPct val="152100"/>
              </a:lnSpc>
              <a:spcBef>
                <a:spcPts val="90"/>
              </a:spcBef>
              <a:buAutoNum type="arabicPeriod"/>
            </a:pPr>
            <a:r>
              <a:rPr lang="en-US" sz="3600" spc="-40" dirty="0">
                <a:latin typeface="Times New Roman"/>
                <a:cs typeface="Times New Roman"/>
              </a:rPr>
              <a:t>CA-4(High Fidelity)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FEE43-3436-BBDE-546E-878C38A12171}"/>
              </a:ext>
            </a:extLst>
          </p:cNvPr>
          <p:cNvSpPr txBox="1"/>
          <p:nvPr/>
        </p:nvSpPr>
        <p:spPr>
          <a:xfrm>
            <a:off x="2819400" y="1666964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06687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4776977"/>
            <a:ext cx="10318115" cy="63119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360"/>
              </a:lnSpc>
              <a:spcBef>
                <a:spcPts val="215"/>
              </a:spcBef>
            </a:pPr>
            <a:r>
              <a:rPr sz="2000" b="1" spc="-5" dirty="0">
                <a:latin typeface="Times New Roman"/>
                <a:cs typeface="Times New Roman"/>
              </a:rPr>
              <a:t>Actionable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Insights: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Highlight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specific</a:t>
            </a:r>
            <a:r>
              <a:rPr sz="2000" dirty="0">
                <a:latin typeface="Times New Roman"/>
                <a:cs typeface="Times New Roman"/>
              </a:rPr>
              <a:t> areas where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immediate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action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could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taken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enhance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shopping</a:t>
            </a:r>
            <a:r>
              <a:rPr sz="2000" dirty="0">
                <a:latin typeface="Times New Roman"/>
                <a:cs typeface="Times New Roman"/>
              </a:rPr>
              <a:t> experience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 address </a:t>
            </a:r>
            <a:r>
              <a:rPr sz="2000" spc="-5" dirty="0">
                <a:latin typeface="Times New Roman"/>
                <a:cs typeface="Times New Roman"/>
              </a:rPr>
              <a:t>recurring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issues.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1501" y="1018496"/>
            <a:ext cx="9459408" cy="322700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8329" y="761746"/>
            <a:ext cx="6399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S</a:t>
            </a:r>
            <a:r>
              <a:rPr spc="-220" dirty="0"/>
              <a:t>o</a:t>
            </a:r>
            <a:r>
              <a:rPr spc="-100" dirty="0"/>
              <a:t>l</a:t>
            </a:r>
            <a:r>
              <a:rPr spc="-225" dirty="0"/>
              <a:t>u</a:t>
            </a:r>
            <a:r>
              <a:rPr spc="-145" dirty="0"/>
              <a:t>t</a:t>
            </a:r>
            <a:r>
              <a:rPr spc="-120" dirty="0"/>
              <a:t>i</a:t>
            </a:r>
            <a:r>
              <a:rPr spc="-215" dirty="0"/>
              <a:t>o</a:t>
            </a:r>
            <a:r>
              <a:rPr spc="-229" dirty="0"/>
              <a:t>n</a:t>
            </a:r>
            <a:r>
              <a:rPr spc="-165" dirty="0"/>
              <a:t>s</a:t>
            </a:r>
            <a:r>
              <a:rPr spc="-80" dirty="0"/>
              <a:t> </a:t>
            </a:r>
            <a:r>
              <a:rPr spc="-150" dirty="0"/>
              <a:t>t</a:t>
            </a:r>
            <a:r>
              <a:rPr spc="-220" dirty="0"/>
              <a:t>o</a:t>
            </a:r>
            <a:r>
              <a:rPr spc="-114" dirty="0"/>
              <a:t> </a:t>
            </a:r>
            <a:r>
              <a:rPr spc="-240" dirty="0"/>
              <a:t>A</a:t>
            </a:r>
            <a:r>
              <a:rPr spc="-215" dirty="0"/>
              <a:t>dd</a:t>
            </a:r>
            <a:r>
              <a:rPr spc="-170" dirty="0"/>
              <a:t>r</a:t>
            </a:r>
            <a:r>
              <a:rPr spc="-215" dirty="0"/>
              <a:t>e</a:t>
            </a:r>
            <a:r>
              <a:rPr spc="-165" dirty="0"/>
              <a:t>ss</a:t>
            </a:r>
            <a:r>
              <a:rPr spc="-85" dirty="0"/>
              <a:t> </a:t>
            </a:r>
            <a:r>
              <a:rPr spc="-140" dirty="0"/>
              <a:t>t</a:t>
            </a:r>
            <a:r>
              <a:rPr spc="-225" dirty="0"/>
              <a:t>h</a:t>
            </a:r>
            <a:r>
              <a:rPr spc="-220" dirty="0"/>
              <a:t>e</a:t>
            </a:r>
            <a:r>
              <a:rPr spc="-100" dirty="0"/>
              <a:t> </a:t>
            </a:r>
            <a:r>
              <a:rPr spc="-225" dirty="0"/>
              <a:t>P</a:t>
            </a:r>
            <a:r>
              <a:rPr spc="-180" dirty="0"/>
              <a:t>r</a:t>
            </a:r>
            <a:r>
              <a:rPr spc="-220" dirty="0"/>
              <a:t>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5208" y="1860930"/>
            <a:ext cx="9358630" cy="462597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353695">
              <a:lnSpc>
                <a:spcPts val="2570"/>
              </a:lnSpc>
              <a:spcBef>
                <a:spcPts val="440"/>
              </a:spcBef>
              <a:buAutoNum type="arabicParenR"/>
              <a:tabLst>
                <a:tab pos="334645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Enhance </a:t>
            </a:r>
            <a:r>
              <a:rPr sz="2400" b="1" spc="-25" dirty="0">
                <a:latin typeface="Times New Roman"/>
                <a:cs typeface="Times New Roman"/>
              </a:rPr>
              <a:t>Website Usability: </a:t>
            </a:r>
            <a:r>
              <a:rPr sz="2400" spc="-20" dirty="0">
                <a:latin typeface="Times New Roman"/>
                <a:cs typeface="Times New Roman"/>
              </a:rPr>
              <a:t>Streamline navigation </a:t>
            </a:r>
            <a:r>
              <a:rPr sz="2400" spc="-15" dirty="0">
                <a:latin typeface="Times New Roman"/>
                <a:cs typeface="Times New Roman"/>
              </a:rPr>
              <a:t>and </a:t>
            </a:r>
            <a:r>
              <a:rPr sz="2400" spc="-20" dirty="0">
                <a:latin typeface="Times New Roman"/>
                <a:cs typeface="Times New Roman"/>
              </a:rPr>
              <a:t>improve </a:t>
            </a:r>
            <a:r>
              <a:rPr sz="2400" spc="-25" dirty="0">
                <a:latin typeface="Times New Roman"/>
                <a:cs typeface="Times New Roman"/>
              </a:rPr>
              <a:t>search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functionality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help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customers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easily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find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desired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items.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Times New Roman"/>
              <a:buAutoNum type="arabicParenR"/>
            </a:pPr>
            <a:endParaRPr sz="2200">
              <a:latin typeface="Times New Roman"/>
              <a:cs typeface="Times New Roman"/>
            </a:endParaRPr>
          </a:p>
          <a:p>
            <a:pPr marL="12700" marR="205740">
              <a:lnSpc>
                <a:spcPts val="2570"/>
              </a:lnSpc>
              <a:buAutoNum type="arabicParenR"/>
              <a:tabLst>
                <a:tab pos="334645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Optimize </a:t>
            </a:r>
            <a:r>
              <a:rPr sz="2400" b="1" spc="-25" dirty="0">
                <a:latin typeface="Times New Roman"/>
                <a:cs typeface="Times New Roman"/>
              </a:rPr>
              <a:t>Product </a:t>
            </a:r>
            <a:r>
              <a:rPr sz="2400" b="1" spc="-20" dirty="0">
                <a:latin typeface="Times New Roman"/>
                <a:cs typeface="Times New Roman"/>
              </a:rPr>
              <a:t>Information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Ensure </a:t>
            </a:r>
            <a:r>
              <a:rPr sz="2400" spc="-20" dirty="0">
                <a:latin typeface="Times New Roman"/>
                <a:cs typeface="Times New Roman"/>
              </a:rPr>
              <a:t>accurate </a:t>
            </a:r>
            <a:r>
              <a:rPr sz="2400" spc="-25" dirty="0">
                <a:latin typeface="Times New Roman"/>
                <a:cs typeface="Times New Roman"/>
              </a:rPr>
              <a:t>descriptions </a:t>
            </a:r>
            <a:r>
              <a:rPr sz="2400" spc="-15" dirty="0">
                <a:latin typeface="Times New Roman"/>
                <a:cs typeface="Times New Roman"/>
              </a:rPr>
              <a:t>and </a:t>
            </a:r>
            <a:r>
              <a:rPr sz="2400" spc="-20" dirty="0">
                <a:latin typeface="Times New Roman"/>
                <a:cs typeface="Times New Roman"/>
              </a:rPr>
              <a:t>sizing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information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to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match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customer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expectations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reduce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discrepancies.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Times New Roman"/>
              <a:buAutoNum type="arabicParenR"/>
            </a:pP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ts val="2570"/>
              </a:lnSpc>
              <a:buAutoNum type="arabicParenR"/>
              <a:tabLst>
                <a:tab pos="334645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Expand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Payment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Options: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Offer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variety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payment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methods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cater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different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customer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preferences.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Times New Roman"/>
              <a:buAutoNum type="arabicParenR"/>
            </a:pPr>
            <a:endParaRPr sz="2200">
              <a:latin typeface="Times New Roman"/>
              <a:cs typeface="Times New Roman"/>
            </a:endParaRPr>
          </a:p>
          <a:p>
            <a:pPr marL="12700" marR="283845">
              <a:lnSpc>
                <a:spcPts val="2570"/>
              </a:lnSpc>
              <a:buAutoNum type="arabicParenR"/>
              <a:tabLst>
                <a:tab pos="408305" algn="l"/>
                <a:tab pos="408940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Strengthen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Security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Measures: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Implement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robust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security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protocols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increase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customer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confidence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transaction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safety.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imes New Roman"/>
              <a:buAutoNum type="arabicParenR"/>
            </a:pPr>
            <a:endParaRPr sz="2200">
              <a:latin typeface="Times New Roman"/>
              <a:cs typeface="Times New Roman"/>
            </a:endParaRPr>
          </a:p>
          <a:p>
            <a:pPr marL="12700" marR="238760">
              <a:lnSpc>
                <a:spcPts val="2570"/>
              </a:lnSpc>
              <a:buAutoNum type="arabicParenR"/>
              <a:tabLst>
                <a:tab pos="407034" algn="l"/>
                <a:tab pos="407670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Improve </a:t>
            </a:r>
            <a:r>
              <a:rPr sz="2400" b="1" spc="-25" dirty="0">
                <a:latin typeface="Times New Roman"/>
                <a:cs typeface="Times New Roman"/>
              </a:rPr>
              <a:t>Customer Support: </a:t>
            </a:r>
            <a:r>
              <a:rPr sz="2400" spc="-25" dirty="0">
                <a:latin typeface="Times New Roman"/>
                <a:cs typeface="Times New Roman"/>
              </a:rPr>
              <a:t>Provide </a:t>
            </a:r>
            <a:r>
              <a:rPr sz="2400" spc="-20" dirty="0">
                <a:latin typeface="Times New Roman"/>
                <a:cs typeface="Times New Roman"/>
              </a:rPr>
              <a:t>timely and effective </a:t>
            </a:r>
            <a:r>
              <a:rPr sz="2400" spc="-25" dirty="0">
                <a:latin typeface="Times New Roman"/>
                <a:cs typeface="Times New Roman"/>
              </a:rPr>
              <a:t>assistance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address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customer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queries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and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issues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efficiently.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179" y="657437"/>
            <a:ext cx="9601196" cy="1303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Tactics</a:t>
            </a:r>
            <a:r>
              <a:rPr spc="100" dirty="0"/>
              <a:t> </a:t>
            </a:r>
            <a:r>
              <a:rPr spc="-185" dirty="0"/>
              <a:t>for</a:t>
            </a:r>
            <a:r>
              <a:rPr spc="70" dirty="0"/>
              <a:t> </a:t>
            </a:r>
            <a:r>
              <a:rPr spc="-204" dirty="0"/>
              <a:t>Success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3112" y="1752600"/>
            <a:ext cx="9551670" cy="43592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469900" marR="5080" indent="-457200">
              <a:lnSpc>
                <a:spcPct val="89200"/>
              </a:lnSpc>
              <a:spcBef>
                <a:spcPts val="409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Personalized </a:t>
            </a:r>
            <a:r>
              <a:rPr sz="2400" b="1" spc="-20" dirty="0">
                <a:latin typeface="Times New Roman"/>
                <a:cs typeface="Times New Roman"/>
              </a:rPr>
              <a:t>Shopping </a:t>
            </a:r>
            <a:r>
              <a:rPr sz="2400" b="1" spc="-25" dirty="0">
                <a:latin typeface="Times New Roman"/>
                <a:cs typeface="Times New Roman"/>
              </a:rPr>
              <a:t>Experience: </a:t>
            </a:r>
            <a:r>
              <a:rPr sz="2400" spc="-20" dirty="0">
                <a:latin typeface="Times New Roman"/>
                <a:cs typeface="Times New Roman"/>
              </a:rPr>
              <a:t>Use customer data </a:t>
            </a:r>
            <a:r>
              <a:rPr sz="2400" spc="-10" dirty="0">
                <a:latin typeface="Times New Roman"/>
                <a:cs typeface="Times New Roman"/>
              </a:rPr>
              <a:t>to </a:t>
            </a:r>
            <a:r>
              <a:rPr sz="2400" spc="-20" dirty="0">
                <a:latin typeface="Times New Roman"/>
                <a:cs typeface="Times New Roman"/>
              </a:rPr>
              <a:t>tailor 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recommendations,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making</a:t>
            </a:r>
            <a:r>
              <a:rPr sz="2400" spc="-27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it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easier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for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shoppers</a:t>
            </a:r>
            <a:r>
              <a:rPr sz="2400" spc="-25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to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find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clothing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that</a:t>
            </a:r>
            <a:r>
              <a:rPr sz="2400" spc="-254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suits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their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size</a:t>
            </a:r>
            <a:r>
              <a:rPr sz="2400" spc="-27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and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style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preferences.</a:t>
            </a:r>
            <a:endParaRPr sz="2400" dirty="0">
              <a:latin typeface="Times New Roman"/>
              <a:cs typeface="Times New Roman"/>
            </a:endParaRPr>
          </a:p>
          <a:p>
            <a:pPr marL="469900" marR="149860" indent="-457200">
              <a:lnSpc>
                <a:spcPct val="89800"/>
              </a:lnSpc>
              <a:spcBef>
                <a:spcPts val="965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Collaborations</a:t>
            </a:r>
            <a:r>
              <a:rPr sz="2400" b="1" spc="-29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with</a:t>
            </a:r>
            <a:r>
              <a:rPr sz="2400" b="1" spc="-28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Influencers:</a:t>
            </a:r>
            <a:r>
              <a:rPr sz="2400" b="1" spc="-2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Partner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with</a:t>
            </a:r>
            <a:r>
              <a:rPr sz="2400" spc="-25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fashion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influencers </a:t>
            </a:r>
            <a:r>
              <a:rPr sz="2400" spc="-25" dirty="0">
                <a:latin typeface="Times New Roman"/>
                <a:cs typeface="Times New Roman"/>
              </a:rPr>
              <a:t>who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can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demonstrate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how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your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clothing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fits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looks,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offering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their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audience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real- 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l</a:t>
            </a:r>
            <a:r>
              <a:rPr sz="2400" spc="-35" dirty="0">
                <a:latin typeface="Times New Roman"/>
                <a:cs typeface="Times New Roman"/>
              </a:rPr>
              <a:t>i</a:t>
            </a:r>
            <a:r>
              <a:rPr sz="2400" spc="-4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p</a:t>
            </a:r>
            <a:r>
              <a:rPr sz="2400" spc="-50" dirty="0">
                <a:latin typeface="Times New Roman"/>
                <a:cs typeface="Times New Roman"/>
              </a:rPr>
              <a:t>e</a:t>
            </a:r>
            <a:r>
              <a:rPr sz="2400" spc="-35" dirty="0">
                <a:latin typeface="Times New Roman"/>
                <a:cs typeface="Times New Roman"/>
              </a:rPr>
              <a:t>r</a:t>
            </a:r>
            <a:r>
              <a:rPr sz="2400" spc="-55" dirty="0">
                <a:latin typeface="Times New Roman"/>
                <a:cs typeface="Times New Roman"/>
              </a:rPr>
              <a:t>s</a:t>
            </a:r>
            <a:r>
              <a:rPr sz="2400" spc="-40" dirty="0">
                <a:latin typeface="Times New Roman"/>
                <a:cs typeface="Times New Roman"/>
              </a:rPr>
              <a:t>p</a:t>
            </a:r>
            <a:r>
              <a:rPr sz="2400" spc="-50" dirty="0">
                <a:latin typeface="Times New Roman"/>
                <a:cs typeface="Times New Roman"/>
              </a:rPr>
              <a:t>ec</a:t>
            </a:r>
            <a:r>
              <a:rPr sz="2400" spc="-35" dirty="0">
                <a:latin typeface="Times New Roman"/>
                <a:cs typeface="Times New Roman"/>
              </a:rPr>
              <a:t>t</a:t>
            </a:r>
            <a:r>
              <a:rPr sz="2400" spc="-4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t</a:t>
            </a:r>
            <a:r>
              <a:rPr sz="2400" spc="-50" dirty="0">
                <a:latin typeface="Times New Roman"/>
                <a:cs typeface="Times New Roman"/>
              </a:rPr>
              <a:t>ha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c</a:t>
            </a:r>
            <a:r>
              <a:rPr sz="2400" spc="-3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r</a:t>
            </a:r>
            <a:r>
              <a:rPr sz="2400" spc="-50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du</a:t>
            </a:r>
            <a:r>
              <a:rPr sz="2400" spc="-5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h</a:t>
            </a:r>
            <a:r>
              <a:rPr sz="2400" spc="-35" dirty="0">
                <a:latin typeface="Times New Roman"/>
                <a:cs typeface="Times New Roman"/>
              </a:rPr>
              <a:t>e</a:t>
            </a:r>
            <a:r>
              <a:rPr sz="2400" spc="-55" dirty="0">
                <a:latin typeface="Times New Roman"/>
                <a:cs typeface="Times New Roman"/>
              </a:rPr>
              <a:t>s</a:t>
            </a:r>
            <a:r>
              <a:rPr sz="2400" spc="-45" dirty="0">
                <a:latin typeface="Times New Roman"/>
                <a:cs typeface="Times New Roman"/>
              </a:rPr>
              <a:t>i</a:t>
            </a:r>
            <a:r>
              <a:rPr sz="2400" spc="-35" dirty="0">
                <a:latin typeface="Times New Roman"/>
                <a:cs typeface="Times New Roman"/>
              </a:rPr>
              <a:t>t</a:t>
            </a:r>
            <a:r>
              <a:rPr sz="2400" spc="-50" dirty="0">
                <a:latin typeface="Times New Roman"/>
                <a:cs typeface="Times New Roman"/>
              </a:rPr>
              <a:t>an</a:t>
            </a:r>
            <a:r>
              <a:rPr sz="2400" spc="-3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p</a:t>
            </a:r>
            <a:r>
              <a:rPr sz="2400" spc="-40" dirty="0">
                <a:latin typeface="Times New Roman"/>
                <a:cs typeface="Times New Roman"/>
              </a:rPr>
              <a:t>u</a:t>
            </a:r>
            <a:r>
              <a:rPr sz="2400" spc="-45" dirty="0">
                <a:latin typeface="Times New Roman"/>
                <a:cs typeface="Times New Roman"/>
              </a:rPr>
              <a:t>r</a:t>
            </a:r>
            <a:r>
              <a:rPr sz="2400" spc="-35" dirty="0">
                <a:latin typeface="Times New Roman"/>
                <a:cs typeface="Times New Roman"/>
              </a:rPr>
              <a:t>c</a:t>
            </a:r>
            <a:r>
              <a:rPr sz="2400" spc="-50" dirty="0">
                <a:latin typeface="Times New Roman"/>
                <a:cs typeface="Times New Roman"/>
              </a:rPr>
              <a:t>h</a:t>
            </a:r>
            <a:r>
              <a:rPr sz="2400" spc="-35" dirty="0">
                <a:latin typeface="Times New Roman"/>
                <a:cs typeface="Times New Roman"/>
              </a:rPr>
              <a:t>a</a:t>
            </a:r>
            <a:r>
              <a:rPr sz="2400" spc="-55" dirty="0">
                <a:latin typeface="Times New Roman"/>
                <a:cs typeface="Times New Roman"/>
              </a:rPr>
              <a:t>s</a:t>
            </a:r>
            <a:r>
              <a:rPr sz="2400" spc="-35" dirty="0">
                <a:latin typeface="Times New Roman"/>
                <a:cs typeface="Times New Roman"/>
              </a:rPr>
              <a:t>i</a:t>
            </a:r>
            <a:r>
              <a:rPr sz="2400" spc="-40" dirty="0">
                <a:latin typeface="Times New Roman"/>
                <a:cs typeface="Times New Roman"/>
              </a:rPr>
              <a:t>n</a:t>
            </a:r>
            <a:r>
              <a:rPr sz="2400" spc="-50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.</a:t>
            </a:r>
          </a:p>
          <a:p>
            <a:pPr marL="469900" marR="179070" indent="-457200">
              <a:lnSpc>
                <a:spcPct val="89000"/>
              </a:lnSpc>
              <a:spcBef>
                <a:spcPts val="965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Highlight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Popular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Items:</a:t>
            </a:r>
            <a:r>
              <a:rPr sz="2400" b="1" spc="-17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Showcase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bestsellers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and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highly-rated</a:t>
            </a:r>
            <a:r>
              <a:rPr sz="2400" spc="-20" dirty="0">
                <a:latin typeface="Times New Roman"/>
                <a:cs typeface="Times New Roman"/>
              </a:rPr>
              <a:t> products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to</a:t>
            </a:r>
            <a:r>
              <a:rPr sz="2400" spc="-25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build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trust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and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encourage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purchases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based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on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the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popularity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positive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feedback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of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these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items.</a:t>
            </a:r>
            <a:endParaRPr sz="2400" dirty="0">
              <a:latin typeface="Times New Roman"/>
              <a:cs typeface="Times New Roman"/>
            </a:endParaRPr>
          </a:p>
          <a:p>
            <a:pPr marL="469900" marR="531495" indent="-457200">
              <a:lnSpc>
                <a:spcPts val="2570"/>
              </a:lnSpc>
              <a:spcBef>
                <a:spcPts val="1055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Use</a:t>
            </a:r>
            <a:r>
              <a:rPr sz="2400" b="1" spc="-204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AI</a:t>
            </a:r>
            <a:r>
              <a:rPr sz="2400" b="1" spc="-21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Chat</a:t>
            </a:r>
            <a:r>
              <a:rPr sz="2400" b="1" spc="-2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Support: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Implement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AI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chat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support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assist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customers</a:t>
            </a:r>
            <a:r>
              <a:rPr sz="2400" spc="-2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real-time, helping </a:t>
            </a:r>
            <a:r>
              <a:rPr sz="2400" spc="-35" dirty="0">
                <a:latin typeface="Times New Roman"/>
                <a:cs typeface="Times New Roman"/>
              </a:rPr>
              <a:t>them with </a:t>
            </a:r>
            <a:r>
              <a:rPr sz="2400" spc="-40" dirty="0">
                <a:latin typeface="Times New Roman"/>
                <a:cs typeface="Times New Roman"/>
              </a:rPr>
              <a:t>size-related queries </a:t>
            </a:r>
            <a:r>
              <a:rPr sz="2400" spc="-30" dirty="0">
                <a:latin typeface="Times New Roman"/>
                <a:cs typeface="Times New Roman"/>
              </a:rPr>
              <a:t>and </a:t>
            </a:r>
            <a:r>
              <a:rPr sz="2400" spc="-40" dirty="0">
                <a:latin typeface="Times New Roman"/>
                <a:cs typeface="Times New Roman"/>
              </a:rPr>
              <a:t>providing instant 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recommendations.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070" y="363948"/>
            <a:ext cx="26577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latin typeface="Times New Roman"/>
                <a:cs typeface="Times New Roman"/>
              </a:rPr>
              <a:t>Co</a:t>
            </a:r>
            <a:r>
              <a:rPr spc="-30" dirty="0">
                <a:latin typeface="Times New Roman"/>
                <a:cs typeface="Times New Roman"/>
              </a:rPr>
              <a:t>n</a:t>
            </a:r>
            <a:r>
              <a:rPr spc="-25" dirty="0">
                <a:latin typeface="Times New Roman"/>
                <a:cs typeface="Times New Roman"/>
              </a:rPr>
              <a:t>c</a:t>
            </a:r>
            <a:r>
              <a:rPr spc="-40" dirty="0">
                <a:latin typeface="Times New Roman"/>
                <a:cs typeface="Times New Roman"/>
              </a:rPr>
              <a:t>lu</a:t>
            </a:r>
            <a:r>
              <a:rPr spc="-30" dirty="0">
                <a:latin typeface="Times New Roman"/>
                <a:cs typeface="Times New Roman"/>
              </a:rPr>
              <a:t>s</a:t>
            </a:r>
            <a:r>
              <a:rPr spc="-40" dirty="0">
                <a:latin typeface="Times New Roman"/>
                <a:cs typeface="Times New Roman"/>
              </a:rPr>
              <a:t>i</a:t>
            </a:r>
            <a:r>
              <a:rPr spc="-30" dirty="0">
                <a:latin typeface="Times New Roman"/>
                <a:cs typeface="Times New Roman"/>
              </a:rPr>
              <a:t>o</a:t>
            </a:r>
            <a:r>
              <a:rPr spc="-5" dirty="0"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1447" y="1260094"/>
            <a:ext cx="9612630" cy="20212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 indent="-7620" algn="ctr">
              <a:lnSpc>
                <a:spcPct val="89100"/>
              </a:lnSpc>
              <a:spcBef>
                <a:spcPts val="409"/>
              </a:spcBef>
            </a:pPr>
            <a:r>
              <a:rPr sz="2400" spc="-30" dirty="0">
                <a:latin typeface="Times New Roman"/>
                <a:cs typeface="Times New Roman"/>
              </a:rPr>
              <a:t>The survey insights reveal crucial </a:t>
            </a:r>
            <a:r>
              <a:rPr sz="2400" spc="-25" dirty="0">
                <a:latin typeface="Times New Roman"/>
                <a:cs typeface="Times New Roman"/>
              </a:rPr>
              <a:t>areas </a:t>
            </a:r>
            <a:r>
              <a:rPr sz="2400" spc="-20" dirty="0">
                <a:latin typeface="Times New Roman"/>
                <a:cs typeface="Times New Roman"/>
              </a:rPr>
              <a:t>for </a:t>
            </a:r>
            <a:r>
              <a:rPr sz="2400" spc="-30" dirty="0">
                <a:latin typeface="Times New Roman"/>
                <a:cs typeface="Times New Roman"/>
              </a:rPr>
              <a:t>enhancing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spc="-30" dirty="0">
                <a:latin typeface="Times New Roman"/>
                <a:cs typeface="Times New Roman"/>
              </a:rPr>
              <a:t>online shopping 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experience </a:t>
            </a:r>
            <a:r>
              <a:rPr sz="2400" spc="-10" dirty="0">
                <a:latin typeface="Times New Roman"/>
                <a:cs typeface="Times New Roman"/>
              </a:rPr>
              <a:t>in </a:t>
            </a:r>
            <a:r>
              <a:rPr sz="2400" spc="-20" dirty="0">
                <a:latin typeface="Times New Roman"/>
                <a:cs typeface="Times New Roman"/>
              </a:rPr>
              <a:t>the </a:t>
            </a:r>
            <a:r>
              <a:rPr sz="2400" spc="-30" dirty="0">
                <a:latin typeface="Times New Roman"/>
                <a:cs typeface="Times New Roman"/>
              </a:rPr>
              <a:t>clothing segment. </a:t>
            </a:r>
            <a:r>
              <a:rPr sz="2400" spc="-35" dirty="0">
                <a:latin typeface="Times New Roman"/>
                <a:cs typeface="Times New Roman"/>
              </a:rPr>
              <a:t>Understanding </a:t>
            </a:r>
            <a:r>
              <a:rPr sz="2400" spc="-30" dirty="0">
                <a:latin typeface="Times New Roman"/>
                <a:cs typeface="Times New Roman"/>
              </a:rPr>
              <a:t>gender </a:t>
            </a:r>
            <a:r>
              <a:rPr sz="2400" spc="-35" dirty="0">
                <a:latin typeface="Times New Roman"/>
                <a:cs typeface="Times New Roman"/>
              </a:rPr>
              <a:t>distribution, </a:t>
            </a:r>
            <a:r>
              <a:rPr sz="2400" spc="-20" dirty="0">
                <a:latin typeface="Times New Roman"/>
                <a:cs typeface="Times New Roman"/>
              </a:rPr>
              <a:t>age 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engagement, size preferences, </a:t>
            </a:r>
            <a:r>
              <a:rPr sz="2400" spc="-20" dirty="0">
                <a:latin typeface="Times New Roman"/>
                <a:cs typeface="Times New Roman"/>
              </a:rPr>
              <a:t>and </a:t>
            </a:r>
            <a:r>
              <a:rPr sz="2400" spc="-30" dirty="0">
                <a:latin typeface="Times New Roman"/>
                <a:cs typeface="Times New Roman"/>
              </a:rPr>
              <a:t>shopping frequency helps tailor inventory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marketing </a:t>
            </a:r>
            <a:r>
              <a:rPr sz="2400" spc="-30" dirty="0">
                <a:latin typeface="Times New Roman"/>
                <a:cs typeface="Times New Roman"/>
              </a:rPr>
              <a:t>strategies </a:t>
            </a:r>
            <a:r>
              <a:rPr sz="2400" spc="-35" dirty="0">
                <a:latin typeface="Times New Roman"/>
                <a:cs typeface="Times New Roman"/>
              </a:rPr>
              <a:t>effectively. </a:t>
            </a:r>
            <a:r>
              <a:rPr sz="2400" spc="-30" dirty="0">
                <a:latin typeface="Times New Roman"/>
                <a:cs typeface="Times New Roman"/>
              </a:rPr>
              <a:t>Addressing issues related </a:t>
            </a:r>
            <a:r>
              <a:rPr sz="2400" spc="-20" dirty="0">
                <a:latin typeface="Times New Roman"/>
                <a:cs typeface="Times New Roman"/>
              </a:rPr>
              <a:t>to </a:t>
            </a:r>
            <a:r>
              <a:rPr sz="2400" spc="-25" dirty="0">
                <a:latin typeface="Times New Roman"/>
                <a:cs typeface="Times New Roman"/>
              </a:rPr>
              <a:t>size fit </a:t>
            </a:r>
            <a:r>
              <a:rPr sz="2400" spc="-30" dirty="0">
                <a:latin typeface="Times New Roman"/>
                <a:cs typeface="Times New Roman"/>
              </a:rPr>
              <a:t>accuracy, 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payment methods,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spc="-35" dirty="0">
                <a:latin typeface="Times New Roman"/>
                <a:cs typeface="Times New Roman"/>
              </a:rPr>
              <a:t>website </a:t>
            </a:r>
            <a:r>
              <a:rPr sz="2400" spc="-30" dirty="0">
                <a:latin typeface="Times New Roman"/>
                <a:cs typeface="Times New Roman"/>
              </a:rPr>
              <a:t>navigation </a:t>
            </a:r>
            <a:r>
              <a:rPr sz="2400" spc="-20" dirty="0">
                <a:latin typeface="Times New Roman"/>
                <a:cs typeface="Times New Roman"/>
              </a:rPr>
              <a:t>can </a:t>
            </a:r>
            <a:r>
              <a:rPr sz="2400" spc="-30" dirty="0">
                <a:latin typeface="Times New Roman"/>
                <a:cs typeface="Times New Roman"/>
              </a:rPr>
              <a:t>significantly improve customer 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satisfaction.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Ensuring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robust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security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measures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and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responsive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customer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support.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659C-132C-5822-B653-0D5C3F26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FE0805-5085-21FD-D2DC-F28550C39B70}"/>
              </a:ext>
            </a:extLst>
          </p:cNvPr>
          <p:cNvSpPr txBox="1"/>
          <p:nvPr/>
        </p:nvSpPr>
        <p:spPr>
          <a:xfrm>
            <a:off x="4572000" y="2521059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0" dirty="0"/>
              <a:t>CA-2</a:t>
            </a:r>
          </a:p>
        </p:txBody>
      </p:sp>
    </p:spTree>
    <p:extLst>
      <p:ext uri="{BB962C8B-B14F-4D97-AF65-F5344CB8AC3E}">
        <p14:creationId xmlns:p14="http://schemas.microsoft.com/office/powerpoint/2010/main" val="17785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2" y="300736"/>
            <a:ext cx="11625157" cy="6299200"/>
            <a:chOff x="429768" y="451104"/>
            <a:chExt cx="17437735" cy="9448800"/>
          </a:xfrm>
        </p:grpSpPr>
        <p:sp>
          <p:nvSpPr>
            <p:cNvPr id="3" name="object 3"/>
            <p:cNvSpPr/>
            <p:nvPr/>
          </p:nvSpPr>
          <p:spPr>
            <a:xfrm>
              <a:off x="438912" y="527304"/>
              <a:ext cx="17410430" cy="9363710"/>
            </a:xfrm>
            <a:custGeom>
              <a:avLst/>
              <a:gdLst/>
              <a:ahLst/>
              <a:cxnLst/>
              <a:rect l="l" t="t" r="r" b="b"/>
              <a:pathLst>
                <a:path w="17410430" h="9363710">
                  <a:moveTo>
                    <a:pt x="0" y="9363456"/>
                  </a:moveTo>
                  <a:lnTo>
                    <a:pt x="17410176" y="9363456"/>
                  </a:lnTo>
                  <a:lnTo>
                    <a:pt x="17410176" y="0"/>
                  </a:lnTo>
                  <a:lnTo>
                    <a:pt x="0" y="0"/>
                  </a:lnTo>
                  <a:lnTo>
                    <a:pt x="0" y="9363456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12920472" y="7869935"/>
              <a:ext cx="4937760" cy="1957070"/>
            </a:xfrm>
            <a:custGeom>
              <a:avLst/>
              <a:gdLst/>
              <a:ahLst/>
              <a:cxnLst/>
              <a:rect l="l" t="t" r="r" b="b"/>
              <a:pathLst>
                <a:path w="4937759" h="1957070">
                  <a:moveTo>
                    <a:pt x="0" y="1956815"/>
                  </a:moveTo>
                  <a:lnTo>
                    <a:pt x="4937760" y="1956815"/>
                  </a:lnTo>
                  <a:lnTo>
                    <a:pt x="4937760" y="0"/>
                  </a:lnTo>
                  <a:lnTo>
                    <a:pt x="0" y="0"/>
                  </a:lnTo>
                  <a:lnTo>
                    <a:pt x="0" y="1956815"/>
                  </a:lnTo>
                  <a:close/>
                </a:path>
              </a:pathLst>
            </a:custGeom>
            <a:solidFill>
              <a:srgbClr val="FCF8EB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920472" y="2417064"/>
              <a:ext cx="4937760" cy="7409815"/>
            </a:xfrm>
            <a:custGeom>
              <a:avLst/>
              <a:gdLst/>
              <a:ahLst/>
              <a:cxnLst/>
              <a:rect l="l" t="t" r="r" b="b"/>
              <a:pathLst>
                <a:path w="4937759" h="7409815">
                  <a:moveTo>
                    <a:pt x="0" y="7409688"/>
                  </a:moveTo>
                  <a:lnTo>
                    <a:pt x="4937760" y="7409688"/>
                  </a:lnTo>
                  <a:lnTo>
                    <a:pt x="4937760" y="0"/>
                  </a:lnTo>
                  <a:lnTo>
                    <a:pt x="0" y="0"/>
                  </a:lnTo>
                  <a:lnTo>
                    <a:pt x="0" y="7409688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12920472" y="460248"/>
              <a:ext cx="4928870" cy="7409815"/>
            </a:xfrm>
            <a:custGeom>
              <a:avLst/>
              <a:gdLst/>
              <a:ahLst/>
              <a:cxnLst/>
              <a:rect l="l" t="t" r="r" b="b"/>
              <a:pathLst>
                <a:path w="4928869" h="7409815">
                  <a:moveTo>
                    <a:pt x="4928616" y="0"/>
                  </a:moveTo>
                  <a:lnTo>
                    <a:pt x="0" y="0"/>
                  </a:lnTo>
                  <a:lnTo>
                    <a:pt x="0" y="7409688"/>
                  </a:lnTo>
                  <a:lnTo>
                    <a:pt x="4928616" y="7409688"/>
                  </a:lnTo>
                  <a:lnTo>
                    <a:pt x="4928616" y="0"/>
                  </a:lnTo>
                  <a:close/>
                </a:path>
              </a:pathLst>
            </a:custGeom>
            <a:solidFill>
              <a:srgbClr val="FFCD78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" name="object 7"/>
            <p:cNvSpPr/>
            <p:nvPr/>
          </p:nvSpPr>
          <p:spPr>
            <a:xfrm>
              <a:off x="12920472" y="460248"/>
              <a:ext cx="4928870" cy="7409815"/>
            </a:xfrm>
            <a:custGeom>
              <a:avLst/>
              <a:gdLst/>
              <a:ahLst/>
              <a:cxnLst/>
              <a:rect l="l" t="t" r="r" b="b"/>
              <a:pathLst>
                <a:path w="4928869" h="7409815">
                  <a:moveTo>
                    <a:pt x="0" y="7409688"/>
                  </a:moveTo>
                  <a:lnTo>
                    <a:pt x="4928616" y="7409688"/>
                  </a:lnTo>
                  <a:lnTo>
                    <a:pt x="4928616" y="0"/>
                  </a:lnTo>
                  <a:lnTo>
                    <a:pt x="0" y="0"/>
                  </a:lnTo>
                  <a:lnTo>
                    <a:pt x="0" y="7409688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83255" y="1725168"/>
              <a:ext cx="2465832" cy="24627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29615" y="460248"/>
              <a:ext cx="2463165" cy="3706495"/>
            </a:xfrm>
            <a:custGeom>
              <a:avLst/>
              <a:gdLst/>
              <a:ahLst/>
              <a:cxnLst/>
              <a:rect l="l" t="t" r="r" b="b"/>
              <a:pathLst>
                <a:path w="2463165" h="3706495">
                  <a:moveTo>
                    <a:pt x="1039241" y="0"/>
                  </a:moveTo>
                  <a:lnTo>
                    <a:pt x="0" y="0"/>
                  </a:lnTo>
                  <a:lnTo>
                    <a:pt x="0" y="2281301"/>
                  </a:lnTo>
                  <a:lnTo>
                    <a:pt x="792" y="2329295"/>
                  </a:lnTo>
                  <a:lnTo>
                    <a:pt x="3151" y="2376892"/>
                  </a:lnTo>
                  <a:lnTo>
                    <a:pt x="7054" y="2424068"/>
                  </a:lnTo>
                  <a:lnTo>
                    <a:pt x="12474" y="2470796"/>
                  </a:lnTo>
                  <a:lnTo>
                    <a:pt x="19388" y="2517052"/>
                  </a:lnTo>
                  <a:lnTo>
                    <a:pt x="27769" y="2562811"/>
                  </a:lnTo>
                  <a:lnTo>
                    <a:pt x="37593" y="2608048"/>
                  </a:lnTo>
                  <a:lnTo>
                    <a:pt x="48836" y="2652738"/>
                  </a:lnTo>
                  <a:lnTo>
                    <a:pt x="61472" y="2696856"/>
                  </a:lnTo>
                  <a:lnTo>
                    <a:pt x="75476" y="2740378"/>
                  </a:lnTo>
                  <a:lnTo>
                    <a:pt x="90824" y="2783278"/>
                  </a:lnTo>
                  <a:lnTo>
                    <a:pt x="107491" y="2825531"/>
                  </a:lnTo>
                  <a:lnTo>
                    <a:pt x="125451" y="2867113"/>
                  </a:lnTo>
                  <a:lnTo>
                    <a:pt x="144680" y="2907998"/>
                  </a:lnTo>
                  <a:lnTo>
                    <a:pt x="165153" y="2948162"/>
                  </a:lnTo>
                  <a:lnTo>
                    <a:pt x="186845" y="2987580"/>
                  </a:lnTo>
                  <a:lnTo>
                    <a:pt x="209731" y="3026226"/>
                  </a:lnTo>
                  <a:lnTo>
                    <a:pt x="233786" y="3064075"/>
                  </a:lnTo>
                  <a:lnTo>
                    <a:pt x="258986" y="3101104"/>
                  </a:lnTo>
                  <a:lnTo>
                    <a:pt x="285305" y="3137286"/>
                  </a:lnTo>
                  <a:lnTo>
                    <a:pt x="312718" y="3172597"/>
                  </a:lnTo>
                  <a:lnTo>
                    <a:pt x="341201" y="3207012"/>
                  </a:lnTo>
                  <a:lnTo>
                    <a:pt x="370729" y="3240506"/>
                  </a:lnTo>
                  <a:lnTo>
                    <a:pt x="401276" y="3273055"/>
                  </a:lnTo>
                  <a:lnTo>
                    <a:pt x="432819" y="3304632"/>
                  </a:lnTo>
                  <a:lnTo>
                    <a:pt x="465331" y="3335213"/>
                  </a:lnTo>
                  <a:lnTo>
                    <a:pt x="498788" y="3364774"/>
                  </a:lnTo>
                  <a:lnTo>
                    <a:pt x="533165" y="3393289"/>
                  </a:lnTo>
                  <a:lnTo>
                    <a:pt x="568438" y="3420733"/>
                  </a:lnTo>
                  <a:lnTo>
                    <a:pt x="604581" y="3447082"/>
                  </a:lnTo>
                  <a:lnTo>
                    <a:pt x="641570" y="3472310"/>
                  </a:lnTo>
                  <a:lnTo>
                    <a:pt x="679379" y="3496392"/>
                  </a:lnTo>
                  <a:lnTo>
                    <a:pt x="717983" y="3519305"/>
                  </a:lnTo>
                  <a:lnTo>
                    <a:pt x="757359" y="3541021"/>
                  </a:lnTo>
                  <a:lnTo>
                    <a:pt x="797480" y="3561518"/>
                  </a:lnTo>
                  <a:lnTo>
                    <a:pt x="838322" y="3580769"/>
                  </a:lnTo>
                  <a:lnTo>
                    <a:pt x="879860" y="3598750"/>
                  </a:lnTo>
                  <a:lnTo>
                    <a:pt x="922069" y="3615436"/>
                  </a:lnTo>
                  <a:lnTo>
                    <a:pt x="964925" y="3630802"/>
                  </a:lnTo>
                  <a:lnTo>
                    <a:pt x="1008402" y="3644823"/>
                  </a:lnTo>
                  <a:lnTo>
                    <a:pt x="1052475" y="3657473"/>
                  </a:lnTo>
                  <a:lnTo>
                    <a:pt x="1097120" y="3668729"/>
                  </a:lnTo>
                  <a:lnTo>
                    <a:pt x="1142311" y="3678565"/>
                  </a:lnTo>
                  <a:lnTo>
                    <a:pt x="1188024" y="3686956"/>
                  </a:lnTo>
                  <a:lnTo>
                    <a:pt x="1234234" y="3693878"/>
                  </a:lnTo>
                  <a:lnTo>
                    <a:pt x="1280915" y="3699305"/>
                  </a:lnTo>
                  <a:lnTo>
                    <a:pt x="1328044" y="3703212"/>
                  </a:lnTo>
                  <a:lnTo>
                    <a:pt x="1375595" y="3705574"/>
                  </a:lnTo>
                  <a:lnTo>
                    <a:pt x="1423543" y="3706367"/>
                  </a:lnTo>
                  <a:lnTo>
                    <a:pt x="2462783" y="3706367"/>
                  </a:lnTo>
                  <a:lnTo>
                    <a:pt x="2462783" y="1425067"/>
                  </a:lnTo>
                  <a:lnTo>
                    <a:pt x="2461991" y="1377072"/>
                  </a:lnTo>
                  <a:lnTo>
                    <a:pt x="2459632" y="1329475"/>
                  </a:lnTo>
                  <a:lnTo>
                    <a:pt x="2455729" y="1282299"/>
                  </a:lnTo>
                  <a:lnTo>
                    <a:pt x="2450309" y="1235571"/>
                  </a:lnTo>
                  <a:lnTo>
                    <a:pt x="2443395" y="1189315"/>
                  </a:lnTo>
                  <a:lnTo>
                    <a:pt x="2435014" y="1143556"/>
                  </a:lnTo>
                  <a:lnTo>
                    <a:pt x="2425190" y="1098319"/>
                  </a:lnTo>
                  <a:lnTo>
                    <a:pt x="2413947" y="1053629"/>
                  </a:lnTo>
                  <a:lnTo>
                    <a:pt x="2401311" y="1009511"/>
                  </a:lnTo>
                  <a:lnTo>
                    <a:pt x="2387307" y="965989"/>
                  </a:lnTo>
                  <a:lnTo>
                    <a:pt x="2371959" y="923089"/>
                  </a:lnTo>
                  <a:lnTo>
                    <a:pt x="2355292" y="880836"/>
                  </a:lnTo>
                  <a:lnTo>
                    <a:pt x="2337332" y="839254"/>
                  </a:lnTo>
                  <a:lnTo>
                    <a:pt x="2318103" y="798369"/>
                  </a:lnTo>
                  <a:lnTo>
                    <a:pt x="2297630" y="758205"/>
                  </a:lnTo>
                  <a:lnTo>
                    <a:pt x="2275938" y="718787"/>
                  </a:lnTo>
                  <a:lnTo>
                    <a:pt x="2253052" y="680141"/>
                  </a:lnTo>
                  <a:lnTo>
                    <a:pt x="2228997" y="642292"/>
                  </a:lnTo>
                  <a:lnTo>
                    <a:pt x="2203797" y="605263"/>
                  </a:lnTo>
                  <a:lnTo>
                    <a:pt x="2177478" y="569081"/>
                  </a:lnTo>
                  <a:lnTo>
                    <a:pt x="2150065" y="533770"/>
                  </a:lnTo>
                  <a:lnTo>
                    <a:pt x="2121582" y="499355"/>
                  </a:lnTo>
                  <a:lnTo>
                    <a:pt x="2092054" y="465861"/>
                  </a:lnTo>
                  <a:lnTo>
                    <a:pt x="2061507" y="433312"/>
                  </a:lnTo>
                  <a:lnTo>
                    <a:pt x="2029964" y="401735"/>
                  </a:lnTo>
                  <a:lnTo>
                    <a:pt x="1997452" y="371154"/>
                  </a:lnTo>
                  <a:lnTo>
                    <a:pt x="1963995" y="341593"/>
                  </a:lnTo>
                  <a:lnTo>
                    <a:pt x="1929618" y="313078"/>
                  </a:lnTo>
                  <a:lnTo>
                    <a:pt x="1894345" y="285634"/>
                  </a:lnTo>
                  <a:lnTo>
                    <a:pt x="1858202" y="259285"/>
                  </a:lnTo>
                  <a:lnTo>
                    <a:pt x="1821213" y="234057"/>
                  </a:lnTo>
                  <a:lnTo>
                    <a:pt x="1783404" y="209975"/>
                  </a:lnTo>
                  <a:lnTo>
                    <a:pt x="1744800" y="187062"/>
                  </a:lnTo>
                  <a:lnTo>
                    <a:pt x="1705424" y="165346"/>
                  </a:lnTo>
                  <a:lnTo>
                    <a:pt x="1665303" y="144849"/>
                  </a:lnTo>
                  <a:lnTo>
                    <a:pt x="1624461" y="125598"/>
                  </a:lnTo>
                  <a:lnTo>
                    <a:pt x="1582923" y="107617"/>
                  </a:lnTo>
                  <a:lnTo>
                    <a:pt x="1540714" y="90931"/>
                  </a:lnTo>
                  <a:lnTo>
                    <a:pt x="1497858" y="75565"/>
                  </a:lnTo>
                  <a:lnTo>
                    <a:pt x="1454381" y="61544"/>
                  </a:lnTo>
                  <a:lnTo>
                    <a:pt x="1410308" y="48894"/>
                  </a:lnTo>
                  <a:lnTo>
                    <a:pt x="1365663" y="37638"/>
                  </a:lnTo>
                  <a:lnTo>
                    <a:pt x="1320472" y="27802"/>
                  </a:lnTo>
                  <a:lnTo>
                    <a:pt x="1274759" y="19411"/>
                  </a:lnTo>
                  <a:lnTo>
                    <a:pt x="1228549" y="12489"/>
                  </a:lnTo>
                  <a:lnTo>
                    <a:pt x="1181868" y="7062"/>
                  </a:lnTo>
                  <a:lnTo>
                    <a:pt x="1134739" y="3155"/>
                  </a:lnTo>
                  <a:lnTo>
                    <a:pt x="1087188" y="793"/>
                  </a:lnTo>
                  <a:lnTo>
                    <a:pt x="1039241" y="0"/>
                  </a:lnTo>
                  <a:close/>
                </a:path>
              </a:pathLst>
            </a:custGeom>
            <a:solidFill>
              <a:srgbClr val="EF5235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29615" y="460248"/>
              <a:ext cx="2463165" cy="3706495"/>
            </a:xfrm>
            <a:custGeom>
              <a:avLst/>
              <a:gdLst/>
              <a:ahLst/>
              <a:cxnLst/>
              <a:rect l="l" t="t" r="r" b="b"/>
              <a:pathLst>
                <a:path w="2463165" h="3706495">
                  <a:moveTo>
                    <a:pt x="2462783" y="3706367"/>
                  </a:moveTo>
                  <a:lnTo>
                    <a:pt x="1423543" y="3706367"/>
                  </a:lnTo>
                  <a:lnTo>
                    <a:pt x="1375595" y="3705574"/>
                  </a:lnTo>
                  <a:lnTo>
                    <a:pt x="1328044" y="3703212"/>
                  </a:lnTo>
                  <a:lnTo>
                    <a:pt x="1280915" y="3699305"/>
                  </a:lnTo>
                  <a:lnTo>
                    <a:pt x="1234234" y="3693878"/>
                  </a:lnTo>
                  <a:lnTo>
                    <a:pt x="1188024" y="3686956"/>
                  </a:lnTo>
                  <a:lnTo>
                    <a:pt x="1142311" y="3678565"/>
                  </a:lnTo>
                  <a:lnTo>
                    <a:pt x="1097120" y="3668729"/>
                  </a:lnTo>
                  <a:lnTo>
                    <a:pt x="1052475" y="3657473"/>
                  </a:lnTo>
                  <a:lnTo>
                    <a:pt x="1008402" y="3644823"/>
                  </a:lnTo>
                  <a:lnTo>
                    <a:pt x="964925" y="3630802"/>
                  </a:lnTo>
                  <a:lnTo>
                    <a:pt x="922069" y="3615436"/>
                  </a:lnTo>
                  <a:lnTo>
                    <a:pt x="879860" y="3598750"/>
                  </a:lnTo>
                  <a:lnTo>
                    <a:pt x="838322" y="3580769"/>
                  </a:lnTo>
                  <a:lnTo>
                    <a:pt x="797480" y="3561518"/>
                  </a:lnTo>
                  <a:lnTo>
                    <a:pt x="757359" y="3541021"/>
                  </a:lnTo>
                  <a:lnTo>
                    <a:pt x="717983" y="3519305"/>
                  </a:lnTo>
                  <a:lnTo>
                    <a:pt x="679379" y="3496392"/>
                  </a:lnTo>
                  <a:lnTo>
                    <a:pt x="641570" y="3472310"/>
                  </a:lnTo>
                  <a:lnTo>
                    <a:pt x="604581" y="3447082"/>
                  </a:lnTo>
                  <a:lnTo>
                    <a:pt x="568438" y="3420733"/>
                  </a:lnTo>
                  <a:lnTo>
                    <a:pt x="533165" y="3393289"/>
                  </a:lnTo>
                  <a:lnTo>
                    <a:pt x="498788" y="3364774"/>
                  </a:lnTo>
                  <a:lnTo>
                    <a:pt x="465331" y="3335213"/>
                  </a:lnTo>
                  <a:lnTo>
                    <a:pt x="432819" y="3304632"/>
                  </a:lnTo>
                  <a:lnTo>
                    <a:pt x="401276" y="3273055"/>
                  </a:lnTo>
                  <a:lnTo>
                    <a:pt x="370729" y="3240506"/>
                  </a:lnTo>
                  <a:lnTo>
                    <a:pt x="341201" y="3207012"/>
                  </a:lnTo>
                  <a:lnTo>
                    <a:pt x="312718" y="3172597"/>
                  </a:lnTo>
                  <a:lnTo>
                    <a:pt x="285305" y="3137286"/>
                  </a:lnTo>
                  <a:lnTo>
                    <a:pt x="258986" y="3101104"/>
                  </a:lnTo>
                  <a:lnTo>
                    <a:pt x="233786" y="3064075"/>
                  </a:lnTo>
                  <a:lnTo>
                    <a:pt x="209731" y="3026226"/>
                  </a:lnTo>
                  <a:lnTo>
                    <a:pt x="186845" y="2987580"/>
                  </a:lnTo>
                  <a:lnTo>
                    <a:pt x="165153" y="2948162"/>
                  </a:lnTo>
                  <a:lnTo>
                    <a:pt x="144680" y="2907998"/>
                  </a:lnTo>
                  <a:lnTo>
                    <a:pt x="125451" y="2867113"/>
                  </a:lnTo>
                  <a:lnTo>
                    <a:pt x="107491" y="2825531"/>
                  </a:lnTo>
                  <a:lnTo>
                    <a:pt x="90824" y="2783278"/>
                  </a:lnTo>
                  <a:lnTo>
                    <a:pt x="75476" y="2740378"/>
                  </a:lnTo>
                  <a:lnTo>
                    <a:pt x="61472" y="2696856"/>
                  </a:lnTo>
                  <a:lnTo>
                    <a:pt x="48836" y="2652738"/>
                  </a:lnTo>
                  <a:lnTo>
                    <a:pt x="37593" y="2608048"/>
                  </a:lnTo>
                  <a:lnTo>
                    <a:pt x="27769" y="2562811"/>
                  </a:lnTo>
                  <a:lnTo>
                    <a:pt x="19388" y="2517052"/>
                  </a:lnTo>
                  <a:lnTo>
                    <a:pt x="12474" y="2470796"/>
                  </a:lnTo>
                  <a:lnTo>
                    <a:pt x="7054" y="2424068"/>
                  </a:lnTo>
                  <a:lnTo>
                    <a:pt x="3151" y="2376892"/>
                  </a:lnTo>
                  <a:lnTo>
                    <a:pt x="792" y="2329295"/>
                  </a:lnTo>
                  <a:lnTo>
                    <a:pt x="0" y="2281301"/>
                  </a:lnTo>
                  <a:lnTo>
                    <a:pt x="0" y="0"/>
                  </a:lnTo>
                  <a:lnTo>
                    <a:pt x="1039241" y="0"/>
                  </a:lnTo>
                  <a:lnTo>
                    <a:pt x="1087188" y="793"/>
                  </a:lnTo>
                  <a:lnTo>
                    <a:pt x="1134739" y="3155"/>
                  </a:lnTo>
                  <a:lnTo>
                    <a:pt x="1181868" y="7062"/>
                  </a:lnTo>
                  <a:lnTo>
                    <a:pt x="1228549" y="12489"/>
                  </a:lnTo>
                  <a:lnTo>
                    <a:pt x="1274759" y="19411"/>
                  </a:lnTo>
                  <a:lnTo>
                    <a:pt x="1320472" y="27802"/>
                  </a:lnTo>
                  <a:lnTo>
                    <a:pt x="1365663" y="37638"/>
                  </a:lnTo>
                  <a:lnTo>
                    <a:pt x="1410308" y="48894"/>
                  </a:lnTo>
                  <a:lnTo>
                    <a:pt x="1454381" y="61544"/>
                  </a:lnTo>
                  <a:lnTo>
                    <a:pt x="1497858" y="75565"/>
                  </a:lnTo>
                  <a:lnTo>
                    <a:pt x="1540714" y="90931"/>
                  </a:lnTo>
                  <a:lnTo>
                    <a:pt x="1582923" y="107617"/>
                  </a:lnTo>
                  <a:lnTo>
                    <a:pt x="1624461" y="125598"/>
                  </a:lnTo>
                  <a:lnTo>
                    <a:pt x="1665303" y="144849"/>
                  </a:lnTo>
                  <a:lnTo>
                    <a:pt x="1705424" y="165346"/>
                  </a:lnTo>
                  <a:lnTo>
                    <a:pt x="1744800" y="187062"/>
                  </a:lnTo>
                  <a:lnTo>
                    <a:pt x="1783404" y="209975"/>
                  </a:lnTo>
                  <a:lnTo>
                    <a:pt x="1821213" y="234057"/>
                  </a:lnTo>
                  <a:lnTo>
                    <a:pt x="1858202" y="259285"/>
                  </a:lnTo>
                  <a:lnTo>
                    <a:pt x="1894345" y="285634"/>
                  </a:lnTo>
                  <a:lnTo>
                    <a:pt x="1929618" y="313078"/>
                  </a:lnTo>
                  <a:lnTo>
                    <a:pt x="1963995" y="341593"/>
                  </a:lnTo>
                  <a:lnTo>
                    <a:pt x="1997452" y="371154"/>
                  </a:lnTo>
                  <a:lnTo>
                    <a:pt x="2029964" y="401735"/>
                  </a:lnTo>
                  <a:lnTo>
                    <a:pt x="2061507" y="433312"/>
                  </a:lnTo>
                  <a:lnTo>
                    <a:pt x="2092054" y="465861"/>
                  </a:lnTo>
                  <a:lnTo>
                    <a:pt x="2121582" y="499355"/>
                  </a:lnTo>
                  <a:lnTo>
                    <a:pt x="2150065" y="533770"/>
                  </a:lnTo>
                  <a:lnTo>
                    <a:pt x="2177478" y="569081"/>
                  </a:lnTo>
                  <a:lnTo>
                    <a:pt x="2203797" y="605263"/>
                  </a:lnTo>
                  <a:lnTo>
                    <a:pt x="2228997" y="642292"/>
                  </a:lnTo>
                  <a:lnTo>
                    <a:pt x="2253052" y="680141"/>
                  </a:lnTo>
                  <a:lnTo>
                    <a:pt x="2275938" y="718787"/>
                  </a:lnTo>
                  <a:lnTo>
                    <a:pt x="2297630" y="758205"/>
                  </a:lnTo>
                  <a:lnTo>
                    <a:pt x="2318103" y="798369"/>
                  </a:lnTo>
                  <a:lnTo>
                    <a:pt x="2337332" y="839254"/>
                  </a:lnTo>
                  <a:lnTo>
                    <a:pt x="2355292" y="880836"/>
                  </a:lnTo>
                  <a:lnTo>
                    <a:pt x="2371959" y="923089"/>
                  </a:lnTo>
                  <a:lnTo>
                    <a:pt x="2387307" y="965989"/>
                  </a:lnTo>
                  <a:lnTo>
                    <a:pt x="2401311" y="1009511"/>
                  </a:lnTo>
                  <a:lnTo>
                    <a:pt x="2413947" y="1053629"/>
                  </a:lnTo>
                  <a:lnTo>
                    <a:pt x="2425190" y="1098319"/>
                  </a:lnTo>
                  <a:lnTo>
                    <a:pt x="2435014" y="1143556"/>
                  </a:lnTo>
                  <a:lnTo>
                    <a:pt x="2443395" y="1189315"/>
                  </a:lnTo>
                  <a:lnTo>
                    <a:pt x="2450309" y="1235571"/>
                  </a:lnTo>
                  <a:lnTo>
                    <a:pt x="2455729" y="1282299"/>
                  </a:lnTo>
                  <a:lnTo>
                    <a:pt x="2459632" y="1329475"/>
                  </a:lnTo>
                  <a:lnTo>
                    <a:pt x="2461991" y="1377072"/>
                  </a:lnTo>
                  <a:lnTo>
                    <a:pt x="2462783" y="1425067"/>
                  </a:lnTo>
                  <a:lnTo>
                    <a:pt x="2462783" y="3706367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9615" y="4166615"/>
              <a:ext cx="2462783" cy="24627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383255" y="4166615"/>
              <a:ext cx="2466340" cy="3703320"/>
            </a:xfrm>
            <a:custGeom>
              <a:avLst/>
              <a:gdLst/>
              <a:ahLst/>
              <a:cxnLst/>
              <a:rect l="l" t="t" r="r" b="b"/>
              <a:pathLst>
                <a:path w="2466340" h="3703320">
                  <a:moveTo>
                    <a:pt x="1040511" y="0"/>
                  </a:moveTo>
                  <a:lnTo>
                    <a:pt x="0" y="0"/>
                  </a:lnTo>
                  <a:lnTo>
                    <a:pt x="0" y="2279396"/>
                  </a:lnTo>
                  <a:lnTo>
                    <a:pt x="793" y="2327351"/>
                  </a:lnTo>
                  <a:lnTo>
                    <a:pt x="3155" y="2374910"/>
                  </a:lnTo>
                  <a:lnTo>
                    <a:pt x="7062" y="2422047"/>
                  </a:lnTo>
                  <a:lnTo>
                    <a:pt x="12489" y="2468738"/>
                  </a:lnTo>
                  <a:lnTo>
                    <a:pt x="19411" y="2514957"/>
                  </a:lnTo>
                  <a:lnTo>
                    <a:pt x="27802" y="2560679"/>
                  </a:lnTo>
                  <a:lnTo>
                    <a:pt x="37639" y="2605880"/>
                  </a:lnTo>
                  <a:lnTo>
                    <a:pt x="48895" y="2650534"/>
                  </a:lnTo>
                  <a:lnTo>
                    <a:pt x="61546" y="2694617"/>
                  </a:lnTo>
                  <a:lnTo>
                    <a:pt x="75567" y="2738103"/>
                  </a:lnTo>
                  <a:lnTo>
                    <a:pt x="90934" y="2780969"/>
                  </a:lnTo>
                  <a:lnTo>
                    <a:pt x="107621" y="2823188"/>
                  </a:lnTo>
                  <a:lnTo>
                    <a:pt x="125603" y="2864737"/>
                  </a:lnTo>
                  <a:lnTo>
                    <a:pt x="144855" y="2905589"/>
                  </a:lnTo>
                  <a:lnTo>
                    <a:pt x="165353" y="2945721"/>
                  </a:lnTo>
                  <a:lnTo>
                    <a:pt x="187071" y="2985106"/>
                  </a:lnTo>
                  <a:lnTo>
                    <a:pt x="209985" y="3023721"/>
                  </a:lnTo>
                  <a:lnTo>
                    <a:pt x="234070" y="3061541"/>
                  </a:lnTo>
                  <a:lnTo>
                    <a:pt x="259300" y="3098540"/>
                  </a:lnTo>
                  <a:lnTo>
                    <a:pt x="285651" y="3134693"/>
                  </a:lnTo>
                  <a:lnTo>
                    <a:pt x="313098" y="3169976"/>
                  </a:lnTo>
                  <a:lnTo>
                    <a:pt x="341616" y="3204363"/>
                  </a:lnTo>
                  <a:lnTo>
                    <a:pt x="371180" y="3237831"/>
                  </a:lnTo>
                  <a:lnTo>
                    <a:pt x="401765" y="3270353"/>
                  </a:lnTo>
                  <a:lnTo>
                    <a:pt x="433346" y="3301905"/>
                  </a:lnTo>
                  <a:lnTo>
                    <a:pt x="465899" y="3332462"/>
                  </a:lnTo>
                  <a:lnTo>
                    <a:pt x="499397" y="3361999"/>
                  </a:lnTo>
                  <a:lnTo>
                    <a:pt x="533817" y="3390491"/>
                  </a:lnTo>
                  <a:lnTo>
                    <a:pt x="569134" y="3417913"/>
                  </a:lnTo>
                  <a:lnTo>
                    <a:pt x="605322" y="3444241"/>
                  </a:lnTo>
                  <a:lnTo>
                    <a:pt x="642356" y="3469449"/>
                  </a:lnTo>
                  <a:lnTo>
                    <a:pt x="680212" y="3493512"/>
                  </a:lnTo>
                  <a:lnTo>
                    <a:pt x="718865" y="3516406"/>
                  </a:lnTo>
                  <a:lnTo>
                    <a:pt x="758290" y="3538105"/>
                  </a:lnTo>
                  <a:lnTo>
                    <a:pt x="798461" y="3558585"/>
                  </a:lnTo>
                  <a:lnTo>
                    <a:pt x="839354" y="3577821"/>
                  </a:lnTo>
                  <a:lnTo>
                    <a:pt x="880945" y="3595788"/>
                  </a:lnTo>
                  <a:lnTo>
                    <a:pt x="923207" y="3612461"/>
                  </a:lnTo>
                  <a:lnTo>
                    <a:pt x="966117" y="3627814"/>
                  </a:lnTo>
                  <a:lnTo>
                    <a:pt x="1009649" y="3641824"/>
                  </a:lnTo>
                  <a:lnTo>
                    <a:pt x="1053778" y="3654464"/>
                  </a:lnTo>
                  <a:lnTo>
                    <a:pt x="1098479" y="3665711"/>
                  </a:lnTo>
                  <a:lnTo>
                    <a:pt x="1143728" y="3675539"/>
                  </a:lnTo>
                  <a:lnTo>
                    <a:pt x="1189499" y="3683924"/>
                  </a:lnTo>
                  <a:lnTo>
                    <a:pt x="1235768" y="3690840"/>
                  </a:lnTo>
                  <a:lnTo>
                    <a:pt x="1282510" y="3696262"/>
                  </a:lnTo>
                  <a:lnTo>
                    <a:pt x="1329699" y="3700166"/>
                  </a:lnTo>
                  <a:lnTo>
                    <a:pt x="1377311" y="3702527"/>
                  </a:lnTo>
                  <a:lnTo>
                    <a:pt x="1425321" y="3703320"/>
                  </a:lnTo>
                  <a:lnTo>
                    <a:pt x="2465832" y="3703320"/>
                  </a:lnTo>
                  <a:lnTo>
                    <a:pt x="2465832" y="1423924"/>
                  </a:lnTo>
                  <a:lnTo>
                    <a:pt x="2465038" y="1375968"/>
                  </a:lnTo>
                  <a:lnTo>
                    <a:pt x="2462676" y="1328409"/>
                  </a:lnTo>
                  <a:lnTo>
                    <a:pt x="2458769" y="1281272"/>
                  </a:lnTo>
                  <a:lnTo>
                    <a:pt x="2453342" y="1234581"/>
                  </a:lnTo>
                  <a:lnTo>
                    <a:pt x="2446420" y="1188362"/>
                  </a:lnTo>
                  <a:lnTo>
                    <a:pt x="2438029" y="1142640"/>
                  </a:lnTo>
                  <a:lnTo>
                    <a:pt x="2428192" y="1097439"/>
                  </a:lnTo>
                  <a:lnTo>
                    <a:pt x="2416936" y="1052785"/>
                  </a:lnTo>
                  <a:lnTo>
                    <a:pt x="2404285" y="1008702"/>
                  </a:lnTo>
                  <a:lnTo>
                    <a:pt x="2390264" y="965216"/>
                  </a:lnTo>
                  <a:lnTo>
                    <a:pt x="2374897" y="922350"/>
                  </a:lnTo>
                  <a:lnTo>
                    <a:pt x="2358210" y="880131"/>
                  </a:lnTo>
                  <a:lnTo>
                    <a:pt x="2340228" y="838582"/>
                  </a:lnTo>
                  <a:lnTo>
                    <a:pt x="2320976" y="797730"/>
                  </a:lnTo>
                  <a:lnTo>
                    <a:pt x="2300478" y="757598"/>
                  </a:lnTo>
                  <a:lnTo>
                    <a:pt x="2278760" y="718213"/>
                  </a:lnTo>
                  <a:lnTo>
                    <a:pt x="2255846" y="679598"/>
                  </a:lnTo>
                  <a:lnTo>
                    <a:pt x="2231761" y="641778"/>
                  </a:lnTo>
                  <a:lnTo>
                    <a:pt x="2206531" y="604779"/>
                  </a:lnTo>
                  <a:lnTo>
                    <a:pt x="2180180" y="568626"/>
                  </a:lnTo>
                  <a:lnTo>
                    <a:pt x="2152733" y="533343"/>
                  </a:lnTo>
                  <a:lnTo>
                    <a:pt x="2124215" y="498956"/>
                  </a:lnTo>
                  <a:lnTo>
                    <a:pt x="2094651" y="465488"/>
                  </a:lnTo>
                  <a:lnTo>
                    <a:pt x="2064066" y="432966"/>
                  </a:lnTo>
                  <a:lnTo>
                    <a:pt x="2032485" y="401414"/>
                  </a:lnTo>
                  <a:lnTo>
                    <a:pt x="1999932" y="370857"/>
                  </a:lnTo>
                  <a:lnTo>
                    <a:pt x="1966434" y="341320"/>
                  </a:lnTo>
                  <a:lnTo>
                    <a:pt x="1932014" y="312828"/>
                  </a:lnTo>
                  <a:lnTo>
                    <a:pt x="1896697" y="285406"/>
                  </a:lnTo>
                  <a:lnTo>
                    <a:pt x="1860509" y="259078"/>
                  </a:lnTo>
                  <a:lnTo>
                    <a:pt x="1823475" y="233870"/>
                  </a:lnTo>
                  <a:lnTo>
                    <a:pt x="1785619" y="209807"/>
                  </a:lnTo>
                  <a:lnTo>
                    <a:pt x="1746966" y="186913"/>
                  </a:lnTo>
                  <a:lnTo>
                    <a:pt x="1707541" y="165214"/>
                  </a:lnTo>
                  <a:lnTo>
                    <a:pt x="1667370" y="144734"/>
                  </a:lnTo>
                  <a:lnTo>
                    <a:pt x="1626477" y="125498"/>
                  </a:lnTo>
                  <a:lnTo>
                    <a:pt x="1584886" y="107531"/>
                  </a:lnTo>
                  <a:lnTo>
                    <a:pt x="1542624" y="90858"/>
                  </a:lnTo>
                  <a:lnTo>
                    <a:pt x="1499714" y="75505"/>
                  </a:lnTo>
                  <a:lnTo>
                    <a:pt x="1456182" y="61495"/>
                  </a:lnTo>
                  <a:lnTo>
                    <a:pt x="1412053" y="48855"/>
                  </a:lnTo>
                  <a:lnTo>
                    <a:pt x="1367352" y="37608"/>
                  </a:lnTo>
                  <a:lnTo>
                    <a:pt x="1322103" y="27780"/>
                  </a:lnTo>
                  <a:lnTo>
                    <a:pt x="1276332" y="19395"/>
                  </a:lnTo>
                  <a:lnTo>
                    <a:pt x="1230063" y="12479"/>
                  </a:lnTo>
                  <a:lnTo>
                    <a:pt x="1183321" y="7057"/>
                  </a:lnTo>
                  <a:lnTo>
                    <a:pt x="1136132" y="3153"/>
                  </a:lnTo>
                  <a:lnTo>
                    <a:pt x="1088520" y="792"/>
                  </a:lnTo>
                  <a:lnTo>
                    <a:pt x="1040511" y="0"/>
                  </a:lnTo>
                  <a:close/>
                </a:path>
              </a:pathLst>
            </a:custGeom>
            <a:solidFill>
              <a:srgbClr val="EF5235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5383255" y="4166615"/>
              <a:ext cx="2466340" cy="3703320"/>
            </a:xfrm>
            <a:custGeom>
              <a:avLst/>
              <a:gdLst/>
              <a:ahLst/>
              <a:cxnLst/>
              <a:rect l="l" t="t" r="r" b="b"/>
              <a:pathLst>
                <a:path w="2466340" h="3703320">
                  <a:moveTo>
                    <a:pt x="2465832" y="3703320"/>
                  </a:moveTo>
                  <a:lnTo>
                    <a:pt x="1425321" y="3703320"/>
                  </a:lnTo>
                  <a:lnTo>
                    <a:pt x="1377311" y="3702527"/>
                  </a:lnTo>
                  <a:lnTo>
                    <a:pt x="1329699" y="3700166"/>
                  </a:lnTo>
                  <a:lnTo>
                    <a:pt x="1282510" y="3696262"/>
                  </a:lnTo>
                  <a:lnTo>
                    <a:pt x="1235768" y="3690840"/>
                  </a:lnTo>
                  <a:lnTo>
                    <a:pt x="1189499" y="3683924"/>
                  </a:lnTo>
                  <a:lnTo>
                    <a:pt x="1143728" y="3675539"/>
                  </a:lnTo>
                  <a:lnTo>
                    <a:pt x="1098479" y="3665711"/>
                  </a:lnTo>
                  <a:lnTo>
                    <a:pt x="1053778" y="3654464"/>
                  </a:lnTo>
                  <a:lnTo>
                    <a:pt x="1009649" y="3641824"/>
                  </a:lnTo>
                  <a:lnTo>
                    <a:pt x="966117" y="3627814"/>
                  </a:lnTo>
                  <a:lnTo>
                    <a:pt x="923207" y="3612461"/>
                  </a:lnTo>
                  <a:lnTo>
                    <a:pt x="880945" y="3595788"/>
                  </a:lnTo>
                  <a:lnTo>
                    <a:pt x="839354" y="3577821"/>
                  </a:lnTo>
                  <a:lnTo>
                    <a:pt x="798461" y="3558585"/>
                  </a:lnTo>
                  <a:lnTo>
                    <a:pt x="758290" y="3538105"/>
                  </a:lnTo>
                  <a:lnTo>
                    <a:pt x="718865" y="3516406"/>
                  </a:lnTo>
                  <a:lnTo>
                    <a:pt x="680212" y="3493512"/>
                  </a:lnTo>
                  <a:lnTo>
                    <a:pt x="642356" y="3469449"/>
                  </a:lnTo>
                  <a:lnTo>
                    <a:pt x="605322" y="3444241"/>
                  </a:lnTo>
                  <a:lnTo>
                    <a:pt x="569134" y="3417913"/>
                  </a:lnTo>
                  <a:lnTo>
                    <a:pt x="533817" y="3390491"/>
                  </a:lnTo>
                  <a:lnTo>
                    <a:pt x="499397" y="3361999"/>
                  </a:lnTo>
                  <a:lnTo>
                    <a:pt x="465899" y="3332462"/>
                  </a:lnTo>
                  <a:lnTo>
                    <a:pt x="433346" y="3301905"/>
                  </a:lnTo>
                  <a:lnTo>
                    <a:pt x="401765" y="3270353"/>
                  </a:lnTo>
                  <a:lnTo>
                    <a:pt x="371180" y="3237831"/>
                  </a:lnTo>
                  <a:lnTo>
                    <a:pt x="341616" y="3204363"/>
                  </a:lnTo>
                  <a:lnTo>
                    <a:pt x="313098" y="3169976"/>
                  </a:lnTo>
                  <a:lnTo>
                    <a:pt x="285651" y="3134693"/>
                  </a:lnTo>
                  <a:lnTo>
                    <a:pt x="259300" y="3098540"/>
                  </a:lnTo>
                  <a:lnTo>
                    <a:pt x="234070" y="3061541"/>
                  </a:lnTo>
                  <a:lnTo>
                    <a:pt x="209985" y="3023721"/>
                  </a:lnTo>
                  <a:lnTo>
                    <a:pt x="187071" y="2985106"/>
                  </a:lnTo>
                  <a:lnTo>
                    <a:pt x="165353" y="2945721"/>
                  </a:lnTo>
                  <a:lnTo>
                    <a:pt x="144855" y="2905589"/>
                  </a:lnTo>
                  <a:lnTo>
                    <a:pt x="125603" y="2864737"/>
                  </a:lnTo>
                  <a:lnTo>
                    <a:pt x="107621" y="2823188"/>
                  </a:lnTo>
                  <a:lnTo>
                    <a:pt x="90934" y="2780969"/>
                  </a:lnTo>
                  <a:lnTo>
                    <a:pt x="75567" y="2738103"/>
                  </a:lnTo>
                  <a:lnTo>
                    <a:pt x="61546" y="2694617"/>
                  </a:lnTo>
                  <a:lnTo>
                    <a:pt x="48895" y="2650534"/>
                  </a:lnTo>
                  <a:lnTo>
                    <a:pt x="37639" y="2605880"/>
                  </a:lnTo>
                  <a:lnTo>
                    <a:pt x="27802" y="2560679"/>
                  </a:lnTo>
                  <a:lnTo>
                    <a:pt x="19411" y="2514957"/>
                  </a:lnTo>
                  <a:lnTo>
                    <a:pt x="12489" y="2468738"/>
                  </a:lnTo>
                  <a:lnTo>
                    <a:pt x="7062" y="2422047"/>
                  </a:lnTo>
                  <a:lnTo>
                    <a:pt x="3155" y="2374910"/>
                  </a:lnTo>
                  <a:lnTo>
                    <a:pt x="793" y="2327351"/>
                  </a:lnTo>
                  <a:lnTo>
                    <a:pt x="0" y="2279396"/>
                  </a:lnTo>
                  <a:lnTo>
                    <a:pt x="0" y="0"/>
                  </a:lnTo>
                  <a:lnTo>
                    <a:pt x="1040511" y="0"/>
                  </a:lnTo>
                  <a:lnTo>
                    <a:pt x="1088520" y="792"/>
                  </a:lnTo>
                  <a:lnTo>
                    <a:pt x="1136132" y="3153"/>
                  </a:lnTo>
                  <a:lnTo>
                    <a:pt x="1183321" y="7057"/>
                  </a:lnTo>
                  <a:lnTo>
                    <a:pt x="1230063" y="12479"/>
                  </a:lnTo>
                  <a:lnTo>
                    <a:pt x="1276332" y="19395"/>
                  </a:lnTo>
                  <a:lnTo>
                    <a:pt x="1322103" y="27780"/>
                  </a:lnTo>
                  <a:lnTo>
                    <a:pt x="1367352" y="37608"/>
                  </a:lnTo>
                  <a:lnTo>
                    <a:pt x="1412053" y="48855"/>
                  </a:lnTo>
                  <a:lnTo>
                    <a:pt x="1456182" y="61495"/>
                  </a:lnTo>
                  <a:lnTo>
                    <a:pt x="1499714" y="75505"/>
                  </a:lnTo>
                  <a:lnTo>
                    <a:pt x="1542624" y="90858"/>
                  </a:lnTo>
                  <a:lnTo>
                    <a:pt x="1584886" y="107531"/>
                  </a:lnTo>
                  <a:lnTo>
                    <a:pt x="1626477" y="125498"/>
                  </a:lnTo>
                  <a:lnTo>
                    <a:pt x="1667370" y="144734"/>
                  </a:lnTo>
                  <a:lnTo>
                    <a:pt x="1707541" y="165214"/>
                  </a:lnTo>
                  <a:lnTo>
                    <a:pt x="1746966" y="186913"/>
                  </a:lnTo>
                  <a:lnTo>
                    <a:pt x="1785619" y="209807"/>
                  </a:lnTo>
                  <a:lnTo>
                    <a:pt x="1823475" y="233870"/>
                  </a:lnTo>
                  <a:lnTo>
                    <a:pt x="1860509" y="259078"/>
                  </a:lnTo>
                  <a:lnTo>
                    <a:pt x="1896697" y="285406"/>
                  </a:lnTo>
                  <a:lnTo>
                    <a:pt x="1932014" y="312828"/>
                  </a:lnTo>
                  <a:lnTo>
                    <a:pt x="1966434" y="341320"/>
                  </a:lnTo>
                  <a:lnTo>
                    <a:pt x="1999932" y="370857"/>
                  </a:lnTo>
                  <a:lnTo>
                    <a:pt x="2032485" y="401414"/>
                  </a:lnTo>
                  <a:lnTo>
                    <a:pt x="2064066" y="432966"/>
                  </a:lnTo>
                  <a:lnTo>
                    <a:pt x="2094651" y="465488"/>
                  </a:lnTo>
                  <a:lnTo>
                    <a:pt x="2124215" y="498956"/>
                  </a:lnTo>
                  <a:lnTo>
                    <a:pt x="2152733" y="533343"/>
                  </a:lnTo>
                  <a:lnTo>
                    <a:pt x="2180180" y="568626"/>
                  </a:lnTo>
                  <a:lnTo>
                    <a:pt x="2206531" y="604779"/>
                  </a:lnTo>
                  <a:lnTo>
                    <a:pt x="2231761" y="641778"/>
                  </a:lnTo>
                  <a:lnTo>
                    <a:pt x="2255846" y="679598"/>
                  </a:lnTo>
                  <a:lnTo>
                    <a:pt x="2278760" y="718213"/>
                  </a:lnTo>
                  <a:lnTo>
                    <a:pt x="2300478" y="757598"/>
                  </a:lnTo>
                  <a:lnTo>
                    <a:pt x="2320976" y="797730"/>
                  </a:lnTo>
                  <a:lnTo>
                    <a:pt x="2340228" y="838582"/>
                  </a:lnTo>
                  <a:lnTo>
                    <a:pt x="2358210" y="880131"/>
                  </a:lnTo>
                  <a:lnTo>
                    <a:pt x="2374897" y="922350"/>
                  </a:lnTo>
                  <a:lnTo>
                    <a:pt x="2390264" y="965216"/>
                  </a:lnTo>
                  <a:lnTo>
                    <a:pt x="2404285" y="1008702"/>
                  </a:lnTo>
                  <a:lnTo>
                    <a:pt x="2416936" y="1052785"/>
                  </a:lnTo>
                  <a:lnTo>
                    <a:pt x="2428192" y="1097439"/>
                  </a:lnTo>
                  <a:lnTo>
                    <a:pt x="2438029" y="1142640"/>
                  </a:lnTo>
                  <a:lnTo>
                    <a:pt x="2446420" y="1188362"/>
                  </a:lnTo>
                  <a:lnTo>
                    <a:pt x="2453342" y="1234581"/>
                  </a:lnTo>
                  <a:lnTo>
                    <a:pt x="2458769" y="1281272"/>
                  </a:lnTo>
                  <a:lnTo>
                    <a:pt x="2462676" y="1328409"/>
                  </a:lnTo>
                  <a:lnTo>
                    <a:pt x="2465038" y="1375968"/>
                  </a:lnTo>
                  <a:lnTo>
                    <a:pt x="2465832" y="1423924"/>
                  </a:lnTo>
                  <a:lnTo>
                    <a:pt x="2465832" y="3703320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544544" y="8577072"/>
              <a:ext cx="716280" cy="652780"/>
            </a:xfrm>
            <a:custGeom>
              <a:avLst/>
              <a:gdLst/>
              <a:ahLst/>
              <a:cxnLst/>
              <a:rect l="l" t="t" r="r" b="b"/>
              <a:pathLst>
                <a:path w="716280" h="652779">
                  <a:moveTo>
                    <a:pt x="388619" y="0"/>
                  </a:moveTo>
                  <a:lnTo>
                    <a:pt x="292353" y="95884"/>
                  </a:lnTo>
                  <a:lnTo>
                    <a:pt x="455421" y="258317"/>
                  </a:lnTo>
                  <a:lnTo>
                    <a:pt x="0" y="258317"/>
                  </a:lnTo>
                  <a:lnTo>
                    <a:pt x="0" y="393953"/>
                  </a:lnTo>
                  <a:lnTo>
                    <a:pt x="455421" y="393953"/>
                  </a:lnTo>
                  <a:lnTo>
                    <a:pt x="292353" y="556361"/>
                  </a:lnTo>
                  <a:lnTo>
                    <a:pt x="388619" y="652271"/>
                  </a:lnTo>
                  <a:lnTo>
                    <a:pt x="716279" y="32613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273" y="1328420"/>
              <a:ext cx="8913241" cy="17193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9273" y="2852546"/>
              <a:ext cx="5724016" cy="17197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273" y="4376546"/>
              <a:ext cx="6205092" cy="17197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3565" y="6839661"/>
              <a:ext cx="3371976" cy="5519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3565" y="7622159"/>
              <a:ext cx="6965061" cy="4632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8391" y="8355533"/>
              <a:ext cx="1546606" cy="3995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51703" y="8355533"/>
              <a:ext cx="220065" cy="3995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1685" y="8355533"/>
              <a:ext cx="1710309" cy="399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0831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05936" y="306832"/>
            <a:ext cx="4141470" cy="758190"/>
            <a:chOff x="5708903" y="460248"/>
            <a:chExt cx="6212205" cy="1137285"/>
          </a:xfrm>
        </p:grpSpPr>
        <p:sp>
          <p:nvSpPr>
            <p:cNvPr id="3" name="object 3"/>
            <p:cNvSpPr/>
            <p:nvPr/>
          </p:nvSpPr>
          <p:spPr>
            <a:xfrm>
              <a:off x="5718047" y="469392"/>
              <a:ext cx="6193790" cy="1118870"/>
            </a:xfrm>
            <a:custGeom>
              <a:avLst/>
              <a:gdLst/>
              <a:ahLst/>
              <a:cxnLst/>
              <a:rect l="l" t="t" r="r" b="b"/>
              <a:pathLst>
                <a:path w="6193790" h="1118870">
                  <a:moveTo>
                    <a:pt x="6021705" y="0"/>
                  </a:moveTo>
                  <a:lnTo>
                    <a:pt x="171830" y="0"/>
                  </a:lnTo>
                  <a:lnTo>
                    <a:pt x="126162" y="6140"/>
                  </a:lnTo>
                  <a:lnTo>
                    <a:pt x="85118" y="23466"/>
                  </a:lnTo>
                  <a:lnTo>
                    <a:pt x="50339" y="50339"/>
                  </a:lnTo>
                  <a:lnTo>
                    <a:pt x="23466" y="85118"/>
                  </a:lnTo>
                  <a:lnTo>
                    <a:pt x="6140" y="126162"/>
                  </a:lnTo>
                  <a:lnTo>
                    <a:pt x="0" y="171830"/>
                  </a:lnTo>
                  <a:lnTo>
                    <a:pt x="0" y="946784"/>
                  </a:lnTo>
                  <a:lnTo>
                    <a:pt x="6140" y="992453"/>
                  </a:lnTo>
                  <a:lnTo>
                    <a:pt x="23466" y="1033497"/>
                  </a:lnTo>
                  <a:lnTo>
                    <a:pt x="50339" y="1068276"/>
                  </a:lnTo>
                  <a:lnTo>
                    <a:pt x="85118" y="1095149"/>
                  </a:lnTo>
                  <a:lnTo>
                    <a:pt x="126162" y="1112475"/>
                  </a:lnTo>
                  <a:lnTo>
                    <a:pt x="171830" y="1118615"/>
                  </a:lnTo>
                  <a:lnTo>
                    <a:pt x="6021705" y="1118615"/>
                  </a:lnTo>
                  <a:lnTo>
                    <a:pt x="6067373" y="1112475"/>
                  </a:lnTo>
                  <a:lnTo>
                    <a:pt x="6108417" y="1095149"/>
                  </a:lnTo>
                  <a:lnTo>
                    <a:pt x="6143196" y="1068276"/>
                  </a:lnTo>
                  <a:lnTo>
                    <a:pt x="6170069" y="1033497"/>
                  </a:lnTo>
                  <a:lnTo>
                    <a:pt x="6187395" y="992453"/>
                  </a:lnTo>
                  <a:lnTo>
                    <a:pt x="6193535" y="946784"/>
                  </a:lnTo>
                  <a:lnTo>
                    <a:pt x="6193535" y="171830"/>
                  </a:lnTo>
                  <a:lnTo>
                    <a:pt x="6180439" y="106060"/>
                  </a:lnTo>
                  <a:lnTo>
                    <a:pt x="6143244" y="50291"/>
                  </a:lnTo>
                  <a:lnTo>
                    <a:pt x="6087475" y="13096"/>
                  </a:lnTo>
                  <a:lnTo>
                    <a:pt x="6021705" y="0"/>
                  </a:lnTo>
                  <a:close/>
                </a:path>
              </a:pathLst>
            </a:custGeom>
            <a:solidFill>
              <a:srgbClr val="FFCD78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5718047" y="469392"/>
              <a:ext cx="6193790" cy="1118870"/>
            </a:xfrm>
            <a:custGeom>
              <a:avLst/>
              <a:gdLst/>
              <a:ahLst/>
              <a:cxnLst/>
              <a:rect l="l" t="t" r="r" b="b"/>
              <a:pathLst>
                <a:path w="6193790" h="1118870">
                  <a:moveTo>
                    <a:pt x="171830" y="0"/>
                  </a:moveTo>
                  <a:lnTo>
                    <a:pt x="6021705" y="0"/>
                  </a:lnTo>
                  <a:lnTo>
                    <a:pt x="6055393" y="3339"/>
                  </a:lnTo>
                  <a:lnTo>
                    <a:pt x="6117056" y="28878"/>
                  </a:lnTo>
                  <a:lnTo>
                    <a:pt x="6164657" y="76479"/>
                  </a:lnTo>
                  <a:lnTo>
                    <a:pt x="6190196" y="138142"/>
                  </a:lnTo>
                  <a:lnTo>
                    <a:pt x="6193535" y="171830"/>
                  </a:lnTo>
                  <a:lnTo>
                    <a:pt x="6193535" y="946784"/>
                  </a:lnTo>
                  <a:lnTo>
                    <a:pt x="6187395" y="992453"/>
                  </a:lnTo>
                  <a:lnTo>
                    <a:pt x="6170069" y="1033497"/>
                  </a:lnTo>
                  <a:lnTo>
                    <a:pt x="6143196" y="1068276"/>
                  </a:lnTo>
                  <a:lnTo>
                    <a:pt x="6108417" y="1095149"/>
                  </a:lnTo>
                  <a:lnTo>
                    <a:pt x="6067373" y="1112475"/>
                  </a:lnTo>
                  <a:lnTo>
                    <a:pt x="6021705" y="1118615"/>
                  </a:lnTo>
                  <a:lnTo>
                    <a:pt x="171830" y="1118615"/>
                  </a:lnTo>
                  <a:lnTo>
                    <a:pt x="126162" y="1112475"/>
                  </a:lnTo>
                  <a:lnTo>
                    <a:pt x="85118" y="1095149"/>
                  </a:lnTo>
                  <a:lnTo>
                    <a:pt x="50339" y="1068276"/>
                  </a:lnTo>
                  <a:lnTo>
                    <a:pt x="23466" y="1033497"/>
                  </a:lnTo>
                  <a:lnTo>
                    <a:pt x="6140" y="992453"/>
                  </a:lnTo>
                  <a:lnTo>
                    <a:pt x="0" y="946784"/>
                  </a:lnTo>
                  <a:lnTo>
                    <a:pt x="0" y="171830"/>
                  </a:lnTo>
                  <a:lnTo>
                    <a:pt x="6140" y="126162"/>
                  </a:lnTo>
                  <a:lnTo>
                    <a:pt x="23466" y="85118"/>
                  </a:lnTo>
                  <a:lnTo>
                    <a:pt x="50339" y="50339"/>
                  </a:lnTo>
                  <a:lnTo>
                    <a:pt x="85118" y="23466"/>
                  </a:lnTo>
                  <a:lnTo>
                    <a:pt x="126162" y="6140"/>
                  </a:lnTo>
                  <a:lnTo>
                    <a:pt x="171830" y="0"/>
                  </a:lnTo>
                  <a:close/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9359" y="611708"/>
              <a:ext cx="5328285" cy="59466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444751" y="1526032"/>
            <a:ext cx="9370907" cy="4476750"/>
            <a:chOff x="2167127" y="2289048"/>
            <a:chExt cx="14056360" cy="67151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7127" y="2289048"/>
              <a:ext cx="13938504" cy="67147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8908" y="2701417"/>
              <a:ext cx="2166239" cy="4815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4977" y="2701417"/>
              <a:ext cx="2754629" cy="4815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2757" y="2701417"/>
              <a:ext cx="268224" cy="4815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6869" y="2701417"/>
              <a:ext cx="8246491" cy="4815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8908" y="3250133"/>
              <a:ext cx="1788541" cy="4818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8908" y="3796030"/>
              <a:ext cx="2866263" cy="4815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8908" y="4341571"/>
              <a:ext cx="9573895" cy="4818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08908" y="4887468"/>
              <a:ext cx="1055750" cy="4815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3585" y="4887468"/>
              <a:ext cx="268224" cy="4815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7698" y="4887468"/>
              <a:ext cx="10686669" cy="4815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8908" y="5433009"/>
              <a:ext cx="1745742" cy="4818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08908" y="5978906"/>
              <a:ext cx="6876542" cy="4815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08908" y="6527241"/>
              <a:ext cx="12787122" cy="4818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08908" y="7073519"/>
              <a:ext cx="975741" cy="48158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911350" y="1792478"/>
            <a:ext cx="108373" cy="367728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8467">
              <a:spcBef>
                <a:spcPts val="80"/>
              </a:spcBef>
            </a:pPr>
            <a:r>
              <a:rPr sz="2033" spc="-33" dirty="0">
                <a:latin typeface="Arial MT"/>
                <a:cs typeface="Arial MT"/>
              </a:rPr>
              <a:t>•</a:t>
            </a:r>
            <a:endParaRPr sz="2033">
              <a:latin typeface="Arial MT"/>
              <a:cs typeface="Arial MT"/>
            </a:endParaRPr>
          </a:p>
          <a:p>
            <a:pPr>
              <a:spcBef>
                <a:spcPts val="967"/>
              </a:spcBef>
            </a:pPr>
            <a:endParaRPr sz="2033">
              <a:latin typeface="Arial MT"/>
              <a:cs typeface="Arial MT"/>
            </a:endParaRPr>
          </a:p>
          <a:p>
            <a:pPr marL="8467"/>
            <a:r>
              <a:rPr sz="2033" spc="-33" dirty="0">
                <a:latin typeface="Arial MT"/>
                <a:cs typeface="Arial MT"/>
              </a:rPr>
              <a:t>•</a:t>
            </a:r>
            <a:endParaRPr sz="2033">
              <a:latin typeface="Arial MT"/>
              <a:cs typeface="Arial MT"/>
            </a:endParaRPr>
          </a:p>
          <a:p>
            <a:pPr marL="8467">
              <a:spcBef>
                <a:spcPts val="427"/>
              </a:spcBef>
            </a:pPr>
            <a:r>
              <a:rPr sz="2033" spc="-33" dirty="0">
                <a:latin typeface="Arial MT"/>
                <a:cs typeface="Arial MT"/>
              </a:rPr>
              <a:t>•</a:t>
            </a:r>
            <a:endParaRPr sz="2033">
              <a:latin typeface="Arial MT"/>
              <a:cs typeface="Arial MT"/>
            </a:endParaRPr>
          </a:p>
          <a:p>
            <a:pPr marL="8467">
              <a:spcBef>
                <a:spcPts val="423"/>
              </a:spcBef>
            </a:pPr>
            <a:r>
              <a:rPr sz="2033" spc="-33" dirty="0">
                <a:latin typeface="Arial MT"/>
                <a:cs typeface="Arial MT"/>
              </a:rPr>
              <a:t>•</a:t>
            </a:r>
            <a:endParaRPr sz="2033">
              <a:latin typeface="Arial MT"/>
              <a:cs typeface="Arial MT"/>
            </a:endParaRPr>
          </a:p>
          <a:p>
            <a:pPr>
              <a:spcBef>
                <a:spcPts val="950"/>
              </a:spcBef>
            </a:pPr>
            <a:endParaRPr sz="2033">
              <a:latin typeface="Arial MT"/>
              <a:cs typeface="Arial MT"/>
            </a:endParaRPr>
          </a:p>
          <a:p>
            <a:pPr marL="8467">
              <a:spcBef>
                <a:spcPts val="3"/>
              </a:spcBef>
            </a:pPr>
            <a:r>
              <a:rPr sz="2033" spc="-33" dirty="0">
                <a:latin typeface="Arial MT"/>
                <a:cs typeface="Arial MT"/>
              </a:rPr>
              <a:t>•</a:t>
            </a:r>
            <a:endParaRPr sz="2033">
              <a:latin typeface="Arial MT"/>
              <a:cs typeface="Arial MT"/>
            </a:endParaRPr>
          </a:p>
          <a:p>
            <a:pPr marL="8467">
              <a:spcBef>
                <a:spcPts val="440"/>
              </a:spcBef>
            </a:pPr>
            <a:r>
              <a:rPr sz="2033" spc="-33" dirty="0">
                <a:latin typeface="Arial MT"/>
                <a:cs typeface="Arial MT"/>
              </a:rPr>
              <a:t>•</a:t>
            </a:r>
            <a:endParaRPr sz="2033">
              <a:latin typeface="Arial MT"/>
              <a:cs typeface="Arial MT"/>
            </a:endParaRPr>
          </a:p>
          <a:p>
            <a:pPr>
              <a:spcBef>
                <a:spcPts val="950"/>
              </a:spcBef>
            </a:pPr>
            <a:endParaRPr sz="2033">
              <a:latin typeface="Arial MT"/>
              <a:cs typeface="Arial MT"/>
            </a:endParaRPr>
          </a:p>
          <a:p>
            <a:pPr marL="8467"/>
            <a:r>
              <a:rPr sz="2033" spc="-33" dirty="0">
                <a:latin typeface="Arial MT"/>
                <a:cs typeface="Arial MT"/>
              </a:rPr>
              <a:t>•</a:t>
            </a:r>
            <a:endParaRPr sz="2033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139273" y="5079204"/>
            <a:ext cx="5310123" cy="3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47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232" y="306833"/>
            <a:ext cx="3064510" cy="640079"/>
            <a:chOff x="307847" y="460248"/>
            <a:chExt cx="4596765" cy="960119"/>
          </a:xfrm>
        </p:grpSpPr>
        <p:sp>
          <p:nvSpPr>
            <p:cNvPr id="3" name="object 3"/>
            <p:cNvSpPr/>
            <p:nvPr/>
          </p:nvSpPr>
          <p:spPr>
            <a:xfrm>
              <a:off x="316991" y="469392"/>
              <a:ext cx="4578350" cy="942340"/>
            </a:xfrm>
            <a:custGeom>
              <a:avLst/>
              <a:gdLst/>
              <a:ahLst/>
              <a:cxnLst/>
              <a:rect l="l" t="t" r="r" b="b"/>
              <a:pathLst>
                <a:path w="4578350" h="942340">
                  <a:moveTo>
                    <a:pt x="4345813" y="0"/>
                  </a:moveTo>
                  <a:lnTo>
                    <a:pt x="232219" y="0"/>
                  </a:lnTo>
                  <a:lnTo>
                    <a:pt x="178975" y="5169"/>
                  </a:lnTo>
                  <a:lnTo>
                    <a:pt x="130098" y="19893"/>
                  </a:lnTo>
                  <a:lnTo>
                    <a:pt x="86980" y="42997"/>
                  </a:lnTo>
                  <a:lnTo>
                    <a:pt x="51018" y="73306"/>
                  </a:lnTo>
                  <a:lnTo>
                    <a:pt x="23604" y="109643"/>
                  </a:lnTo>
                  <a:lnTo>
                    <a:pt x="6133" y="150836"/>
                  </a:lnTo>
                  <a:lnTo>
                    <a:pt x="0" y="195706"/>
                  </a:lnTo>
                  <a:lnTo>
                    <a:pt x="0" y="746125"/>
                  </a:lnTo>
                  <a:lnTo>
                    <a:pt x="6133" y="790995"/>
                  </a:lnTo>
                  <a:lnTo>
                    <a:pt x="23604" y="832188"/>
                  </a:lnTo>
                  <a:lnTo>
                    <a:pt x="51018" y="868525"/>
                  </a:lnTo>
                  <a:lnTo>
                    <a:pt x="86980" y="898834"/>
                  </a:lnTo>
                  <a:lnTo>
                    <a:pt x="130098" y="921938"/>
                  </a:lnTo>
                  <a:lnTo>
                    <a:pt x="178975" y="936662"/>
                  </a:lnTo>
                  <a:lnTo>
                    <a:pt x="232219" y="941831"/>
                  </a:lnTo>
                  <a:lnTo>
                    <a:pt x="4345813" y="941831"/>
                  </a:lnTo>
                  <a:lnTo>
                    <a:pt x="4399068" y="936662"/>
                  </a:lnTo>
                  <a:lnTo>
                    <a:pt x="4447958" y="921938"/>
                  </a:lnTo>
                  <a:lnTo>
                    <a:pt x="4491087" y="898834"/>
                  </a:lnTo>
                  <a:lnTo>
                    <a:pt x="4527060" y="868525"/>
                  </a:lnTo>
                  <a:lnTo>
                    <a:pt x="4554483" y="832188"/>
                  </a:lnTo>
                  <a:lnTo>
                    <a:pt x="4571960" y="790995"/>
                  </a:lnTo>
                  <a:lnTo>
                    <a:pt x="4578096" y="746125"/>
                  </a:lnTo>
                  <a:lnTo>
                    <a:pt x="4578096" y="195706"/>
                  </a:lnTo>
                  <a:lnTo>
                    <a:pt x="4571960" y="150836"/>
                  </a:lnTo>
                  <a:lnTo>
                    <a:pt x="4554483" y="109643"/>
                  </a:lnTo>
                  <a:lnTo>
                    <a:pt x="4527060" y="73306"/>
                  </a:lnTo>
                  <a:lnTo>
                    <a:pt x="4491087" y="42997"/>
                  </a:lnTo>
                  <a:lnTo>
                    <a:pt x="4447958" y="19893"/>
                  </a:lnTo>
                  <a:lnTo>
                    <a:pt x="4399068" y="5169"/>
                  </a:lnTo>
                  <a:lnTo>
                    <a:pt x="4345813" y="0"/>
                  </a:lnTo>
                  <a:close/>
                </a:path>
              </a:pathLst>
            </a:custGeom>
            <a:solidFill>
              <a:srgbClr val="FFCD78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316991" y="469392"/>
              <a:ext cx="4578350" cy="942340"/>
            </a:xfrm>
            <a:custGeom>
              <a:avLst/>
              <a:gdLst/>
              <a:ahLst/>
              <a:cxnLst/>
              <a:rect l="l" t="t" r="r" b="b"/>
              <a:pathLst>
                <a:path w="4578350" h="942340">
                  <a:moveTo>
                    <a:pt x="232219" y="0"/>
                  </a:moveTo>
                  <a:lnTo>
                    <a:pt x="4345813" y="0"/>
                  </a:lnTo>
                  <a:lnTo>
                    <a:pt x="4399068" y="5169"/>
                  </a:lnTo>
                  <a:lnTo>
                    <a:pt x="4447958" y="19893"/>
                  </a:lnTo>
                  <a:lnTo>
                    <a:pt x="4491087" y="42997"/>
                  </a:lnTo>
                  <a:lnTo>
                    <a:pt x="4527060" y="73306"/>
                  </a:lnTo>
                  <a:lnTo>
                    <a:pt x="4554483" y="109643"/>
                  </a:lnTo>
                  <a:lnTo>
                    <a:pt x="4571960" y="150836"/>
                  </a:lnTo>
                  <a:lnTo>
                    <a:pt x="4578096" y="195706"/>
                  </a:lnTo>
                  <a:lnTo>
                    <a:pt x="4578096" y="746125"/>
                  </a:lnTo>
                  <a:lnTo>
                    <a:pt x="4571960" y="790995"/>
                  </a:lnTo>
                  <a:lnTo>
                    <a:pt x="4554483" y="832188"/>
                  </a:lnTo>
                  <a:lnTo>
                    <a:pt x="4527060" y="868525"/>
                  </a:lnTo>
                  <a:lnTo>
                    <a:pt x="4491087" y="898834"/>
                  </a:lnTo>
                  <a:lnTo>
                    <a:pt x="4447958" y="921938"/>
                  </a:lnTo>
                  <a:lnTo>
                    <a:pt x="4399068" y="936662"/>
                  </a:lnTo>
                  <a:lnTo>
                    <a:pt x="4345813" y="941831"/>
                  </a:lnTo>
                  <a:lnTo>
                    <a:pt x="232219" y="941831"/>
                  </a:lnTo>
                  <a:lnTo>
                    <a:pt x="178975" y="936662"/>
                  </a:lnTo>
                  <a:lnTo>
                    <a:pt x="130098" y="921938"/>
                  </a:lnTo>
                  <a:lnTo>
                    <a:pt x="86980" y="898834"/>
                  </a:lnTo>
                  <a:lnTo>
                    <a:pt x="51018" y="868525"/>
                  </a:lnTo>
                  <a:lnTo>
                    <a:pt x="23604" y="832188"/>
                  </a:lnTo>
                  <a:lnTo>
                    <a:pt x="6133" y="790995"/>
                  </a:lnTo>
                  <a:lnTo>
                    <a:pt x="0" y="746125"/>
                  </a:lnTo>
                  <a:lnTo>
                    <a:pt x="0" y="195706"/>
                  </a:lnTo>
                  <a:lnTo>
                    <a:pt x="6133" y="150836"/>
                  </a:lnTo>
                  <a:lnTo>
                    <a:pt x="23604" y="109643"/>
                  </a:lnTo>
                  <a:lnTo>
                    <a:pt x="51018" y="73306"/>
                  </a:lnTo>
                  <a:lnTo>
                    <a:pt x="86980" y="42997"/>
                  </a:lnTo>
                  <a:lnTo>
                    <a:pt x="130098" y="19893"/>
                  </a:lnTo>
                  <a:lnTo>
                    <a:pt x="178975" y="5169"/>
                  </a:lnTo>
                  <a:lnTo>
                    <a:pt x="232219" y="0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21" y="539750"/>
              <a:ext cx="4130040" cy="59435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0" y="0"/>
            <a:ext cx="7366000" cy="65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17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527" y="227583"/>
            <a:ext cx="3198707" cy="750147"/>
            <a:chOff x="240791" y="341375"/>
            <a:chExt cx="4798060" cy="1125220"/>
          </a:xfrm>
        </p:grpSpPr>
        <p:sp>
          <p:nvSpPr>
            <p:cNvPr id="3" name="object 3"/>
            <p:cNvSpPr/>
            <p:nvPr/>
          </p:nvSpPr>
          <p:spPr>
            <a:xfrm>
              <a:off x="249935" y="350519"/>
              <a:ext cx="4779645" cy="1106805"/>
            </a:xfrm>
            <a:custGeom>
              <a:avLst/>
              <a:gdLst/>
              <a:ahLst/>
              <a:cxnLst/>
              <a:rect l="l" t="t" r="r" b="b"/>
              <a:pathLst>
                <a:path w="4779645" h="1106805">
                  <a:moveTo>
                    <a:pt x="4569206" y="0"/>
                  </a:moveTo>
                  <a:lnTo>
                    <a:pt x="210019" y="0"/>
                  </a:lnTo>
                  <a:lnTo>
                    <a:pt x="168855" y="4139"/>
                  </a:lnTo>
                  <a:lnTo>
                    <a:pt x="129649" y="16256"/>
                  </a:lnTo>
                  <a:lnTo>
                    <a:pt x="93503" y="35897"/>
                  </a:lnTo>
                  <a:lnTo>
                    <a:pt x="61518" y="62610"/>
                  </a:lnTo>
                  <a:lnTo>
                    <a:pt x="35286" y="95212"/>
                  </a:lnTo>
                  <a:lnTo>
                    <a:pt x="15986" y="132064"/>
                  </a:lnTo>
                  <a:lnTo>
                    <a:pt x="4072" y="172035"/>
                  </a:lnTo>
                  <a:lnTo>
                    <a:pt x="0" y="213995"/>
                  </a:lnTo>
                  <a:lnTo>
                    <a:pt x="0" y="892428"/>
                  </a:lnTo>
                  <a:lnTo>
                    <a:pt x="4072" y="934388"/>
                  </a:lnTo>
                  <a:lnTo>
                    <a:pt x="15986" y="974359"/>
                  </a:lnTo>
                  <a:lnTo>
                    <a:pt x="35286" y="1011211"/>
                  </a:lnTo>
                  <a:lnTo>
                    <a:pt x="61518" y="1043812"/>
                  </a:lnTo>
                  <a:lnTo>
                    <a:pt x="93503" y="1070526"/>
                  </a:lnTo>
                  <a:lnTo>
                    <a:pt x="129649" y="1090168"/>
                  </a:lnTo>
                  <a:lnTo>
                    <a:pt x="168855" y="1102284"/>
                  </a:lnTo>
                  <a:lnTo>
                    <a:pt x="210019" y="1106424"/>
                  </a:lnTo>
                  <a:lnTo>
                    <a:pt x="4569206" y="1106424"/>
                  </a:lnTo>
                  <a:lnTo>
                    <a:pt x="4610407" y="1102284"/>
                  </a:lnTo>
                  <a:lnTo>
                    <a:pt x="4649644" y="1090168"/>
                  </a:lnTo>
                  <a:lnTo>
                    <a:pt x="4685809" y="1070526"/>
                  </a:lnTo>
                  <a:lnTo>
                    <a:pt x="4717796" y="1043812"/>
                  </a:lnTo>
                  <a:lnTo>
                    <a:pt x="4744009" y="1011211"/>
                  </a:lnTo>
                  <a:lnTo>
                    <a:pt x="4763293" y="974359"/>
                  </a:lnTo>
                  <a:lnTo>
                    <a:pt x="4775196" y="934388"/>
                  </a:lnTo>
                  <a:lnTo>
                    <a:pt x="4779264" y="892428"/>
                  </a:lnTo>
                  <a:lnTo>
                    <a:pt x="4779264" y="213995"/>
                  </a:lnTo>
                  <a:lnTo>
                    <a:pt x="4775196" y="172035"/>
                  </a:lnTo>
                  <a:lnTo>
                    <a:pt x="4763293" y="132064"/>
                  </a:lnTo>
                  <a:lnTo>
                    <a:pt x="4744009" y="95212"/>
                  </a:lnTo>
                  <a:lnTo>
                    <a:pt x="4717796" y="62610"/>
                  </a:lnTo>
                  <a:lnTo>
                    <a:pt x="4685809" y="35897"/>
                  </a:lnTo>
                  <a:lnTo>
                    <a:pt x="4649644" y="16255"/>
                  </a:lnTo>
                  <a:lnTo>
                    <a:pt x="4610407" y="4139"/>
                  </a:lnTo>
                  <a:lnTo>
                    <a:pt x="4569206" y="0"/>
                  </a:lnTo>
                  <a:close/>
                </a:path>
              </a:pathLst>
            </a:custGeom>
            <a:solidFill>
              <a:srgbClr val="FFCD78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249935" y="350519"/>
              <a:ext cx="4779645" cy="1106805"/>
            </a:xfrm>
            <a:custGeom>
              <a:avLst/>
              <a:gdLst/>
              <a:ahLst/>
              <a:cxnLst/>
              <a:rect l="l" t="t" r="r" b="b"/>
              <a:pathLst>
                <a:path w="4779645" h="1106805">
                  <a:moveTo>
                    <a:pt x="210019" y="0"/>
                  </a:moveTo>
                  <a:lnTo>
                    <a:pt x="4569206" y="0"/>
                  </a:lnTo>
                  <a:lnTo>
                    <a:pt x="4610407" y="4139"/>
                  </a:lnTo>
                  <a:lnTo>
                    <a:pt x="4649644" y="16255"/>
                  </a:lnTo>
                  <a:lnTo>
                    <a:pt x="4685809" y="35897"/>
                  </a:lnTo>
                  <a:lnTo>
                    <a:pt x="4717796" y="62610"/>
                  </a:lnTo>
                  <a:lnTo>
                    <a:pt x="4744009" y="95212"/>
                  </a:lnTo>
                  <a:lnTo>
                    <a:pt x="4763293" y="132064"/>
                  </a:lnTo>
                  <a:lnTo>
                    <a:pt x="4775196" y="172035"/>
                  </a:lnTo>
                  <a:lnTo>
                    <a:pt x="4779264" y="213995"/>
                  </a:lnTo>
                  <a:lnTo>
                    <a:pt x="4779264" y="892428"/>
                  </a:lnTo>
                  <a:lnTo>
                    <a:pt x="4775196" y="934388"/>
                  </a:lnTo>
                  <a:lnTo>
                    <a:pt x="4763293" y="974359"/>
                  </a:lnTo>
                  <a:lnTo>
                    <a:pt x="4744009" y="1011211"/>
                  </a:lnTo>
                  <a:lnTo>
                    <a:pt x="4717796" y="1043812"/>
                  </a:lnTo>
                  <a:lnTo>
                    <a:pt x="4685809" y="1070526"/>
                  </a:lnTo>
                  <a:lnTo>
                    <a:pt x="4649644" y="1090168"/>
                  </a:lnTo>
                  <a:lnTo>
                    <a:pt x="4610407" y="1102284"/>
                  </a:lnTo>
                  <a:lnTo>
                    <a:pt x="4569206" y="1106424"/>
                  </a:lnTo>
                  <a:lnTo>
                    <a:pt x="210019" y="1106424"/>
                  </a:lnTo>
                  <a:lnTo>
                    <a:pt x="168855" y="1102284"/>
                  </a:lnTo>
                  <a:lnTo>
                    <a:pt x="129649" y="1090168"/>
                  </a:lnTo>
                  <a:lnTo>
                    <a:pt x="93503" y="1070526"/>
                  </a:lnTo>
                  <a:lnTo>
                    <a:pt x="61518" y="1043812"/>
                  </a:lnTo>
                  <a:lnTo>
                    <a:pt x="35286" y="1011211"/>
                  </a:lnTo>
                  <a:lnTo>
                    <a:pt x="15986" y="974359"/>
                  </a:lnTo>
                  <a:lnTo>
                    <a:pt x="4072" y="934388"/>
                  </a:lnTo>
                  <a:lnTo>
                    <a:pt x="0" y="892428"/>
                  </a:lnTo>
                  <a:lnTo>
                    <a:pt x="0" y="213995"/>
                  </a:lnTo>
                  <a:lnTo>
                    <a:pt x="4072" y="172035"/>
                  </a:lnTo>
                  <a:lnTo>
                    <a:pt x="15986" y="132064"/>
                  </a:lnTo>
                  <a:lnTo>
                    <a:pt x="35286" y="95212"/>
                  </a:lnTo>
                  <a:lnTo>
                    <a:pt x="61518" y="62610"/>
                  </a:lnTo>
                  <a:lnTo>
                    <a:pt x="93503" y="35897"/>
                  </a:lnTo>
                  <a:lnTo>
                    <a:pt x="129649" y="16256"/>
                  </a:lnTo>
                  <a:lnTo>
                    <a:pt x="168855" y="4139"/>
                  </a:lnTo>
                  <a:lnTo>
                    <a:pt x="210019" y="0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624" y="413334"/>
              <a:ext cx="4230751" cy="59466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0" y="603503"/>
            <a:ext cx="8262112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31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8064" y="71120"/>
            <a:ext cx="3635587" cy="758190"/>
            <a:chOff x="6102096" y="106679"/>
            <a:chExt cx="5453380" cy="1137285"/>
          </a:xfrm>
        </p:grpSpPr>
        <p:sp>
          <p:nvSpPr>
            <p:cNvPr id="3" name="object 3"/>
            <p:cNvSpPr/>
            <p:nvPr/>
          </p:nvSpPr>
          <p:spPr>
            <a:xfrm>
              <a:off x="6111240" y="115823"/>
              <a:ext cx="5434965" cy="1118870"/>
            </a:xfrm>
            <a:custGeom>
              <a:avLst/>
              <a:gdLst/>
              <a:ahLst/>
              <a:cxnLst/>
              <a:rect l="l" t="t" r="r" b="b"/>
              <a:pathLst>
                <a:path w="5434965" h="1118870">
                  <a:moveTo>
                    <a:pt x="5238877" y="0"/>
                  </a:moveTo>
                  <a:lnTo>
                    <a:pt x="195707" y="0"/>
                  </a:lnTo>
                  <a:lnTo>
                    <a:pt x="150836" y="5169"/>
                  </a:lnTo>
                  <a:lnTo>
                    <a:pt x="109643" y="19896"/>
                  </a:lnTo>
                  <a:lnTo>
                    <a:pt x="73306" y="43007"/>
                  </a:lnTo>
                  <a:lnTo>
                    <a:pt x="42997" y="73329"/>
                  </a:lnTo>
                  <a:lnTo>
                    <a:pt x="19893" y="109690"/>
                  </a:lnTo>
                  <a:lnTo>
                    <a:pt x="5169" y="150915"/>
                  </a:lnTo>
                  <a:lnTo>
                    <a:pt x="0" y="195833"/>
                  </a:lnTo>
                  <a:lnTo>
                    <a:pt x="0" y="922781"/>
                  </a:lnTo>
                  <a:lnTo>
                    <a:pt x="5169" y="967700"/>
                  </a:lnTo>
                  <a:lnTo>
                    <a:pt x="19893" y="1008925"/>
                  </a:lnTo>
                  <a:lnTo>
                    <a:pt x="42997" y="1045286"/>
                  </a:lnTo>
                  <a:lnTo>
                    <a:pt x="73306" y="1075608"/>
                  </a:lnTo>
                  <a:lnTo>
                    <a:pt x="109643" y="1098719"/>
                  </a:lnTo>
                  <a:lnTo>
                    <a:pt x="150836" y="1113446"/>
                  </a:lnTo>
                  <a:lnTo>
                    <a:pt x="195707" y="1118616"/>
                  </a:lnTo>
                  <a:lnTo>
                    <a:pt x="5238877" y="1118616"/>
                  </a:lnTo>
                  <a:lnTo>
                    <a:pt x="5283747" y="1113446"/>
                  </a:lnTo>
                  <a:lnTo>
                    <a:pt x="5324940" y="1098719"/>
                  </a:lnTo>
                  <a:lnTo>
                    <a:pt x="5361277" y="1075608"/>
                  </a:lnTo>
                  <a:lnTo>
                    <a:pt x="5391586" y="1045286"/>
                  </a:lnTo>
                  <a:lnTo>
                    <a:pt x="5414690" y="1008925"/>
                  </a:lnTo>
                  <a:lnTo>
                    <a:pt x="5429414" y="967700"/>
                  </a:lnTo>
                  <a:lnTo>
                    <a:pt x="5434584" y="922781"/>
                  </a:lnTo>
                  <a:lnTo>
                    <a:pt x="5434584" y="195833"/>
                  </a:lnTo>
                  <a:lnTo>
                    <a:pt x="5429414" y="150915"/>
                  </a:lnTo>
                  <a:lnTo>
                    <a:pt x="5414690" y="109690"/>
                  </a:lnTo>
                  <a:lnTo>
                    <a:pt x="5391586" y="73329"/>
                  </a:lnTo>
                  <a:lnTo>
                    <a:pt x="5361277" y="43007"/>
                  </a:lnTo>
                  <a:lnTo>
                    <a:pt x="5324940" y="19896"/>
                  </a:lnTo>
                  <a:lnTo>
                    <a:pt x="5283747" y="5169"/>
                  </a:lnTo>
                  <a:lnTo>
                    <a:pt x="5238877" y="0"/>
                  </a:lnTo>
                  <a:close/>
                </a:path>
              </a:pathLst>
            </a:custGeom>
            <a:solidFill>
              <a:srgbClr val="FFCD78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6111240" y="115823"/>
              <a:ext cx="5434965" cy="1118870"/>
            </a:xfrm>
            <a:custGeom>
              <a:avLst/>
              <a:gdLst/>
              <a:ahLst/>
              <a:cxnLst/>
              <a:rect l="l" t="t" r="r" b="b"/>
              <a:pathLst>
                <a:path w="5434965" h="1118870">
                  <a:moveTo>
                    <a:pt x="195707" y="0"/>
                  </a:moveTo>
                  <a:lnTo>
                    <a:pt x="5238877" y="0"/>
                  </a:lnTo>
                  <a:lnTo>
                    <a:pt x="5283747" y="5169"/>
                  </a:lnTo>
                  <a:lnTo>
                    <a:pt x="5324940" y="19896"/>
                  </a:lnTo>
                  <a:lnTo>
                    <a:pt x="5361277" y="43007"/>
                  </a:lnTo>
                  <a:lnTo>
                    <a:pt x="5391586" y="73329"/>
                  </a:lnTo>
                  <a:lnTo>
                    <a:pt x="5414690" y="109690"/>
                  </a:lnTo>
                  <a:lnTo>
                    <a:pt x="5429414" y="150915"/>
                  </a:lnTo>
                  <a:lnTo>
                    <a:pt x="5434584" y="195833"/>
                  </a:lnTo>
                  <a:lnTo>
                    <a:pt x="5434584" y="922781"/>
                  </a:lnTo>
                  <a:lnTo>
                    <a:pt x="5429414" y="967700"/>
                  </a:lnTo>
                  <a:lnTo>
                    <a:pt x="5414690" y="1008925"/>
                  </a:lnTo>
                  <a:lnTo>
                    <a:pt x="5391586" y="1045286"/>
                  </a:lnTo>
                  <a:lnTo>
                    <a:pt x="5361277" y="1075608"/>
                  </a:lnTo>
                  <a:lnTo>
                    <a:pt x="5324940" y="1098719"/>
                  </a:lnTo>
                  <a:lnTo>
                    <a:pt x="5283747" y="1113446"/>
                  </a:lnTo>
                  <a:lnTo>
                    <a:pt x="5238877" y="1118616"/>
                  </a:lnTo>
                  <a:lnTo>
                    <a:pt x="195707" y="1118616"/>
                  </a:lnTo>
                  <a:lnTo>
                    <a:pt x="150836" y="1113446"/>
                  </a:lnTo>
                  <a:lnTo>
                    <a:pt x="109643" y="1098719"/>
                  </a:lnTo>
                  <a:lnTo>
                    <a:pt x="73306" y="1075608"/>
                  </a:lnTo>
                  <a:lnTo>
                    <a:pt x="42997" y="1045286"/>
                  </a:lnTo>
                  <a:lnTo>
                    <a:pt x="19893" y="1008925"/>
                  </a:lnTo>
                  <a:lnTo>
                    <a:pt x="5169" y="967700"/>
                  </a:lnTo>
                  <a:lnTo>
                    <a:pt x="0" y="922781"/>
                  </a:lnTo>
                  <a:lnTo>
                    <a:pt x="0" y="195833"/>
                  </a:lnTo>
                  <a:lnTo>
                    <a:pt x="5169" y="150915"/>
                  </a:lnTo>
                  <a:lnTo>
                    <a:pt x="19893" y="109690"/>
                  </a:lnTo>
                  <a:lnTo>
                    <a:pt x="42997" y="73329"/>
                  </a:lnTo>
                  <a:lnTo>
                    <a:pt x="73306" y="43007"/>
                  </a:lnTo>
                  <a:lnTo>
                    <a:pt x="109643" y="19896"/>
                  </a:lnTo>
                  <a:lnTo>
                    <a:pt x="150836" y="5169"/>
                  </a:lnTo>
                  <a:lnTo>
                    <a:pt x="195707" y="0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0367" y="258775"/>
              <a:ext cx="3987419" cy="59466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917440" y="3080512"/>
            <a:ext cx="1469390" cy="2020993"/>
            <a:chOff x="7376159" y="4620767"/>
            <a:chExt cx="2204085" cy="30314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3151" y="4620767"/>
              <a:ext cx="1886712" cy="18867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6159" y="6527419"/>
              <a:ext cx="1260602" cy="112471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85349" y="2226902"/>
            <a:ext cx="812419" cy="6972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61212" y="2237418"/>
            <a:ext cx="810937" cy="70000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2150" y="4376504"/>
            <a:ext cx="810971" cy="70000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04673" y="997712"/>
            <a:ext cx="3802803" cy="2749550"/>
            <a:chOff x="1207008" y="1496567"/>
            <a:chExt cx="5704205" cy="412432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008" y="1496567"/>
              <a:ext cx="5650992" cy="41239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43553" y="1712925"/>
              <a:ext cx="1185290" cy="4818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6108" y="2253106"/>
              <a:ext cx="4433570" cy="304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6108" y="2594482"/>
              <a:ext cx="5284724" cy="3048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37430" y="1463531"/>
            <a:ext cx="74930" cy="70275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8467">
              <a:spcBef>
                <a:spcPts val="300"/>
              </a:spcBef>
            </a:pPr>
            <a:r>
              <a:rPr sz="1300" spc="-33" dirty="0"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  <a:p>
            <a:pPr marL="8467">
              <a:spcBef>
                <a:spcPts val="230"/>
              </a:spcBef>
            </a:pPr>
            <a:r>
              <a:rPr sz="1300" spc="-33" dirty="0"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  <a:p>
            <a:pPr marL="8467">
              <a:spcBef>
                <a:spcPts val="250"/>
              </a:spcBef>
            </a:pPr>
            <a:r>
              <a:rPr sz="1300" spc="-33" dirty="0"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84072" y="1959068"/>
            <a:ext cx="3399790" cy="1118447"/>
            <a:chOff x="1626107" y="2938602"/>
            <a:chExt cx="5099685" cy="167767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6107" y="2938602"/>
              <a:ext cx="4674616" cy="3051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6107" y="3280537"/>
              <a:ext cx="949807" cy="304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6107" y="3624961"/>
              <a:ext cx="4944364" cy="3047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6107" y="3966032"/>
              <a:ext cx="5099685" cy="3051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6107" y="4311141"/>
              <a:ext cx="1979041" cy="30480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37430" y="2378340"/>
            <a:ext cx="74930" cy="463803"/>
          </a:xfrm>
          <a:prstGeom prst="rect">
            <a:avLst/>
          </a:prstGeom>
        </p:spPr>
        <p:txBody>
          <a:bodyPr vert="horz" wrap="square" lIns="0" tIns="37677" rIns="0" bIns="0" rtlCol="0">
            <a:spAutoFit/>
          </a:bodyPr>
          <a:lstStyle/>
          <a:p>
            <a:pPr marL="8467">
              <a:spcBef>
                <a:spcPts val="297"/>
              </a:spcBef>
            </a:pPr>
            <a:r>
              <a:rPr sz="1300" spc="-33" dirty="0"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  <a:p>
            <a:pPr marL="8467">
              <a:spcBef>
                <a:spcPts val="233"/>
              </a:spcBef>
            </a:pPr>
            <a:r>
              <a:rPr sz="1300" spc="-33" dirty="0"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010400" y="959104"/>
            <a:ext cx="3962400" cy="2749550"/>
            <a:chOff x="10515600" y="1438655"/>
            <a:chExt cx="5943600" cy="412432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15600" y="1438655"/>
              <a:ext cx="5943600" cy="41239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29082" y="1666620"/>
              <a:ext cx="1362328" cy="44195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093543" y="1431798"/>
            <a:ext cx="69850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467">
              <a:spcBef>
                <a:spcPts val="83"/>
              </a:spcBef>
            </a:pPr>
            <a:r>
              <a:rPr sz="1167" spc="-33" dirty="0">
                <a:latin typeface="Arial MT"/>
                <a:cs typeface="Arial MT"/>
              </a:rPr>
              <a:t>•</a:t>
            </a:r>
            <a:endParaRPr sz="1167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230026" y="1440265"/>
            <a:ext cx="3631353" cy="1666663"/>
            <a:chOff x="10845038" y="2160397"/>
            <a:chExt cx="5447030" cy="2499995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45038" y="2160397"/>
              <a:ext cx="518159" cy="2773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9774" y="2160397"/>
              <a:ext cx="487679" cy="2773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30507" y="2160397"/>
              <a:ext cx="280416" cy="2773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77979" y="2160397"/>
              <a:ext cx="1168603" cy="2773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72795" y="2160397"/>
              <a:ext cx="435254" cy="2773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36345" y="2160397"/>
              <a:ext cx="475488" cy="2773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33169" y="2160397"/>
              <a:ext cx="598169" cy="27736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048865" y="2160397"/>
              <a:ext cx="753833" cy="2773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817341" y="2160397"/>
              <a:ext cx="467359" cy="27736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45038" y="2477388"/>
              <a:ext cx="725424" cy="27736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466830" y="2477388"/>
              <a:ext cx="109727" cy="27736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845038" y="2794076"/>
              <a:ext cx="115824" cy="27767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994390" y="2794076"/>
              <a:ext cx="697229" cy="2776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643614" y="2794076"/>
              <a:ext cx="2333320" cy="2776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30248" y="2794076"/>
              <a:ext cx="1667014" cy="27767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546070" y="2794076"/>
              <a:ext cx="738632" cy="27767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845038" y="3111754"/>
              <a:ext cx="1008126" cy="2773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41150" y="3111754"/>
              <a:ext cx="109727" cy="27736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845038" y="3428746"/>
              <a:ext cx="889000" cy="2773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671046" y="3428746"/>
              <a:ext cx="683132" cy="27736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302363" y="3428746"/>
              <a:ext cx="630935" cy="2773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866242" y="3428746"/>
              <a:ext cx="575310" cy="27736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387451" y="3428746"/>
              <a:ext cx="338785" cy="27736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680313" y="3428746"/>
              <a:ext cx="532384" cy="27736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140560" y="3428746"/>
              <a:ext cx="922781" cy="27736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845038" y="3745433"/>
              <a:ext cx="1455483" cy="27767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235307" y="3745433"/>
              <a:ext cx="1043089" cy="2776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235051" y="3745433"/>
              <a:ext cx="573430" cy="27767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726033" y="3745433"/>
              <a:ext cx="725424" cy="27767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411833" y="3745433"/>
              <a:ext cx="475488" cy="27767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826360" y="3745433"/>
              <a:ext cx="1090764" cy="27767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845038" y="4066032"/>
              <a:ext cx="115824" cy="27736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058398" y="4066032"/>
              <a:ext cx="697229" cy="27736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771630" y="4066032"/>
              <a:ext cx="338785" cy="27736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153011" y="4066032"/>
              <a:ext cx="1125143" cy="27736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292963" y="4066032"/>
              <a:ext cx="484251" cy="27736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832713" y="4066032"/>
              <a:ext cx="563880" cy="27736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439265" y="4066032"/>
              <a:ext cx="694944" cy="27736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173833" y="4066032"/>
              <a:ext cx="1118196" cy="27736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845038" y="4383023"/>
              <a:ext cx="856996" cy="27736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640566" y="4383023"/>
              <a:ext cx="1063332" cy="27736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585827" y="4383023"/>
              <a:ext cx="109727" cy="277367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7093543" y="1854250"/>
            <a:ext cx="69850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467">
              <a:spcBef>
                <a:spcPts val="83"/>
              </a:spcBef>
            </a:pPr>
            <a:r>
              <a:rPr sz="1167" spc="-33" dirty="0">
                <a:latin typeface="Arial MT"/>
                <a:cs typeface="Arial MT"/>
              </a:rPr>
              <a:t>•</a:t>
            </a:r>
            <a:endParaRPr sz="1167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093543" y="2246722"/>
            <a:ext cx="69850" cy="657210"/>
          </a:xfrm>
          <a:prstGeom prst="rect">
            <a:avLst/>
          </a:prstGeom>
        </p:spPr>
        <p:txBody>
          <a:bodyPr vert="horz" wrap="square" lIns="0" tIns="41063" rIns="0" bIns="0" rtlCol="0">
            <a:spAutoFit/>
          </a:bodyPr>
          <a:lstStyle/>
          <a:p>
            <a:pPr marL="8467">
              <a:spcBef>
                <a:spcPts val="323"/>
              </a:spcBef>
            </a:pPr>
            <a:r>
              <a:rPr sz="1167" spc="-33" dirty="0">
                <a:latin typeface="Arial MT"/>
                <a:cs typeface="Arial MT"/>
              </a:rPr>
              <a:t>•</a:t>
            </a:r>
            <a:endParaRPr sz="1167">
              <a:latin typeface="Arial MT"/>
              <a:cs typeface="Arial MT"/>
            </a:endParaRPr>
          </a:p>
          <a:p>
            <a:pPr marL="8467">
              <a:spcBef>
                <a:spcPts val="263"/>
              </a:spcBef>
            </a:pPr>
            <a:r>
              <a:rPr sz="1167" spc="-33" dirty="0">
                <a:latin typeface="Arial MT"/>
                <a:cs typeface="Arial MT"/>
              </a:rPr>
              <a:t>•</a:t>
            </a:r>
            <a:endParaRPr sz="1167">
              <a:latin typeface="Arial MT"/>
              <a:cs typeface="Arial MT"/>
            </a:endParaRPr>
          </a:p>
          <a:p>
            <a:pPr marL="8467">
              <a:spcBef>
                <a:spcPts val="283"/>
              </a:spcBef>
            </a:pPr>
            <a:r>
              <a:rPr sz="1167" spc="-33" dirty="0">
                <a:latin typeface="Arial MT"/>
                <a:cs typeface="Arial MT"/>
              </a:rPr>
              <a:t>•</a:t>
            </a:r>
            <a:endParaRPr sz="1167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96544" y="3891670"/>
            <a:ext cx="3921760" cy="2822363"/>
            <a:chOff x="1194816" y="5837504"/>
            <a:chExt cx="5882640" cy="4233545"/>
          </a:xfrm>
        </p:grpSpPr>
        <p:pic>
          <p:nvPicPr>
            <p:cNvPr id="75" name="object 7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94816" y="5882639"/>
              <a:ext cx="5882640" cy="418795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521329" y="5837504"/>
              <a:ext cx="1276730" cy="487984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1018117" y="4245355"/>
            <a:ext cx="74930" cy="20774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467">
              <a:spcBef>
                <a:spcPts val="60"/>
              </a:spcBef>
            </a:pPr>
            <a:r>
              <a:rPr sz="1300" spc="-33" dirty="0"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164759" y="4253823"/>
            <a:ext cx="3424767" cy="2260177"/>
            <a:chOff x="1747139" y="6380734"/>
            <a:chExt cx="5137150" cy="3390265"/>
          </a:xfrm>
        </p:grpSpPr>
        <p:pic>
          <p:nvPicPr>
            <p:cNvPr id="79" name="object 7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47139" y="6380734"/>
              <a:ext cx="1195158" cy="30480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862961" y="6380734"/>
              <a:ext cx="585215" cy="3048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375025" y="6380734"/>
              <a:ext cx="1953729" cy="30480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268214" y="6380734"/>
              <a:ext cx="429767" cy="30480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627878" y="6380734"/>
              <a:ext cx="720915" cy="30480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298692" y="6380734"/>
              <a:ext cx="585215" cy="3048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747139" y="6722110"/>
              <a:ext cx="598169" cy="3048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225675" y="6722110"/>
              <a:ext cx="115824" cy="3048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747139" y="7066483"/>
              <a:ext cx="900137" cy="3051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603881" y="7066483"/>
              <a:ext cx="3309493" cy="30510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874766" y="7066483"/>
              <a:ext cx="1006703" cy="30510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747139" y="7408164"/>
              <a:ext cx="598169" cy="3048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292731" y="7408164"/>
              <a:ext cx="935583" cy="30480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94609" y="7408164"/>
              <a:ext cx="115824" cy="3048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47139" y="7752588"/>
              <a:ext cx="773430" cy="30480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597785" y="7752588"/>
              <a:ext cx="786384" cy="3048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484753" y="7752588"/>
              <a:ext cx="365760" cy="3048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60241" y="7752588"/>
              <a:ext cx="508000" cy="3048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573270" y="7752588"/>
              <a:ext cx="636422" cy="3048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335270" y="7752588"/>
              <a:ext cx="961428" cy="3048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405372" y="7752588"/>
              <a:ext cx="442975" cy="3048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747139" y="8093913"/>
              <a:ext cx="1297432" cy="30510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914777" y="8093913"/>
              <a:ext cx="115824" cy="30510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747139" y="8438642"/>
              <a:ext cx="1073238" cy="30480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841625" y="8438642"/>
              <a:ext cx="508000" cy="30480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378073" y="8438642"/>
              <a:ext cx="815644" cy="30480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213225" y="8438642"/>
              <a:ext cx="1272921" cy="30480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524246" y="8438642"/>
              <a:ext cx="870877" cy="30480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405372" y="8438642"/>
              <a:ext cx="442975" cy="304800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747139" y="8780068"/>
              <a:ext cx="1118527" cy="30480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725801" y="8780068"/>
              <a:ext cx="121919" cy="30480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747139" y="9124493"/>
              <a:ext cx="1052931" cy="30480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862961" y="9124493"/>
              <a:ext cx="817880" cy="30480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774313" y="9124493"/>
              <a:ext cx="585215" cy="30480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426966" y="9124493"/>
              <a:ext cx="1316736" cy="30480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810758" y="9124493"/>
              <a:ext cx="1042758" cy="30480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747139" y="9465564"/>
              <a:ext cx="935583" cy="30510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613025" y="9465564"/>
              <a:ext cx="917448" cy="30510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99409" y="9465564"/>
              <a:ext cx="115824" cy="305104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1018117" y="4702555"/>
            <a:ext cx="74930" cy="20774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467">
              <a:spcBef>
                <a:spcPts val="60"/>
              </a:spcBef>
            </a:pPr>
            <a:r>
              <a:rPr sz="1300" spc="-33" dirty="0"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018117" y="5159925"/>
            <a:ext cx="74930" cy="20774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467">
              <a:spcBef>
                <a:spcPts val="60"/>
              </a:spcBef>
            </a:pPr>
            <a:r>
              <a:rPr sz="1300" spc="-33" dirty="0"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018117" y="5617295"/>
            <a:ext cx="74930" cy="20774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467">
              <a:spcBef>
                <a:spcPts val="60"/>
              </a:spcBef>
            </a:pPr>
            <a:r>
              <a:rPr sz="1300" spc="-33" dirty="0"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18117" y="6074528"/>
            <a:ext cx="74930" cy="20774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467">
              <a:spcBef>
                <a:spcPts val="60"/>
              </a:spcBef>
            </a:pPr>
            <a:r>
              <a:rPr sz="1300" spc="-33" dirty="0"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6971792" y="3964432"/>
            <a:ext cx="3964517" cy="2749550"/>
            <a:chOff x="10457688" y="5946647"/>
            <a:chExt cx="5946775" cy="4124325"/>
          </a:xfrm>
        </p:grpSpPr>
        <p:pic>
          <p:nvPicPr>
            <p:cNvPr id="123" name="object 1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57688" y="5946647"/>
              <a:ext cx="5946648" cy="412394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2838811" y="6002477"/>
              <a:ext cx="1137881" cy="427024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7115895" y="4310549"/>
            <a:ext cx="79163" cy="221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67">
              <a:spcBef>
                <a:spcPts val="90"/>
              </a:spcBef>
            </a:pPr>
            <a:r>
              <a:rPr sz="1367" spc="-33" dirty="0">
                <a:latin typeface="Arial MT"/>
                <a:cs typeface="Arial MT"/>
              </a:rPr>
              <a:t>•</a:t>
            </a:r>
            <a:endParaRPr sz="1367">
              <a:latin typeface="Arial MT"/>
              <a:cs typeface="Arial MT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7274729" y="4319016"/>
            <a:ext cx="3598333" cy="1939290"/>
            <a:chOff x="10912093" y="6478523"/>
            <a:chExt cx="5397500" cy="2908935"/>
          </a:xfrm>
        </p:grpSpPr>
        <p:pic>
          <p:nvPicPr>
            <p:cNvPr id="127" name="object 12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0912093" y="6478523"/>
              <a:ext cx="1949576" cy="32918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2817474" y="6478523"/>
              <a:ext cx="3484118" cy="32918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0912093" y="6847331"/>
              <a:ext cx="848563" cy="329183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1619229" y="6847331"/>
              <a:ext cx="128016" cy="32918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0912093" y="7215835"/>
              <a:ext cx="1462151" cy="32948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2326746" y="7215835"/>
              <a:ext cx="655320" cy="329488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2933298" y="7215835"/>
              <a:ext cx="989647" cy="32948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3881480" y="7215835"/>
              <a:ext cx="647700" cy="32948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4481936" y="7215835"/>
              <a:ext cx="1821561" cy="32948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0912093" y="7582153"/>
              <a:ext cx="704850" cy="32918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1549125" y="7582153"/>
              <a:ext cx="1145628" cy="32918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2640690" y="7582153"/>
              <a:ext cx="848563" cy="32918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3347826" y="7582153"/>
              <a:ext cx="128015" cy="32918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0912093" y="7950961"/>
              <a:ext cx="1156843" cy="32918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2168250" y="7950961"/>
              <a:ext cx="885139" cy="32918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3149706" y="7950961"/>
              <a:ext cx="553110" cy="32918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3808328" y="7950961"/>
              <a:ext cx="971880" cy="32918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4902560" y="7950961"/>
              <a:ext cx="402336" cy="329183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5415005" y="7950961"/>
              <a:ext cx="333248" cy="329183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5908781" y="7950961"/>
              <a:ext cx="388619" cy="329183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0912093" y="8320150"/>
              <a:ext cx="1101115" cy="32918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1951842" y="8320150"/>
              <a:ext cx="861059" cy="32918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2713842" y="8320150"/>
              <a:ext cx="1549272" cy="329184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4198472" y="8320150"/>
              <a:ext cx="906780" cy="329184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4975712" y="8320150"/>
              <a:ext cx="128015" cy="32918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0912093" y="8688933"/>
              <a:ext cx="1846199" cy="329184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2933298" y="8688933"/>
              <a:ext cx="233172" cy="32918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405738" y="8688933"/>
              <a:ext cx="549046" cy="329184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4134464" y="8688933"/>
              <a:ext cx="1153020" cy="329184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5460725" y="8688933"/>
              <a:ext cx="848563" cy="32918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912093" y="9057741"/>
              <a:ext cx="1219542" cy="329488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2079858" y="9057741"/>
              <a:ext cx="750570" cy="329488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2753466" y="9057741"/>
              <a:ext cx="552703" cy="32948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3244194" y="9057741"/>
              <a:ext cx="1088491" cy="329488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4177136" y="9057741"/>
              <a:ext cx="128015" cy="32948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7115895" y="4802091"/>
            <a:ext cx="79163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467">
              <a:spcBef>
                <a:spcPts val="60"/>
              </a:spcBef>
            </a:pPr>
            <a:r>
              <a:rPr sz="1400" spc="-33" dirty="0"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7115895" y="5292174"/>
            <a:ext cx="79163" cy="221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67">
              <a:spcBef>
                <a:spcPts val="90"/>
              </a:spcBef>
            </a:pPr>
            <a:r>
              <a:rPr sz="1367" spc="-33" dirty="0">
                <a:latin typeface="Arial MT"/>
                <a:cs typeface="Arial MT"/>
              </a:rPr>
              <a:t>•</a:t>
            </a:r>
            <a:endParaRPr sz="1367">
              <a:latin typeface="Arial MT"/>
              <a:cs typeface="Arial MT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7115895" y="5784172"/>
            <a:ext cx="79163" cy="221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67">
              <a:spcBef>
                <a:spcPts val="90"/>
              </a:spcBef>
            </a:pPr>
            <a:r>
              <a:rPr sz="1367" spc="-33" dirty="0">
                <a:latin typeface="Arial MT"/>
                <a:cs typeface="Arial MT"/>
              </a:rPr>
              <a:t>•</a:t>
            </a:r>
            <a:endParaRPr sz="13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3839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917A6-F718-B0BD-3517-5791DE0D92F7}"/>
              </a:ext>
            </a:extLst>
          </p:cNvPr>
          <p:cNvSpPr txBox="1"/>
          <p:nvPr/>
        </p:nvSpPr>
        <p:spPr>
          <a:xfrm>
            <a:off x="4572000" y="2521059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0" dirty="0"/>
              <a:t>CA-1</a:t>
            </a:r>
          </a:p>
        </p:txBody>
      </p:sp>
    </p:spTree>
    <p:extLst>
      <p:ext uri="{BB962C8B-B14F-4D97-AF65-F5344CB8AC3E}">
        <p14:creationId xmlns:p14="http://schemas.microsoft.com/office/powerpoint/2010/main" val="1593452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0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30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93" y="933450"/>
            <a:ext cx="11848921" cy="44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75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15104" y="306832"/>
            <a:ext cx="2838873" cy="758190"/>
            <a:chOff x="6772656" y="460248"/>
            <a:chExt cx="4258310" cy="1137285"/>
          </a:xfrm>
        </p:grpSpPr>
        <p:sp>
          <p:nvSpPr>
            <p:cNvPr id="3" name="object 3"/>
            <p:cNvSpPr/>
            <p:nvPr/>
          </p:nvSpPr>
          <p:spPr>
            <a:xfrm>
              <a:off x="6781800" y="469392"/>
              <a:ext cx="4239895" cy="1118870"/>
            </a:xfrm>
            <a:custGeom>
              <a:avLst/>
              <a:gdLst/>
              <a:ahLst/>
              <a:cxnLst/>
              <a:rect l="l" t="t" r="r" b="b"/>
              <a:pathLst>
                <a:path w="4239895" h="1118870">
                  <a:moveTo>
                    <a:pt x="3988816" y="0"/>
                  </a:moveTo>
                  <a:lnTo>
                    <a:pt x="250951" y="0"/>
                  </a:lnTo>
                  <a:lnTo>
                    <a:pt x="201781" y="4863"/>
                  </a:lnTo>
                  <a:lnTo>
                    <a:pt x="154955" y="19097"/>
                  </a:lnTo>
                  <a:lnTo>
                    <a:pt x="111773" y="42165"/>
                  </a:lnTo>
                  <a:lnTo>
                    <a:pt x="73532" y="73532"/>
                  </a:lnTo>
                  <a:lnTo>
                    <a:pt x="42165" y="111793"/>
                  </a:lnTo>
                  <a:lnTo>
                    <a:pt x="19097" y="155019"/>
                  </a:lnTo>
                  <a:lnTo>
                    <a:pt x="4863" y="201888"/>
                  </a:lnTo>
                  <a:lnTo>
                    <a:pt x="0" y="251078"/>
                  </a:lnTo>
                  <a:lnTo>
                    <a:pt x="0" y="867536"/>
                  </a:lnTo>
                  <a:lnTo>
                    <a:pt x="4863" y="916727"/>
                  </a:lnTo>
                  <a:lnTo>
                    <a:pt x="19097" y="963596"/>
                  </a:lnTo>
                  <a:lnTo>
                    <a:pt x="42165" y="1006822"/>
                  </a:lnTo>
                  <a:lnTo>
                    <a:pt x="73532" y="1045082"/>
                  </a:lnTo>
                  <a:lnTo>
                    <a:pt x="111773" y="1076450"/>
                  </a:lnTo>
                  <a:lnTo>
                    <a:pt x="154955" y="1099518"/>
                  </a:lnTo>
                  <a:lnTo>
                    <a:pt x="201781" y="1113752"/>
                  </a:lnTo>
                  <a:lnTo>
                    <a:pt x="250951" y="1118615"/>
                  </a:lnTo>
                  <a:lnTo>
                    <a:pt x="3988816" y="1118615"/>
                  </a:lnTo>
                  <a:lnTo>
                    <a:pt x="4037986" y="1113752"/>
                  </a:lnTo>
                  <a:lnTo>
                    <a:pt x="4084812" y="1099518"/>
                  </a:lnTo>
                  <a:lnTo>
                    <a:pt x="4127994" y="1076450"/>
                  </a:lnTo>
                  <a:lnTo>
                    <a:pt x="4166234" y="1045082"/>
                  </a:lnTo>
                  <a:lnTo>
                    <a:pt x="4197602" y="1006822"/>
                  </a:lnTo>
                  <a:lnTo>
                    <a:pt x="4220670" y="963596"/>
                  </a:lnTo>
                  <a:lnTo>
                    <a:pt x="4234904" y="916727"/>
                  </a:lnTo>
                  <a:lnTo>
                    <a:pt x="4239768" y="867536"/>
                  </a:lnTo>
                  <a:lnTo>
                    <a:pt x="4239768" y="251078"/>
                  </a:lnTo>
                  <a:lnTo>
                    <a:pt x="4234904" y="201888"/>
                  </a:lnTo>
                  <a:lnTo>
                    <a:pt x="4220670" y="155019"/>
                  </a:lnTo>
                  <a:lnTo>
                    <a:pt x="4197602" y="111793"/>
                  </a:lnTo>
                  <a:lnTo>
                    <a:pt x="4166234" y="73532"/>
                  </a:lnTo>
                  <a:lnTo>
                    <a:pt x="4127994" y="42165"/>
                  </a:lnTo>
                  <a:lnTo>
                    <a:pt x="4084812" y="19097"/>
                  </a:lnTo>
                  <a:lnTo>
                    <a:pt x="4037986" y="4863"/>
                  </a:lnTo>
                  <a:lnTo>
                    <a:pt x="3988816" y="0"/>
                  </a:lnTo>
                  <a:close/>
                </a:path>
              </a:pathLst>
            </a:custGeom>
            <a:solidFill>
              <a:srgbClr val="FFCD78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6781800" y="469392"/>
              <a:ext cx="4239895" cy="1118870"/>
            </a:xfrm>
            <a:custGeom>
              <a:avLst/>
              <a:gdLst/>
              <a:ahLst/>
              <a:cxnLst/>
              <a:rect l="l" t="t" r="r" b="b"/>
              <a:pathLst>
                <a:path w="4239895" h="1118870">
                  <a:moveTo>
                    <a:pt x="250951" y="0"/>
                  </a:moveTo>
                  <a:lnTo>
                    <a:pt x="3988816" y="0"/>
                  </a:lnTo>
                  <a:lnTo>
                    <a:pt x="4037986" y="4863"/>
                  </a:lnTo>
                  <a:lnTo>
                    <a:pt x="4084812" y="19097"/>
                  </a:lnTo>
                  <a:lnTo>
                    <a:pt x="4127994" y="42165"/>
                  </a:lnTo>
                  <a:lnTo>
                    <a:pt x="4166234" y="73532"/>
                  </a:lnTo>
                  <a:lnTo>
                    <a:pt x="4197602" y="111793"/>
                  </a:lnTo>
                  <a:lnTo>
                    <a:pt x="4220670" y="155019"/>
                  </a:lnTo>
                  <a:lnTo>
                    <a:pt x="4234904" y="201888"/>
                  </a:lnTo>
                  <a:lnTo>
                    <a:pt x="4239768" y="251078"/>
                  </a:lnTo>
                  <a:lnTo>
                    <a:pt x="4239768" y="867536"/>
                  </a:lnTo>
                  <a:lnTo>
                    <a:pt x="4234904" y="916727"/>
                  </a:lnTo>
                  <a:lnTo>
                    <a:pt x="4220670" y="963596"/>
                  </a:lnTo>
                  <a:lnTo>
                    <a:pt x="4197602" y="1006822"/>
                  </a:lnTo>
                  <a:lnTo>
                    <a:pt x="4166234" y="1045082"/>
                  </a:lnTo>
                  <a:lnTo>
                    <a:pt x="4127994" y="1076450"/>
                  </a:lnTo>
                  <a:lnTo>
                    <a:pt x="4084812" y="1099518"/>
                  </a:lnTo>
                  <a:lnTo>
                    <a:pt x="4037986" y="1113752"/>
                  </a:lnTo>
                  <a:lnTo>
                    <a:pt x="3988816" y="1118615"/>
                  </a:lnTo>
                  <a:lnTo>
                    <a:pt x="250951" y="1118615"/>
                  </a:lnTo>
                  <a:lnTo>
                    <a:pt x="201781" y="1113752"/>
                  </a:lnTo>
                  <a:lnTo>
                    <a:pt x="154955" y="1099518"/>
                  </a:lnTo>
                  <a:lnTo>
                    <a:pt x="111773" y="1076450"/>
                  </a:lnTo>
                  <a:lnTo>
                    <a:pt x="73532" y="1045082"/>
                  </a:lnTo>
                  <a:lnTo>
                    <a:pt x="42165" y="1006822"/>
                  </a:lnTo>
                  <a:lnTo>
                    <a:pt x="19097" y="963596"/>
                  </a:lnTo>
                  <a:lnTo>
                    <a:pt x="4863" y="916727"/>
                  </a:lnTo>
                  <a:lnTo>
                    <a:pt x="0" y="867536"/>
                  </a:lnTo>
                  <a:lnTo>
                    <a:pt x="0" y="251078"/>
                  </a:lnTo>
                  <a:lnTo>
                    <a:pt x="4863" y="201888"/>
                  </a:lnTo>
                  <a:lnTo>
                    <a:pt x="19097" y="155019"/>
                  </a:lnTo>
                  <a:lnTo>
                    <a:pt x="42165" y="111793"/>
                  </a:lnTo>
                  <a:lnTo>
                    <a:pt x="73532" y="73532"/>
                  </a:lnTo>
                  <a:lnTo>
                    <a:pt x="111773" y="42165"/>
                  </a:lnTo>
                  <a:lnTo>
                    <a:pt x="154955" y="19097"/>
                  </a:lnTo>
                  <a:lnTo>
                    <a:pt x="201781" y="4863"/>
                  </a:lnTo>
                  <a:lnTo>
                    <a:pt x="250951" y="0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863" y="611708"/>
              <a:ext cx="2994405" cy="59466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456944" y="1440688"/>
            <a:ext cx="9823027" cy="4732867"/>
            <a:chOff x="2185416" y="2161032"/>
            <a:chExt cx="14734540" cy="70993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5416" y="2161032"/>
              <a:ext cx="14734032" cy="7098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1274" y="2309190"/>
              <a:ext cx="2272792" cy="4910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6736" y="2309190"/>
              <a:ext cx="5312156" cy="4910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2169" y="2309190"/>
              <a:ext cx="274320" cy="4910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9329" y="2309190"/>
              <a:ext cx="1975103" cy="4910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74982" y="2309190"/>
              <a:ext cx="274320" cy="4910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12142" y="2309190"/>
              <a:ext cx="4057650" cy="4910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1274" y="2867533"/>
              <a:ext cx="7997571" cy="4907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1274" y="3425012"/>
              <a:ext cx="3243453" cy="4910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8445" y="3425012"/>
              <a:ext cx="10390759" cy="4910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81274" y="3986530"/>
              <a:ext cx="6470014" cy="490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1274" y="4544009"/>
              <a:ext cx="3173856" cy="4910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6630" y="4544009"/>
              <a:ext cx="3848608" cy="4910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2672" y="4544009"/>
              <a:ext cx="274320" cy="4910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39833" y="4544009"/>
              <a:ext cx="5280533" cy="4910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81274" y="5102352"/>
              <a:ext cx="2623057" cy="4907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1274" y="5662879"/>
              <a:ext cx="4736337" cy="4910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02347" y="5662879"/>
              <a:ext cx="8314435" cy="4910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81274" y="6221222"/>
              <a:ext cx="4455541" cy="490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81274" y="6778701"/>
              <a:ext cx="4144518" cy="4910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95413" y="6778701"/>
              <a:ext cx="9094216" cy="4910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81274" y="7340219"/>
              <a:ext cx="4547997" cy="49072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820164" y="1530994"/>
            <a:ext cx="109643" cy="415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8467">
              <a:spcBef>
                <a:spcPts val="80"/>
              </a:spcBef>
            </a:pPr>
            <a:r>
              <a:rPr sz="2067" spc="-33" dirty="0">
                <a:latin typeface="Arial MT"/>
                <a:cs typeface="Arial MT"/>
              </a:rPr>
              <a:t>•</a:t>
            </a:r>
            <a:endParaRPr sz="2067">
              <a:latin typeface="Arial MT"/>
              <a:cs typeface="Arial MT"/>
            </a:endParaRPr>
          </a:p>
          <a:p>
            <a:pPr>
              <a:spcBef>
                <a:spcPts val="1000"/>
              </a:spcBef>
            </a:pPr>
            <a:endParaRPr sz="2067">
              <a:latin typeface="Arial MT"/>
              <a:cs typeface="Arial MT"/>
            </a:endParaRPr>
          </a:p>
          <a:p>
            <a:pPr marL="8467"/>
            <a:r>
              <a:rPr sz="2067" spc="-33" dirty="0">
                <a:latin typeface="Arial MT"/>
                <a:cs typeface="Arial MT"/>
              </a:rPr>
              <a:t>•</a:t>
            </a:r>
            <a:endParaRPr sz="2067">
              <a:latin typeface="Arial MT"/>
              <a:cs typeface="Arial MT"/>
            </a:endParaRPr>
          </a:p>
          <a:p>
            <a:pPr>
              <a:spcBef>
                <a:spcPts val="1020"/>
              </a:spcBef>
            </a:pPr>
            <a:endParaRPr sz="2067">
              <a:latin typeface="Arial MT"/>
              <a:cs typeface="Arial MT"/>
            </a:endParaRPr>
          </a:p>
          <a:p>
            <a:pPr marL="8467"/>
            <a:r>
              <a:rPr sz="2067" spc="-33" dirty="0">
                <a:latin typeface="Arial MT"/>
                <a:cs typeface="Arial MT"/>
              </a:rPr>
              <a:t>•</a:t>
            </a:r>
            <a:endParaRPr sz="2067">
              <a:latin typeface="Arial MT"/>
              <a:cs typeface="Arial MT"/>
            </a:endParaRPr>
          </a:p>
          <a:p>
            <a:pPr>
              <a:spcBef>
                <a:spcPts val="1017"/>
              </a:spcBef>
            </a:pPr>
            <a:endParaRPr sz="2067">
              <a:latin typeface="Arial MT"/>
              <a:cs typeface="Arial MT"/>
            </a:endParaRPr>
          </a:p>
          <a:p>
            <a:pPr marL="8467"/>
            <a:r>
              <a:rPr sz="2067" spc="-33" dirty="0">
                <a:latin typeface="Arial MT"/>
                <a:cs typeface="Arial MT"/>
              </a:rPr>
              <a:t>•</a:t>
            </a:r>
            <a:endParaRPr sz="2067">
              <a:latin typeface="Arial MT"/>
              <a:cs typeface="Arial MT"/>
            </a:endParaRPr>
          </a:p>
          <a:p>
            <a:pPr>
              <a:spcBef>
                <a:spcPts val="1000"/>
              </a:spcBef>
            </a:pPr>
            <a:endParaRPr sz="2067">
              <a:latin typeface="Arial MT"/>
              <a:cs typeface="Arial MT"/>
            </a:endParaRPr>
          </a:p>
          <a:p>
            <a:pPr marL="8467"/>
            <a:r>
              <a:rPr sz="2067" spc="-33" dirty="0">
                <a:latin typeface="Arial MT"/>
                <a:cs typeface="Arial MT"/>
              </a:rPr>
              <a:t>•</a:t>
            </a:r>
            <a:endParaRPr sz="2067">
              <a:latin typeface="Arial MT"/>
              <a:cs typeface="Arial MT"/>
            </a:endParaRPr>
          </a:p>
          <a:p>
            <a:pPr>
              <a:spcBef>
                <a:spcPts val="1017"/>
              </a:spcBef>
            </a:pPr>
            <a:endParaRPr sz="2067">
              <a:latin typeface="Arial MT"/>
              <a:cs typeface="Arial MT"/>
            </a:endParaRPr>
          </a:p>
          <a:p>
            <a:pPr marL="8467"/>
            <a:r>
              <a:rPr sz="2067" spc="-33" dirty="0">
                <a:latin typeface="Arial MT"/>
                <a:cs typeface="Arial MT"/>
              </a:rPr>
              <a:t>•</a:t>
            </a:r>
            <a:endParaRPr sz="2067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54182" y="5265132"/>
            <a:ext cx="8385810" cy="699770"/>
            <a:chOff x="3081273" y="7897698"/>
            <a:chExt cx="12578715" cy="1049655"/>
          </a:xfrm>
        </p:grpSpPr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81273" y="7897698"/>
              <a:ext cx="2608961" cy="4910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9447" y="7897698"/>
              <a:ext cx="10170414" cy="4910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81273" y="8456041"/>
              <a:ext cx="2813685" cy="490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563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DD4E-B7DD-72D9-1556-B1F68A6C9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9E04D1-D4FE-6441-985E-2FC3435AD6FA}"/>
              </a:ext>
            </a:extLst>
          </p:cNvPr>
          <p:cNvSpPr txBox="1"/>
          <p:nvPr/>
        </p:nvSpPr>
        <p:spPr>
          <a:xfrm>
            <a:off x="4572000" y="2521059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0" dirty="0"/>
              <a:t>CA-3</a:t>
            </a:r>
          </a:p>
        </p:txBody>
      </p:sp>
    </p:spTree>
    <p:extLst>
      <p:ext uri="{BB962C8B-B14F-4D97-AF65-F5344CB8AC3E}">
        <p14:creationId xmlns:p14="http://schemas.microsoft.com/office/powerpoint/2010/main" val="3797364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4652" y="1337913"/>
            <a:ext cx="2275407" cy="235168"/>
          </a:xfrm>
          <a:custGeom>
            <a:avLst/>
            <a:gdLst/>
            <a:ahLst/>
            <a:cxnLst/>
            <a:rect l="l" t="t" r="r" b="b"/>
            <a:pathLst>
              <a:path w="4546600" h="469900">
                <a:moveTo>
                  <a:pt x="43561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279400"/>
                </a:lnTo>
                <a:lnTo>
                  <a:pt x="5031" y="323079"/>
                </a:lnTo>
                <a:lnTo>
                  <a:pt x="19362" y="363177"/>
                </a:lnTo>
                <a:lnTo>
                  <a:pt x="41850" y="398548"/>
                </a:lnTo>
                <a:lnTo>
                  <a:pt x="71351" y="428049"/>
                </a:lnTo>
                <a:lnTo>
                  <a:pt x="106722" y="450537"/>
                </a:lnTo>
                <a:lnTo>
                  <a:pt x="146820" y="464868"/>
                </a:lnTo>
                <a:lnTo>
                  <a:pt x="190500" y="469900"/>
                </a:lnTo>
                <a:lnTo>
                  <a:pt x="4356100" y="469900"/>
                </a:lnTo>
                <a:lnTo>
                  <a:pt x="4399779" y="464868"/>
                </a:lnTo>
                <a:lnTo>
                  <a:pt x="4439877" y="450537"/>
                </a:lnTo>
                <a:lnTo>
                  <a:pt x="4475248" y="428049"/>
                </a:lnTo>
                <a:lnTo>
                  <a:pt x="4504749" y="398548"/>
                </a:lnTo>
                <a:lnTo>
                  <a:pt x="4527237" y="363177"/>
                </a:lnTo>
                <a:lnTo>
                  <a:pt x="4541568" y="323079"/>
                </a:lnTo>
                <a:lnTo>
                  <a:pt x="4546600" y="279400"/>
                </a:lnTo>
                <a:lnTo>
                  <a:pt x="4546600" y="190500"/>
                </a:lnTo>
                <a:lnTo>
                  <a:pt x="4541568" y="146820"/>
                </a:lnTo>
                <a:lnTo>
                  <a:pt x="4527237" y="106722"/>
                </a:lnTo>
                <a:lnTo>
                  <a:pt x="4504749" y="71351"/>
                </a:lnTo>
                <a:lnTo>
                  <a:pt x="4475248" y="41850"/>
                </a:lnTo>
                <a:lnTo>
                  <a:pt x="4439877" y="19362"/>
                </a:lnTo>
                <a:lnTo>
                  <a:pt x="4399779" y="5031"/>
                </a:lnTo>
                <a:lnTo>
                  <a:pt x="4356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" name="object 3"/>
          <p:cNvSpPr/>
          <p:nvPr/>
        </p:nvSpPr>
        <p:spPr>
          <a:xfrm>
            <a:off x="4964652" y="4210773"/>
            <a:ext cx="2275407" cy="235168"/>
          </a:xfrm>
          <a:custGeom>
            <a:avLst/>
            <a:gdLst/>
            <a:ahLst/>
            <a:cxnLst/>
            <a:rect l="l" t="t" r="r" b="b"/>
            <a:pathLst>
              <a:path w="4546600" h="469900">
                <a:moveTo>
                  <a:pt x="43561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279400"/>
                </a:lnTo>
                <a:lnTo>
                  <a:pt x="5031" y="323079"/>
                </a:lnTo>
                <a:lnTo>
                  <a:pt x="19362" y="363177"/>
                </a:lnTo>
                <a:lnTo>
                  <a:pt x="41850" y="398548"/>
                </a:lnTo>
                <a:lnTo>
                  <a:pt x="71351" y="428049"/>
                </a:lnTo>
                <a:lnTo>
                  <a:pt x="106722" y="450537"/>
                </a:lnTo>
                <a:lnTo>
                  <a:pt x="146820" y="464868"/>
                </a:lnTo>
                <a:lnTo>
                  <a:pt x="190500" y="469900"/>
                </a:lnTo>
                <a:lnTo>
                  <a:pt x="4356100" y="469900"/>
                </a:lnTo>
                <a:lnTo>
                  <a:pt x="4399779" y="464868"/>
                </a:lnTo>
                <a:lnTo>
                  <a:pt x="4439877" y="450537"/>
                </a:lnTo>
                <a:lnTo>
                  <a:pt x="4475248" y="428049"/>
                </a:lnTo>
                <a:lnTo>
                  <a:pt x="4504749" y="398548"/>
                </a:lnTo>
                <a:lnTo>
                  <a:pt x="4527237" y="363177"/>
                </a:lnTo>
                <a:lnTo>
                  <a:pt x="4541568" y="323079"/>
                </a:lnTo>
                <a:lnTo>
                  <a:pt x="4546600" y="279400"/>
                </a:lnTo>
                <a:lnTo>
                  <a:pt x="4546600" y="190500"/>
                </a:lnTo>
                <a:lnTo>
                  <a:pt x="4541568" y="146820"/>
                </a:lnTo>
                <a:lnTo>
                  <a:pt x="4527237" y="106722"/>
                </a:lnTo>
                <a:lnTo>
                  <a:pt x="4504749" y="71351"/>
                </a:lnTo>
                <a:lnTo>
                  <a:pt x="4475248" y="41850"/>
                </a:lnTo>
                <a:lnTo>
                  <a:pt x="4439877" y="19362"/>
                </a:lnTo>
                <a:lnTo>
                  <a:pt x="4399779" y="5031"/>
                </a:lnTo>
                <a:lnTo>
                  <a:pt x="4356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" name="object 4"/>
          <p:cNvSpPr/>
          <p:nvPr/>
        </p:nvSpPr>
        <p:spPr>
          <a:xfrm>
            <a:off x="5090759" y="2057013"/>
            <a:ext cx="1515561" cy="299362"/>
          </a:xfrm>
          <a:custGeom>
            <a:avLst/>
            <a:gdLst/>
            <a:ahLst/>
            <a:cxnLst/>
            <a:rect l="l" t="t" r="r" b="b"/>
            <a:pathLst>
              <a:path w="3028315" h="598169">
                <a:moveTo>
                  <a:pt x="57727" y="349069"/>
                </a:moveTo>
                <a:lnTo>
                  <a:pt x="0" y="349069"/>
                </a:lnTo>
                <a:lnTo>
                  <a:pt x="2466" y="367433"/>
                </a:lnTo>
                <a:lnTo>
                  <a:pt x="23226" y="415591"/>
                </a:lnTo>
                <a:lnTo>
                  <a:pt x="62970" y="451445"/>
                </a:lnTo>
                <a:lnTo>
                  <a:pt x="99035" y="467244"/>
                </a:lnTo>
                <a:lnTo>
                  <a:pt x="141992" y="475249"/>
                </a:lnTo>
                <a:lnTo>
                  <a:pt x="165965" y="476250"/>
                </a:lnTo>
                <a:lnTo>
                  <a:pt x="191573" y="475136"/>
                </a:lnTo>
                <a:lnTo>
                  <a:pt x="236786" y="466229"/>
                </a:lnTo>
                <a:lnTo>
                  <a:pt x="273979" y="448753"/>
                </a:lnTo>
                <a:lnTo>
                  <a:pt x="301367" y="425738"/>
                </a:lnTo>
                <a:lnTo>
                  <a:pt x="165965" y="425738"/>
                </a:lnTo>
                <a:lnTo>
                  <a:pt x="152436" y="425231"/>
                </a:lnTo>
                <a:lnTo>
                  <a:pt x="114552" y="417620"/>
                </a:lnTo>
                <a:lnTo>
                  <a:pt x="75316" y="392365"/>
                </a:lnTo>
                <a:lnTo>
                  <a:pt x="59672" y="361584"/>
                </a:lnTo>
                <a:lnTo>
                  <a:pt x="57727" y="349069"/>
                </a:lnTo>
                <a:close/>
              </a:path>
              <a:path w="3028315" h="598169">
                <a:moveTo>
                  <a:pt x="170475" y="0"/>
                </a:moveTo>
                <a:lnTo>
                  <a:pt x="128364" y="4058"/>
                </a:lnTo>
                <a:lnTo>
                  <a:pt x="90424" y="16235"/>
                </a:lnTo>
                <a:lnTo>
                  <a:pt x="45099" y="47608"/>
                </a:lnTo>
                <a:lnTo>
                  <a:pt x="17870" y="92679"/>
                </a:lnTo>
                <a:lnTo>
                  <a:pt x="12627" y="128984"/>
                </a:lnTo>
                <a:lnTo>
                  <a:pt x="14600" y="151209"/>
                </a:lnTo>
                <a:lnTo>
                  <a:pt x="30385" y="188980"/>
                </a:lnTo>
                <a:lnTo>
                  <a:pt x="61462" y="218168"/>
                </a:lnTo>
                <a:lnTo>
                  <a:pt x="104236" y="240337"/>
                </a:lnTo>
                <a:lnTo>
                  <a:pt x="198677" y="268708"/>
                </a:lnTo>
                <a:lnTo>
                  <a:pt x="210219" y="272513"/>
                </a:lnTo>
                <a:lnTo>
                  <a:pt x="250978" y="291342"/>
                </a:lnTo>
                <a:lnTo>
                  <a:pt x="275501" y="320995"/>
                </a:lnTo>
                <a:lnTo>
                  <a:pt x="278714" y="341853"/>
                </a:lnTo>
                <a:lnTo>
                  <a:pt x="277784" y="354086"/>
                </a:lnTo>
                <a:lnTo>
                  <a:pt x="255727" y="394901"/>
                </a:lnTo>
                <a:lnTo>
                  <a:pt x="223467" y="415365"/>
                </a:lnTo>
                <a:lnTo>
                  <a:pt x="181567" y="425090"/>
                </a:lnTo>
                <a:lnTo>
                  <a:pt x="165965" y="425738"/>
                </a:lnTo>
                <a:lnTo>
                  <a:pt x="301367" y="425738"/>
                </a:lnTo>
                <a:lnTo>
                  <a:pt x="327929" y="378384"/>
                </a:lnTo>
                <a:lnTo>
                  <a:pt x="332833" y="342755"/>
                </a:lnTo>
                <a:lnTo>
                  <a:pt x="332002" y="327154"/>
                </a:lnTo>
                <a:lnTo>
                  <a:pt x="319529" y="287959"/>
                </a:lnTo>
                <a:lnTo>
                  <a:pt x="285704" y="251429"/>
                </a:lnTo>
                <a:lnTo>
                  <a:pt x="243085" y="228654"/>
                </a:lnTo>
                <a:lnTo>
                  <a:pt x="202947" y="215575"/>
                </a:lnTo>
                <a:lnTo>
                  <a:pt x="149462" y="201129"/>
                </a:lnTo>
                <a:lnTo>
                  <a:pt x="142570" y="199057"/>
                </a:lnTo>
                <a:lnTo>
                  <a:pt x="105617" y="184047"/>
                </a:lnTo>
                <a:lnTo>
                  <a:pt x="75541" y="158073"/>
                </a:lnTo>
                <a:lnTo>
                  <a:pt x="66747" y="126278"/>
                </a:lnTo>
                <a:lnTo>
                  <a:pt x="67536" y="115525"/>
                </a:lnTo>
                <a:lnTo>
                  <a:pt x="86421" y="78599"/>
                </a:lnTo>
                <a:lnTo>
                  <a:pt x="126983" y="55190"/>
                </a:lnTo>
                <a:lnTo>
                  <a:pt x="168671" y="49609"/>
                </a:lnTo>
                <a:lnTo>
                  <a:pt x="296644" y="49609"/>
                </a:lnTo>
                <a:lnTo>
                  <a:pt x="293822" y="46283"/>
                </a:lnTo>
                <a:lnTo>
                  <a:pt x="249850" y="16010"/>
                </a:lnTo>
                <a:lnTo>
                  <a:pt x="212643" y="4002"/>
                </a:lnTo>
                <a:lnTo>
                  <a:pt x="192179" y="1000"/>
                </a:lnTo>
                <a:lnTo>
                  <a:pt x="170475" y="0"/>
                </a:lnTo>
                <a:close/>
              </a:path>
              <a:path w="3028315" h="598169">
                <a:moveTo>
                  <a:pt x="296644" y="49609"/>
                </a:moveTo>
                <a:lnTo>
                  <a:pt x="168671" y="49609"/>
                </a:lnTo>
                <a:lnTo>
                  <a:pt x="188825" y="50793"/>
                </a:lnTo>
                <a:lnTo>
                  <a:pt x="207344" y="54344"/>
                </a:lnTo>
                <a:lnTo>
                  <a:pt x="252359" y="78980"/>
                </a:lnTo>
                <a:lnTo>
                  <a:pt x="272400" y="121768"/>
                </a:lnTo>
                <a:lnTo>
                  <a:pt x="326519" y="121768"/>
                </a:lnTo>
                <a:lnTo>
                  <a:pt x="324744" y="104757"/>
                </a:lnTo>
                <a:lnTo>
                  <a:pt x="320544" y="88676"/>
                </a:lnTo>
                <a:lnTo>
                  <a:pt x="313920" y="73526"/>
                </a:lnTo>
                <a:lnTo>
                  <a:pt x="304872" y="59305"/>
                </a:lnTo>
                <a:lnTo>
                  <a:pt x="296644" y="49609"/>
                </a:lnTo>
                <a:close/>
              </a:path>
              <a:path w="3028315" h="598169">
                <a:moveTo>
                  <a:pt x="470781" y="6313"/>
                </a:moveTo>
                <a:lnTo>
                  <a:pt x="417564" y="6313"/>
                </a:lnTo>
                <a:lnTo>
                  <a:pt x="417564" y="468132"/>
                </a:lnTo>
                <a:lnTo>
                  <a:pt x="470781" y="468132"/>
                </a:lnTo>
                <a:lnTo>
                  <a:pt x="470781" y="259772"/>
                </a:lnTo>
                <a:lnTo>
                  <a:pt x="471514" y="245228"/>
                </a:lnTo>
                <a:lnTo>
                  <a:pt x="482507" y="208359"/>
                </a:lnTo>
                <a:lnTo>
                  <a:pt x="514979" y="176113"/>
                </a:lnTo>
                <a:lnTo>
                  <a:pt x="515478" y="175887"/>
                </a:lnTo>
                <a:lnTo>
                  <a:pt x="470781" y="175887"/>
                </a:lnTo>
                <a:lnTo>
                  <a:pt x="470781" y="6313"/>
                </a:lnTo>
                <a:close/>
              </a:path>
              <a:path w="3028315" h="598169">
                <a:moveTo>
                  <a:pt x="674870" y="165063"/>
                </a:moveTo>
                <a:lnTo>
                  <a:pt x="561882" y="165063"/>
                </a:lnTo>
                <a:lnTo>
                  <a:pt x="579682" y="166487"/>
                </a:lnTo>
                <a:lnTo>
                  <a:pt x="595425" y="170757"/>
                </a:lnTo>
                <a:lnTo>
                  <a:pt x="630109" y="200283"/>
                </a:lnTo>
                <a:lnTo>
                  <a:pt x="642159" y="251654"/>
                </a:lnTo>
                <a:lnTo>
                  <a:pt x="642159" y="468132"/>
                </a:lnTo>
                <a:lnTo>
                  <a:pt x="695376" y="468132"/>
                </a:lnTo>
                <a:lnTo>
                  <a:pt x="695254" y="245228"/>
                </a:lnTo>
                <a:lnTo>
                  <a:pt x="687005" y="189953"/>
                </a:lnTo>
                <a:lnTo>
                  <a:pt x="680494" y="174534"/>
                </a:lnTo>
                <a:lnTo>
                  <a:pt x="674870" y="165063"/>
                </a:lnTo>
                <a:close/>
              </a:path>
              <a:path w="3028315" h="598169">
                <a:moveTo>
                  <a:pt x="577216" y="117258"/>
                </a:moveTo>
                <a:lnTo>
                  <a:pt x="525126" y="126264"/>
                </a:lnTo>
                <a:lnTo>
                  <a:pt x="490512" y="151815"/>
                </a:lnTo>
                <a:lnTo>
                  <a:pt x="475291" y="175887"/>
                </a:lnTo>
                <a:lnTo>
                  <a:pt x="515478" y="175887"/>
                </a:lnTo>
                <a:lnTo>
                  <a:pt x="525690" y="171279"/>
                </a:lnTo>
                <a:lnTo>
                  <a:pt x="537077" y="167826"/>
                </a:lnTo>
                <a:lnTo>
                  <a:pt x="549141" y="165754"/>
                </a:lnTo>
                <a:lnTo>
                  <a:pt x="561882" y="165063"/>
                </a:lnTo>
                <a:lnTo>
                  <a:pt x="674870" y="165063"/>
                </a:lnTo>
                <a:lnTo>
                  <a:pt x="672418" y="160934"/>
                </a:lnTo>
                <a:lnTo>
                  <a:pt x="639228" y="131464"/>
                </a:lnTo>
                <a:lnTo>
                  <a:pt x="594368" y="118146"/>
                </a:lnTo>
                <a:lnTo>
                  <a:pt x="577216" y="117258"/>
                </a:lnTo>
                <a:close/>
              </a:path>
              <a:path w="3028315" h="598169">
                <a:moveTo>
                  <a:pt x="933445" y="117258"/>
                </a:moveTo>
                <a:lnTo>
                  <a:pt x="889417" y="122839"/>
                </a:lnTo>
                <a:lnTo>
                  <a:pt x="851139" y="139582"/>
                </a:lnTo>
                <a:lnTo>
                  <a:pt x="819794" y="166416"/>
                </a:lnTo>
                <a:lnTo>
                  <a:pt x="796117" y="202270"/>
                </a:lnTo>
                <a:lnTo>
                  <a:pt x="781404" y="246073"/>
                </a:lnTo>
                <a:lnTo>
                  <a:pt x="776499" y="296754"/>
                </a:lnTo>
                <a:lnTo>
                  <a:pt x="777725" y="322742"/>
                </a:lnTo>
                <a:lnTo>
                  <a:pt x="787534" y="369646"/>
                </a:lnTo>
                <a:lnTo>
                  <a:pt x="806997" y="409516"/>
                </a:lnTo>
                <a:lnTo>
                  <a:pt x="834508" y="440748"/>
                </a:lnTo>
                <a:lnTo>
                  <a:pt x="869559" y="462790"/>
                </a:lnTo>
                <a:lnTo>
                  <a:pt x="910712" y="473952"/>
                </a:lnTo>
                <a:lnTo>
                  <a:pt x="933445" y="475348"/>
                </a:lnTo>
                <a:lnTo>
                  <a:pt x="956164" y="473952"/>
                </a:lnTo>
                <a:lnTo>
                  <a:pt x="997204" y="462790"/>
                </a:lnTo>
                <a:lnTo>
                  <a:pt x="1032241" y="440748"/>
                </a:lnTo>
                <a:lnTo>
                  <a:pt x="1045665" y="427542"/>
                </a:lnTo>
                <a:lnTo>
                  <a:pt x="933445" y="427542"/>
                </a:lnTo>
                <a:lnTo>
                  <a:pt x="916420" y="426401"/>
                </a:lnTo>
                <a:lnTo>
                  <a:pt x="874816" y="409277"/>
                </a:lnTo>
                <a:lnTo>
                  <a:pt x="847037" y="375410"/>
                </a:lnTo>
                <a:lnTo>
                  <a:pt x="832479" y="330240"/>
                </a:lnTo>
                <a:lnTo>
                  <a:pt x="829716" y="296754"/>
                </a:lnTo>
                <a:lnTo>
                  <a:pt x="830407" y="279686"/>
                </a:lnTo>
                <a:lnTo>
                  <a:pt x="840766" y="232036"/>
                </a:lnTo>
                <a:lnTo>
                  <a:pt x="864062" y="193518"/>
                </a:lnTo>
                <a:lnTo>
                  <a:pt x="900973" y="169686"/>
                </a:lnTo>
                <a:lnTo>
                  <a:pt x="933445" y="165063"/>
                </a:lnTo>
                <a:lnTo>
                  <a:pt x="1045611" y="165063"/>
                </a:lnTo>
                <a:lnTo>
                  <a:pt x="1032241" y="151872"/>
                </a:lnTo>
                <a:lnTo>
                  <a:pt x="1015526" y="139582"/>
                </a:lnTo>
                <a:lnTo>
                  <a:pt x="997204" y="129815"/>
                </a:lnTo>
                <a:lnTo>
                  <a:pt x="977417" y="122839"/>
                </a:lnTo>
                <a:lnTo>
                  <a:pt x="956164" y="118653"/>
                </a:lnTo>
                <a:lnTo>
                  <a:pt x="933445" y="117258"/>
                </a:lnTo>
                <a:close/>
              </a:path>
              <a:path w="3028315" h="598169">
                <a:moveTo>
                  <a:pt x="1045611" y="165063"/>
                </a:moveTo>
                <a:lnTo>
                  <a:pt x="933445" y="165063"/>
                </a:lnTo>
                <a:lnTo>
                  <a:pt x="950470" y="166219"/>
                </a:lnTo>
                <a:lnTo>
                  <a:pt x="965917" y="169686"/>
                </a:lnTo>
                <a:lnTo>
                  <a:pt x="1002828" y="193518"/>
                </a:lnTo>
                <a:lnTo>
                  <a:pt x="1026124" y="232036"/>
                </a:lnTo>
                <a:lnTo>
                  <a:pt x="1036483" y="279686"/>
                </a:lnTo>
                <a:lnTo>
                  <a:pt x="1037174" y="296754"/>
                </a:lnTo>
                <a:lnTo>
                  <a:pt x="1036483" y="313807"/>
                </a:lnTo>
                <a:lnTo>
                  <a:pt x="1026124" y="361246"/>
                </a:lnTo>
                <a:lnTo>
                  <a:pt x="1002828" y="399425"/>
                </a:lnTo>
                <a:lnTo>
                  <a:pt x="965917" y="422976"/>
                </a:lnTo>
                <a:lnTo>
                  <a:pt x="933445" y="427542"/>
                </a:lnTo>
                <a:lnTo>
                  <a:pt x="1045665" y="427542"/>
                </a:lnTo>
                <a:lnTo>
                  <a:pt x="1070547" y="390561"/>
                </a:lnTo>
                <a:lnTo>
                  <a:pt x="1085430" y="347040"/>
                </a:lnTo>
                <a:lnTo>
                  <a:pt x="1090391" y="296754"/>
                </a:lnTo>
                <a:lnTo>
                  <a:pt x="1089151" y="270554"/>
                </a:lnTo>
                <a:lnTo>
                  <a:pt x="1079229" y="223312"/>
                </a:lnTo>
                <a:lnTo>
                  <a:pt x="1059752" y="183216"/>
                </a:lnTo>
                <a:lnTo>
                  <a:pt x="1046983" y="166416"/>
                </a:lnTo>
                <a:lnTo>
                  <a:pt x="1045611" y="165063"/>
                </a:lnTo>
                <a:close/>
              </a:path>
              <a:path w="3028315" h="598169">
                <a:moveTo>
                  <a:pt x="1223040" y="121768"/>
                </a:moveTo>
                <a:lnTo>
                  <a:pt x="1171626" y="121768"/>
                </a:lnTo>
                <a:lnTo>
                  <a:pt x="1171626" y="598018"/>
                </a:lnTo>
                <a:lnTo>
                  <a:pt x="1224844" y="598018"/>
                </a:lnTo>
                <a:lnTo>
                  <a:pt x="1224844" y="414914"/>
                </a:lnTo>
                <a:lnTo>
                  <a:pt x="1275529" y="414914"/>
                </a:lnTo>
                <a:lnTo>
                  <a:pt x="1241855" y="378257"/>
                </a:lnTo>
                <a:lnTo>
                  <a:pt x="1226817" y="331875"/>
                </a:lnTo>
                <a:lnTo>
                  <a:pt x="1223942" y="294950"/>
                </a:lnTo>
                <a:lnTo>
                  <a:pt x="1224646" y="276163"/>
                </a:lnTo>
                <a:lnTo>
                  <a:pt x="1235217" y="227075"/>
                </a:lnTo>
                <a:lnTo>
                  <a:pt x="1258217" y="190460"/>
                </a:lnTo>
                <a:lnTo>
                  <a:pt x="1276282" y="176789"/>
                </a:lnTo>
                <a:lnTo>
                  <a:pt x="1223040" y="176789"/>
                </a:lnTo>
                <a:lnTo>
                  <a:pt x="1223040" y="121768"/>
                </a:lnTo>
                <a:close/>
              </a:path>
              <a:path w="3028315" h="598169">
                <a:moveTo>
                  <a:pt x="1275529" y="414914"/>
                </a:moveTo>
                <a:lnTo>
                  <a:pt x="1229354" y="414914"/>
                </a:lnTo>
                <a:lnTo>
                  <a:pt x="1232595" y="419960"/>
                </a:lnTo>
                <a:lnTo>
                  <a:pt x="1259176" y="452290"/>
                </a:lnTo>
                <a:lnTo>
                  <a:pt x="1300329" y="472585"/>
                </a:lnTo>
                <a:lnTo>
                  <a:pt x="1330376" y="475348"/>
                </a:lnTo>
                <a:lnTo>
                  <a:pt x="1351390" y="473980"/>
                </a:lnTo>
                <a:lnTo>
                  <a:pt x="1389612" y="463044"/>
                </a:lnTo>
                <a:lnTo>
                  <a:pt x="1422492" y="441297"/>
                </a:lnTo>
                <a:lnTo>
                  <a:pt x="1435710" y="427542"/>
                </a:lnTo>
                <a:lnTo>
                  <a:pt x="1323160" y="427542"/>
                </a:lnTo>
                <a:lnTo>
                  <a:pt x="1307770" y="426499"/>
                </a:lnTo>
                <a:lnTo>
                  <a:pt x="1293620" y="423370"/>
                </a:lnTo>
                <a:lnTo>
                  <a:pt x="1280711" y="418156"/>
                </a:lnTo>
                <a:lnTo>
                  <a:pt x="1275529" y="414914"/>
                </a:lnTo>
                <a:close/>
              </a:path>
              <a:path w="3028315" h="598169">
                <a:moveTo>
                  <a:pt x="1435811" y="165063"/>
                </a:moveTo>
                <a:lnTo>
                  <a:pt x="1323160" y="165063"/>
                </a:lnTo>
                <a:lnTo>
                  <a:pt x="1339354" y="166149"/>
                </a:lnTo>
                <a:lnTo>
                  <a:pt x="1354110" y="169404"/>
                </a:lnTo>
                <a:lnTo>
                  <a:pt x="1389865" y="191771"/>
                </a:lnTo>
                <a:lnTo>
                  <a:pt x="1412908" y="229105"/>
                </a:lnTo>
                <a:lnTo>
                  <a:pt x="1423479" y="277136"/>
                </a:lnTo>
                <a:lnTo>
                  <a:pt x="1424183" y="294950"/>
                </a:lnTo>
                <a:lnTo>
                  <a:pt x="1423464" y="313018"/>
                </a:lnTo>
                <a:lnTo>
                  <a:pt x="1412683" y="362148"/>
                </a:lnTo>
                <a:lnTo>
                  <a:pt x="1389428" y="400285"/>
                </a:lnTo>
                <a:lnTo>
                  <a:pt x="1353772" y="423145"/>
                </a:lnTo>
                <a:lnTo>
                  <a:pt x="1323160" y="427542"/>
                </a:lnTo>
                <a:lnTo>
                  <a:pt x="1435710" y="427542"/>
                </a:lnTo>
                <a:lnTo>
                  <a:pt x="1458684" y="391237"/>
                </a:lnTo>
                <a:lnTo>
                  <a:pt x="1472721" y="347209"/>
                </a:lnTo>
                <a:lnTo>
                  <a:pt x="1477401" y="295852"/>
                </a:lnTo>
                <a:lnTo>
                  <a:pt x="1476231" y="269469"/>
                </a:lnTo>
                <a:lnTo>
                  <a:pt x="1466873" y="222114"/>
                </a:lnTo>
                <a:lnTo>
                  <a:pt x="1448410" y="182215"/>
                </a:lnTo>
                <a:lnTo>
                  <a:pt x="1436304" y="165571"/>
                </a:lnTo>
                <a:lnTo>
                  <a:pt x="1435811" y="165063"/>
                </a:lnTo>
                <a:close/>
              </a:path>
              <a:path w="3028315" h="598169">
                <a:moveTo>
                  <a:pt x="1329474" y="117258"/>
                </a:moveTo>
                <a:lnTo>
                  <a:pt x="1286602" y="123600"/>
                </a:lnTo>
                <a:lnTo>
                  <a:pt x="1251452" y="146883"/>
                </a:lnTo>
                <a:lnTo>
                  <a:pt x="1229354" y="176789"/>
                </a:lnTo>
                <a:lnTo>
                  <a:pt x="1276282" y="176789"/>
                </a:lnTo>
                <a:lnTo>
                  <a:pt x="1280288" y="174323"/>
                </a:lnTo>
                <a:lnTo>
                  <a:pt x="1293282" y="169179"/>
                </a:lnTo>
                <a:lnTo>
                  <a:pt x="1307573" y="166092"/>
                </a:lnTo>
                <a:lnTo>
                  <a:pt x="1323160" y="165063"/>
                </a:lnTo>
                <a:lnTo>
                  <a:pt x="1435811" y="165063"/>
                </a:lnTo>
                <a:lnTo>
                  <a:pt x="1422365" y="151209"/>
                </a:lnTo>
                <a:lnTo>
                  <a:pt x="1406594" y="139131"/>
                </a:lnTo>
                <a:lnTo>
                  <a:pt x="1389259" y="129562"/>
                </a:lnTo>
                <a:lnTo>
                  <a:pt x="1370628" y="122726"/>
                </a:lnTo>
                <a:lnTo>
                  <a:pt x="1350699" y="118625"/>
                </a:lnTo>
                <a:lnTo>
                  <a:pt x="1329474" y="117258"/>
                </a:lnTo>
                <a:close/>
              </a:path>
              <a:path w="3028315" h="598169">
                <a:moveTo>
                  <a:pt x="1798509" y="6313"/>
                </a:moveTo>
                <a:lnTo>
                  <a:pt x="1744389" y="6313"/>
                </a:lnTo>
                <a:lnTo>
                  <a:pt x="1744389" y="468132"/>
                </a:lnTo>
                <a:lnTo>
                  <a:pt x="1800313" y="468132"/>
                </a:lnTo>
                <a:lnTo>
                  <a:pt x="1800313" y="105532"/>
                </a:lnTo>
                <a:lnTo>
                  <a:pt x="1867445" y="105532"/>
                </a:lnTo>
                <a:lnTo>
                  <a:pt x="1798509" y="6313"/>
                </a:lnTo>
                <a:close/>
              </a:path>
              <a:path w="3028315" h="598169">
                <a:moveTo>
                  <a:pt x="1867445" y="105532"/>
                </a:moveTo>
                <a:lnTo>
                  <a:pt x="1804822" y="105532"/>
                </a:lnTo>
                <a:lnTo>
                  <a:pt x="2056477" y="468132"/>
                </a:lnTo>
                <a:lnTo>
                  <a:pt x="2110596" y="468132"/>
                </a:lnTo>
                <a:lnTo>
                  <a:pt x="2110596" y="369815"/>
                </a:lnTo>
                <a:lnTo>
                  <a:pt x="2051065" y="369815"/>
                </a:lnTo>
                <a:lnTo>
                  <a:pt x="1867445" y="105532"/>
                </a:lnTo>
                <a:close/>
              </a:path>
              <a:path w="3028315" h="598169">
                <a:moveTo>
                  <a:pt x="2110596" y="6313"/>
                </a:moveTo>
                <a:lnTo>
                  <a:pt x="2055575" y="6313"/>
                </a:lnTo>
                <a:lnTo>
                  <a:pt x="2055575" y="369815"/>
                </a:lnTo>
                <a:lnTo>
                  <a:pt x="2110596" y="369815"/>
                </a:lnTo>
                <a:lnTo>
                  <a:pt x="2110596" y="6313"/>
                </a:lnTo>
                <a:close/>
              </a:path>
              <a:path w="3028315" h="598169">
                <a:moveTo>
                  <a:pt x="2355994" y="117258"/>
                </a:moveTo>
                <a:lnTo>
                  <a:pt x="2311965" y="122839"/>
                </a:lnTo>
                <a:lnTo>
                  <a:pt x="2273687" y="139582"/>
                </a:lnTo>
                <a:lnTo>
                  <a:pt x="2242343" y="166416"/>
                </a:lnTo>
                <a:lnTo>
                  <a:pt x="2218666" y="202270"/>
                </a:lnTo>
                <a:lnTo>
                  <a:pt x="2203952" y="246073"/>
                </a:lnTo>
                <a:lnTo>
                  <a:pt x="2199048" y="296754"/>
                </a:lnTo>
                <a:lnTo>
                  <a:pt x="2200274" y="322742"/>
                </a:lnTo>
                <a:lnTo>
                  <a:pt x="2210083" y="369646"/>
                </a:lnTo>
                <a:lnTo>
                  <a:pt x="2229546" y="409516"/>
                </a:lnTo>
                <a:lnTo>
                  <a:pt x="2257057" y="440748"/>
                </a:lnTo>
                <a:lnTo>
                  <a:pt x="2292108" y="462790"/>
                </a:lnTo>
                <a:lnTo>
                  <a:pt x="2333261" y="473952"/>
                </a:lnTo>
                <a:lnTo>
                  <a:pt x="2355994" y="475348"/>
                </a:lnTo>
                <a:lnTo>
                  <a:pt x="2378713" y="473952"/>
                </a:lnTo>
                <a:lnTo>
                  <a:pt x="2419753" y="462790"/>
                </a:lnTo>
                <a:lnTo>
                  <a:pt x="2454790" y="440748"/>
                </a:lnTo>
                <a:lnTo>
                  <a:pt x="2468214" y="427542"/>
                </a:lnTo>
                <a:lnTo>
                  <a:pt x="2355994" y="427542"/>
                </a:lnTo>
                <a:lnTo>
                  <a:pt x="2338969" y="426401"/>
                </a:lnTo>
                <a:lnTo>
                  <a:pt x="2297365" y="409277"/>
                </a:lnTo>
                <a:lnTo>
                  <a:pt x="2269586" y="375410"/>
                </a:lnTo>
                <a:lnTo>
                  <a:pt x="2255027" y="330240"/>
                </a:lnTo>
                <a:lnTo>
                  <a:pt x="2252265" y="296754"/>
                </a:lnTo>
                <a:lnTo>
                  <a:pt x="2252956" y="279686"/>
                </a:lnTo>
                <a:lnTo>
                  <a:pt x="2263314" y="232036"/>
                </a:lnTo>
                <a:lnTo>
                  <a:pt x="2286611" y="193518"/>
                </a:lnTo>
                <a:lnTo>
                  <a:pt x="2323522" y="169686"/>
                </a:lnTo>
                <a:lnTo>
                  <a:pt x="2355994" y="165063"/>
                </a:lnTo>
                <a:lnTo>
                  <a:pt x="2468160" y="165063"/>
                </a:lnTo>
                <a:lnTo>
                  <a:pt x="2454790" y="151872"/>
                </a:lnTo>
                <a:lnTo>
                  <a:pt x="2438075" y="139582"/>
                </a:lnTo>
                <a:lnTo>
                  <a:pt x="2419753" y="129815"/>
                </a:lnTo>
                <a:lnTo>
                  <a:pt x="2399966" y="122839"/>
                </a:lnTo>
                <a:lnTo>
                  <a:pt x="2378713" y="118653"/>
                </a:lnTo>
                <a:lnTo>
                  <a:pt x="2355994" y="117258"/>
                </a:lnTo>
                <a:close/>
              </a:path>
              <a:path w="3028315" h="598169">
                <a:moveTo>
                  <a:pt x="2468160" y="165063"/>
                </a:moveTo>
                <a:lnTo>
                  <a:pt x="2355994" y="165063"/>
                </a:lnTo>
                <a:lnTo>
                  <a:pt x="2373019" y="166219"/>
                </a:lnTo>
                <a:lnTo>
                  <a:pt x="2388465" y="169686"/>
                </a:lnTo>
                <a:lnTo>
                  <a:pt x="2425376" y="193518"/>
                </a:lnTo>
                <a:lnTo>
                  <a:pt x="2448673" y="232036"/>
                </a:lnTo>
                <a:lnTo>
                  <a:pt x="2459032" y="279686"/>
                </a:lnTo>
                <a:lnTo>
                  <a:pt x="2459722" y="296754"/>
                </a:lnTo>
                <a:lnTo>
                  <a:pt x="2459032" y="313807"/>
                </a:lnTo>
                <a:lnTo>
                  <a:pt x="2448673" y="361246"/>
                </a:lnTo>
                <a:lnTo>
                  <a:pt x="2425376" y="399425"/>
                </a:lnTo>
                <a:lnTo>
                  <a:pt x="2388465" y="422976"/>
                </a:lnTo>
                <a:lnTo>
                  <a:pt x="2355994" y="427542"/>
                </a:lnTo>
                <a:lnTo>
                  <a:pt x="2468214" y="427542"/>
                </a:lnTo>
                <a:lnTo>
                  <a:pt x="2493096" y="390561"/>
                </a:lnTo>
                <a:lnTo>
                  <a:pt x="2507979" y="347040"/>
                </a:lnTo>
                <a:lnTo>
                  <a:pt x="2512940" y="296754"/>
                </a:lnTo>
                <a:lnTo>
                  <a:pt x="2511700" y="270554"/>
                </a:lnTo>
                <a:lnTo>
                  <a:pt x="2501778" y="223312"/>
                </a:lnTo>
                <a:lnTo>
                  <a:pt x="2482300" y="183216"/>
                </a:lnTo>
                <a:lnTo>
                  <a:pt x="2469532" y="166416"/>
                </a:lnTo>
                <a:lnTo>
                  <a:pt x="2468160" y="165063"/>
                </a:lnTo>
                <a:close/>
              </a:path>
              <a:path w="3028315" h="598169">
                <a:moveTo>
                  <a:pt x="2611257" y="121768"/>
                </a:moveTo>
                <a:lnTo>
                  <a:pt x="2555333" y="121768"/>
                </a:lnTo>
                <a:lnTo>
                  <a:pt x="2660866" y="468132"/>
                </a:lnTo>
                <a:lnTo>
                  <a:pt x="2713181" y="468132"/>
                </a:lnTo>
                <a:lnTo>
                  <a:pt x="2736297" y="386953"/>
                </a:lnTo>
                <a:lnTo>
                  <a:pt x="2686122" y="386953"/>
                </a:lnTo>
                <a:lnTo>
                  <a:pt x="2611257" y="121768"/>
                </a:lnTo>
                <a:close/>
              </a:path>
              <a:path w="3028315" h="598169">
                <a:moveTo>
                  <a:pt x="2842711" y="202045"/>
                </a:moveTo>
                <a:lnTo>
                  <a:pt x="2794360" y="202045"/>
                </a:lnTo>
                <a:lnTo>
                  <a:pt x="2870127" y="468132"/>
                </a:lnTo>
                <a:lnTo>
                  <a:pt x="2922443" y="468132"/>
                </a:lnTo>
                <a:lnTo>
                  <a:pt x="2947452" y="386051"/>
                </a:lnTo>
                <a:lnTo>
                  <a:pt x="2893579" y="386051"/>
                </a:lnTo>
                <a:lnTo>
                  <a:pt x="2842711" y="202045"/>
                </a:lnTo>
                <a:close/>
              </a:path>
              <a:path w="3028315" h="598169">
                <a:moveTo>
                  <a:pt x="2820518" y="121768"/>
                </a:moveTo>
                <a:lnTo>
                  <a:pt x="2763693" y="121768"/>
                </a:lnTo>
                <a:lnTo>
                  <a:pt x="2689730" y="386953"/>
                </a:lnTo>
                <a:lnTo>
                  <a:pt x="2736297" y="386953"/>
                </a:lnTo>
                <a:lnTo>
                  <a:pt x="2788948" y="202045"/>
                </a:lnTo>
                <a:lnTo>
                  <a:pt x="2842711" y="202045"/>
                </a:lnTo>
                <a:lnTo>
                  <a:pt x="2820518" y="121768"/>
                </a:lnTo>
                <a:close/>
              </a:path>
              <a:path w="3028315" h="598169">
                <a:moveTo>
                  <a:pt x="3027975" y="121768"/>
                </a:moveTo>
                <a:lnTo>
                  <a:pt x="2972052" y="121768"/>
                </a:lnTo>
                <a:lnTo>
                  <a:pt x="2897187" y="386051"/>
                </a:lnTo>
                <a:lnTo>
                  <a:pt x="2947452" y="386051"/>
                </a:lnTo>
                <a:lnTo>
                  <a:pt x="3027975" y="121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5" name="object 5"/>
          <p:cNvGrpSpPr/>
          <p:nvPr/>
        </p:nvGrpSpPr>
        <p:grpSpPr>
          <a:xfrm>
            <a:off x="4964653" y="3219255"/>
            <a:ext cx="591097" cy="629233"/>
            <a:chOff x="215900" y="4940300"/>
            <a:chExt cx="1181100" cy="1257300"/>
          </a:xfrm>
        </p:grpSpPr>
        <p:sp>
          <p:nvSpPr>
            <p:cNvPr id="6" name="object 6"/>
            <p:cNvSpPr/>
            <p:nvPr/>
          </p:nvSpPr>
          <p:spPr>
            <a:xfrm>
              <a:off x="215900" y="4940300"/>
              <a:ext cx="1181100" cy="1257300"/>
            </a:xfrm>
            <a:custGeom>
              <a:avLst/>
              <a:gdLst/>
              <a:ahLst/>
              <a:cxnLst/>
              <a:rect l="l" t="t" r="r" b="b"/>
              <a:pathLst>
                <a:path w="1181100" h="1257300">
                  <a:moveTo>
                    <a:pt x="10795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1155700"/>
                  </a:lnTo>
                  <a:lnTo>
                    <a:pt x="7984" y="1195247"/>
                  </a:lnTo>
                  <a:lnTo>
                    <a:pt x="29757" y="1227542"/>
                  </a:lnTo>
                  <a:lnTo>
                    <a:pt x="62052" y="1249315"/>
                  </a:lnTo>
                  <a:lnTo>
                    <a:pt x="101599" y="1257300"/>
                  </a:lnTo>
                  <a:lnTo>
                    <a:pt x="1079500" y="1257300"/>
                  </a:lnTo>
                  <a:lnTo>
                    <a:pt x="1119047" y="1249315"/>
                  </a:lnTo>
                  <a:lnTo>
                    <a:pt x="1151342" y="1227542"/>
                  </a:lnTo>
                  <a:lnTo>
                    <a:pt x="1173115" y="1195247"/>
                  </a:lnTo>
                  <a:lnTo>
                    <a:pt x="1181100" y="1155700"/>
                  </a:lnTo>
                  <a:lnTo>
                    <a:pt x="1181100" y="101600"/>
                  </a:lnTo>
                  <a:lnTo>
                    <a:pt x="1173115" y="62052"/>
                  </a:lnTo>
                  <a:lnTo>
                    <a:pt x="1151342" y="29757"/>
                  </a:lnTo>
                  <a:lnTo>
                    <a:pt x="1119047" y="7984"/>
                  </a:lnTo>
                  <a:lnTo>
                    <a:pt x="1079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7" name="object 7"/>
            <p:cNvSpPr/>
            <p:nvPr/>
          </p:nvSpPr>
          <p:spPr>
            <a:xfrm>
              <a:off x="3556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8E7D7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8" name="object 8"/>
            <p:cNvSpPr/>
            <p:nvPr/>
          </p:nvSpPr>
          <p:spPr>
            <a:xfrm>
              <a:off x="3556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50850" y="889000"/>
                  </a:lnTo>
                  <a:lnTo>
                    <a:pt x="403108" y="886428"/>
                  </a:lnTo>
                  <a:lnTo>
                    <a:pt x="356856" y="878894"/>
                  </a:lnTo>
                  <a:lnTo>
                    <a:pt x="312360" y="866662"/>
                  </a:lnTo>
                  <a:lnTo>
                    <a:pt x="269888" y="850002"/>
                  </a:lnTo>
                  <a:lnTo>
                    <a:pt x="229707" y="829179"/>
                  </a:lnTo>
                  <a:lnTo>
                    <a:pt x="192084" y="804462"/>
                  </a:lnTo>
                  <a:lnTo>
                    <a:pt x="157286" y="776117"/>
                  </a:lnTo>
                  <a:lnTo>
                    <a:pt x="125582" y="744413"/>
                  </a:lnTo>
                  <a:lnTo>
                    <a:pt x="97237" y="709615"/>
                  </a:lnTo>
                  <a:lnTo>
                    <a:pt x="72520" y="671992"/>
                  </a:lnTo>
                  <a:lnTo>
                    <a:pt x="51697" y="631811"/>
                  </a:lnTo>
                  <a:lnTo>
                    <a:pt x="35037" y="589339"/>
                  </a:lnTo>
                  <a:lnTo>
                    <a:pt x="22805" y="544843"/>
                  </a:lnTo>
                  <a:lnTo>
                    <a:pt x="15271" y="498591"/>
                  </a:lnTo>
                  <a:lnTo>
                    <a:pt x="12700" y="450850"/>
                  </a:lnTo>
                  <a:lnTo>
                    <a:pt x="15271" y="403108"/>
                  </a:lnTo>
                  <a:lnTo>
                    <a:pt x="22805" y="356856"/>
                  </a:lnTo>
                  <a:lnTo>
                    <a:pt x="35037" y="312360"/>
                  </a:lnTo>
                  <a:lnTo>
                    <a:pt x="51697" y="269888"/>
                  </a:lnTo>
                  <a:lnTo>
                    <a:pt x="72520" y="229707"/>
                  </a:lnTo>
                  <a:lnTo>
                    <a:pt x="97237" y="192084"/>
                  </a:lnTo>
                  <a:lnTo>
                    <a:pt x="125582" y="157286"/>
                  </a:lnTo>
                  <a:lnTo>
                    <a:pt x="157286" y="125582"/>
                  </a:lnTo>
                  <a:lnTo>
                    <a:pt x="192084" y="97237"/>
                  </a:lnTo>
                  <a:lnTo>
                    <a:pt x="229707" y="72520"/>
                  </a:lnTo>
                  <a:lnTo>
                    <a:pt x="269888" y="51697"/>
                  </a:lnTo>
                  <a:lnTo>
                    <a:pt x="312360" y="35037"/>
                  </a:lnTo>
                  <a:lnTo>
                    <a:pt x="356856" y="22805"/>
                  </a:lnTo>
                  <a:lnTo>
                    <a:pt x="403108" y="15271"/>
                  </a:lnTo>
                  <a:lnTo>
                    <a:pt x="450850" y="12700"/>
                  </a:lnTo>
                  <a:lnTo>
                    <a:pt x="450850" y="0"/>
                  </a:lnTo>
                  <a:close/>
                </a:path>
                <a:path w="901700" h="901700">
                  <a:moveTo>
                    <a:pt x="450850" y="0"/>
                  </a:moveTo>
                  <a:lnTo>
                    <a:pt x="450850" y="12700"/>
                  </a:lnTo>
                  <a:lnTo>
                    <a:pt x="498591" y="15271"/>
                  </a:lnTo>
                  <a:lnTo>
                    <a:pt x="544843" y="22805"/>
                  </a:lnTo>
                  <a:lnTo>
                    <a:pt x="589339" y="35037"/>
                  </a:lnTo>
                  <a:lnTo>
                    <a:pt x="631811" y="51697"/>
                  </a:lnTo>
                  <a:lnTo>
                    <a:pt x="671992" y="72520"/>
                  </a:lnTo>
                  <a:lnTo>
                    <a:pt x="709615" y="97237"/>
                  </a:lnTo>
                  <a:lnTo>
                    <a:pt x="744413" y="125582"/>
                  </a:lnTo>
                  <a:lnTo>
                    <a:pt x="776117" y="157286"/>
                  </a:lnTo>
                  <a:lnTo>
                    <a:pt x="804462" y="192084"/>
                  </a:lnTo>
                  <a:lnTo>
                    <a:pt x="829179" y="229707"/>
                  </a:lnTo>
                  <a:lnTo>
                    <a:pt x="850002" y="269888"/>
                  </a:lnTo>
                  <a:lnTo>
                    <a:pt x="866662" y="312360"/>
                  </a:lnTo>
                  <a:lnTo>
                    <a:pt x="878894" y="356856"/>
                  </a:lnTo>
                  <a:lnTo>
                    <a:pt x="886428" y="403108"/>
                  </a:lnTo>
                  <a:lnTo>
                    <a:pt x="889000" y="450850"/>
                  </a:lnTo>
                  <a:lnTo>
                    <a:pt x="886428" y="498591"/>
                  </a:lnTo>
                  <a:lnTo>
                    <a:pt x="878894" y="544843"/>
                  </a:lnTo>
                  <a:lnTo>
                    <a:pt x="866662" y="589339"/>
                  </a:lnTo>
                  <a:lnTo>
                    <a:pt x="850002" y="631811"/>
                  </a:lnTo>
                  <a:lnTo>
                    <a:pt x="829179" y="671992"/>
                  </a:lnTo>
                  <a:lnTo>
                    <a:pt x="804462" y="709615"/>
                  </a:lnTo>
                  <a:lnTo>
                    <a:pt x="776117" y="744413"/>
                  </a:lnTo>
                  <a:lnTo>
                    <a:pt x="744413" y="776117"/>
                  </a:lnTo>
                  <a:lnTo>
                    <a:pt x="709615" y="804462"/>
                  </a:lnTo>
                  <a:lnTo>
                    <a:pt x="671992" y="829179"/>
                  </a:lnTo>
                  <a:lnTo>
                    <a:pt x="631811" y="850002"/>
                  </a:lnTo>
                  <a:lnTo>
                    <a:pt x="589339" y="866662"/>
                  </a:lnTo>
                  <a:lnTo>
                    <a:pt x="544843" y="878894"/>
                  </a:lnTo>
                  <a:lnTo>
                    <a:pt x="498591" y="886428"/>
                  </a:lnTo>
                  <a:lnTo>
                    <a:pt x="450850" y="889000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746426" y="3219255"/>
            <a:ext cx="654656" cy="629233"/>
            <a:chOff x="1778000" y="4940300"/>
            <a:chExt cx="1308100" cy="1257300"/>
          </a:xfrm>
        </p:grpSpPr>
        <p:sp>
          <p:nvSpPr>
            <p:cNvPr id="10" name="object 10"/>
            <p:cNvSpPr/>
            <p:nvPr/>
          </p:nvSpPr>
          <p:spPr>
            <a:xfrm>
              <a:off x="1778000" y="4940300"/>
              <a:ext cx="1308100" cy="1257300"/>
            </a:xfrm>
            <a:custGeom>
              <a:avLst/>
              <a:gdLst/>
              <a:ahLst/>
              <a:cxnLst/>
              <a:rect l="l" t="t" r="r" b="b"/>
              <a:pathLst>
                <a:path w="1308100" h="1257300">
                  <a:moveTo>
                    <a:pt x="12065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1155700"/>
                  </a:lnTo>
                  <a:lnTo>
                    <a:pt x="7984" y="1195247"/>
                  </a:lnTo>
                  <a:lnTo>
                    <a:pt x="29757" y="1227542"/>
                  </a:lnTo>
                  <a:lnTo>
                    <a:pt x="62052" y="1249315"/>
                  </a:lnTo>
                  <a:lnTo>
                    <a:pt x="101600" y="1257300"/>
                  </a:lnTo>
                  <a:lnTo>
                    <a:pt x="1206500" y="1257300"/>
                  </a:lnTo>
                  <a:lnTo>
                    <a:pt x="1246047" y="1249315"/>
                  </a:lnTo>
                  <a:lnTo>
                    <a:pt x="1278342" y="1227542"/>
                  </a:lnTo>
                  <a:lnTo>
                    <a:pt x="1300115" y="1195247"/>
                  </a:lnTo>
                  <a:lnTo>
                    <a:pt x="1308100" y="1155700"/>
                  </a:lnTo>
                  <a:lnTo>
                    <a:pt x="1308100" y="101600"/>
                  </a:lnTo>
                  <a:lnTo>
                    <a:pt x="1300115" y="62052"/>
                  </a:lnTo>
                  <a:lnTo>
                    <a:pt x="1278342" y="29757"/>
                  </a:lnTo>
                  <a:lnTo>
                    <a:pt x="1246047" y="7984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74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8E7D7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2" name="object 12"/>
            <p:cNvSpPr/>
            <p:nvPr/>
          </p:nvSpPr>
          <p:spPr>
            <a:xfrm>
              <a:off x="20574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50850" y="889000"/>
                  </a:lnTo>
                  <a:lnTo>
                    <a:pt x="403108" y="886428"/>
                  </a:lnTo>
                  <a:lnTo>
                    <a:pt x="356856" y="878894"/>
                  </a:lnTo>
                  <a:lnTo>
                    <a:pt x="312360" y="866662"/>
                  </a:lnTo>
                  <a:lnTo>
                    <a:pt x="269888" y="850002"/>
                  </a:lnTo>
                  <a:lnTo>
                    <a:pt x="229707" y="829179"/>
                  </a:lnTo>
                  <a:lnTo>
                    <a:pt x="192084" y="804462"/>
                  </a:lnTo>
                  <a:lnTo>
                    <a:pt x="157286" y="776117"/>
                  </a:lnTo>
                  <a:lnTo>
                    <a:pt x="125582" y="744413"/>
                  </a:lnTo>
                  <a:lnTo>
                    <a:pt x="97237" y="709615"/>
                  </a:lnTo>
                  <a:lnTo>
                    <a:pt x="72520" y="671992"/>
                  </a:lnTo>
                  <a:lnTo>
                    <a:pt x="51697" y="631811"/>
                  </a:lnTo>
                  <a:lnTo>
                    <a:pt x="35037" y="589339"/>
                  </a:lnTo>
                  <a:lnTo>
                    <a:pt x="22805" y="544843"/>
                  </a:lnTo>
                  <a:lnTo>
                    <a:pt x="15271" y="498591"/>
                  </a:lnTo>
                  <a:lnTo>
                    <a:pt x="12700" y="450850"/>
                  </a:lnTo>
                  <a:lnTo>
                    <a:pt x="15271" y="403108"/>
                  </a:lnTo>
                  <a:lnTo>
                    <a:pt x="22805" y="356856"/>
                  </a:lnTo>
                  <a:lnTo>
                    <a:pt x="35037" y="312360"/>
                  </a:lnTo>
                  <a:lnTo>
                    <a:pt x="51697" y="269888"/>
                  </a:lnTo>
                  <a:lnTo>
                    <a:pt x="72520" y="229707"/>
                  </a:lnTo>
                  <a:lnTo>
                    <a:pt x="97237" y="192084"/>
                  </a:lnTo>
                  <a:lnTo>
                    <a:pt x="125582" y="157286"/>
                  </a:lnTo>
                  <a:lnTo>
                    <a:pt x="157286" y="125582"/>
                  </a:lnTo>
                  <a:lnTo>
                    <a:pt x="192084" y="97237"/>
                  </a:lnTo>
                  <a:lnTo>
                    <a:pt x="229707" y="72520"/>
                  </a:lnTo>
                  <a:lnTo>
                    <a:pt x="269888" y="51697"/>
                  </a:lnTo>
                  <a:lnTo>
                    <a:pt x="312360" y="35037"/>
                  </a:lnTo>
                  <a:lnTo>
                    <a:pt x="356856" y="22805"/>
                  </a:lnTo>
                  <a:lnTo>
                    <a:pt x="403108" y="15271"/>
                  </a:lnTo>
                  <a:lnTo>
                    <a:pt x="450850" y="12700"/>
                  </a:lnTo>
                  <a:lnTo>
                    <a:pt x="450850" y="0"/>
                  </a:lnTo>
                  <a:close/>
                </a:path>
                <a:path w="901700" h="901700">
                  <a:moveTo>
                    <a:pt x="450850" y="0"/>
                  </a:moveTo>
                  <a:lnTo>
                    <a:pt x="450850" y="12700"/>
                  </a:lnTo>
                  <a:lnTo>
                    <a:pt x="498591" y="15271"/>
                  </a:lnTo>
                  <a:lnTo>
                    <a:pt x="544843" y="22805"/>
                  </a:lnTo>
                  <a:lnTo>
                    <a:pt x="589339" y="35037"/>
                  </a:lnTo>
                  <a:lnTo>
                    <a:pt x="631811" y="51697"/>
                  </a:lnTo>
                  <a:lnTo>
                    <a:pt x="671992" y="72520"/>
                  </a:lnTo>
                  <a:lnTo>
                    <a:pt x="709615" y="97237"/>
                  </a:lnTo>
                  <a:lnTo>
                    <a:pt x="744413" y="125582"/>
                  </a:lnTo>
                  <a:lnTo>
                    <a:pt x="776117" y="157286"/>
                  </a:lnTo>
                  <a:lnTo>
                    <a:pt x="804462" y="192084"/>
                  </a:lnTo>
                  <a:lnTo>
                    <a:pt x="829179" y="229707"/>
                  </a:lnTo>
                  <a:lnTo>
                    <a:pt x="850002" y="269888"/>
                  </a:lnTo>
                  <a:lnTo>
                    <a:pt x="866662" y="312360"/>
                  </a:lnTo>
                  <a:lnTo>
                    <a:pt x="878894" y="356856"/>
                  </a:lnTo>
                  <a:lnTo>
                    <a:pt x="886428" y="403108"/>
                  </a:lnTo>
                  <a:lnTo>
                    <a:pt x="889000" y="450850"/>
                  </a:lnTo>
                  <a:lnTo>
                    <a:pt x="886428" y="498591"/>
                  </a:lnTo>
                  <a:lnTo>
                    <a:pt x="878894" y="544843"/>
                  </a:lnTo>
                  <a:lnTo>
                    <a:pt x="866662" y="589339"/>
                  </a:lnTo>
                  <a:lnTo>
                    <a:pt x="850002" y="631811"/>
                  </a:lnTo>
                  <a:lnTo>
                    <a:pt x="829179" y="671992"/>
                  </a:lnTo>
                  <a:lnTo>
                    <a:pt x="804462" y="709615"/>
                  </a:lnTo>
                  <a:lnTo>
                    <a:pt x="776117" y="744413"/>
                  </a:lnTo>
                  <a:lnTo>
                    <a:pt x="744413" y="776117"/>
                  </a:lnTo>
                  <a:lnTo>
                    <a:pt x="709615" y="804462"/>
                  </a:lnTo>
                  <a:lnTo>
                    <a:pt x="671992" y="829179"/>
                  </a:lnTo>
                  <a:lnTo>
                    <a:pt x="631811" y="850002"/>
                  </a:lnTo>
                  <a:lnTo>
                    <a:pt x="589339" y="866662"/>
                  </a:lnTo>
                  <a:lnTo>
                    <a:pt x="544843" y="878894"/>
                  </a:lnTo>
                  <a:lnTo>
                    <a:pt x="498591" y="886428"/>
                  </a:lnTo>
                  <a:lnTo>
                    <a:pt x="450850" y="889000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13" name="object 13"/>
          <p:cNvSpPr/>
          <p:nvPr/>
        </p:nvSpPr>
        <p:spPr>
          <a:xfrm>
            <a:off x="4964652" y="4757380"/>
            <a:ext cx="622877" cy="1080500"/>
          </a:xfrm>
          <a:custGeom>
            <a:avLst/>
            <a:gdLst/>
            <a:ahLst/>
            <a:cxnLst/>
            <a:rect l="l" t="t" r="r" b="b"/>
            <a:pathLst>
              <a:path w="1244600" h="2159000">
                <a:moveTo>
                  <a:pt x="11430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2057400"/>
                </a:lnTo>
                <a:lnTo>
                  <a:pt x="7984" y="2096947"/>
                </a:lnTo>
                <a:lnTo>
                  <a:pt x="29757" y="2129242"/>
                </a:lnTo>
                <a:lnTo>
                  <a:pt x="62052" y="2151015"/>
                </a:lnTo>
                <a:lnTo>
                  <a:pt x="101600" y="2159000"/>
                </a:lnTo>
                <a:lnTo>
                  <a:pt x="1143000" y="2159000"/>
                </a:lnTo>
                <a:lnTo>
                  <a:pt x="1182547" y="2151015"/>
                </a:lnTo>
                <a:lnTo>
                  <a:pt x="1214842" y="2129242"/>
                </a:lnTo>
                <a:lnTo>
                  <a:pt x="1236615" y="2096947"/>
                </a:lnTo>
                <a:lnTo>
                  <a:pt x="1244600" y="2057400"/>
                </a:lnTo>
                <a:lnTo>
                  <a:pt x="1244600" y="101600"/>
                </a:lnTo>
                <a:lnTo>
                  <a:pt x="1236615" y="62052"/>
                </a:lnTo>
                <a:lnTo>
                  <a:pt x="1214842" y="29757"/>
                </a:lnTo>
                <a:lnTo>
                  <a:pt x="1182547" y="7984"/>
                </a:lnTo>
                <a:lnTo>
                  <a:pt x="1143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4" name="object 14"/>
          <p:cNvSpPr/>
          <p:nvPr/>
        </p:nvSpPr>
        <p:spPr>
          <a:xfrm>
            <a:off x="6585403" y="4757380"/>
            <a:ext cx="654656" cy="1080500"/>
          </a:xfrm>
          <a:custGeom>
            <a:avLst/>
            <a:gdLst/>
            <a:ahLst/>
            <a:cxnLst/>
            <a:rect l="l" t="t" r="r" b="b"/>
            <a:pathLst>
              <a:path w="1308100" h="2159000">
                <a:moveTo>
                  <a:pt x="12065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2057400"/>
                </a:lnTo>
                <a:lnTo>
                  <a:pt x="7984" y="2096947"/>
                </a:lnTo>
                <a:lnTo>
                  <a:pt x="29757" y="2129242"/>
                </a:lnTo>
                <a:lnTo>
                  <a:pt x="62052" y="2151015"/>
                </a:lnTo>
                <a:lnTo>
                  <a:pt x="101600" y="2159000"/>
                </a:lnTo>
                <a:lnTo>
                  <a:pt x="1206500" y="2159000"/>
                </a:lnTo>
                <a:lnTo>
                  <a:pt x="1246047" y="2151015"/>
                </a:lnTo>
                <a:lnTo>
                  <a:pt x="1278342" y="2129242"/>
                </a:lnTo>
                <a:lnTo>
                  <a:pt x="1300115" y="2096947"/>
                </a:lnTo>
                <a:lnTo>
                  <a:pt x="1308100" y="2057400"/>
                </a:lnTo>
                <a:lnTo>
                  <a:pt x="1308100" y="101600"/>
                </a:lnTo>
                <a:lnTo>
                  <a:pt x="1300115" y="62052"/>
                </a:lnTo>
                <a:lnTo>
                  <a:pt x="1278342" y="29757"/>
                </a:lnTo>
                <a:lnTo>
                  <a:pt x="1246047" y="7984"/>
                </a:lnTo>
                <a:lnTo>
                  <a:pt x="1206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5" name="object 15"/>
          <p:cNvSpPr/>
          <p:nvPr/>
        </p:nvSpPr>
        <p:spPr>
          <a:xfrm>
            <a:off x="5765494" y="4757380"/>
            <a:ext cx="661012" cy="1080500"/>
          </a:xfrm>
          <a:custGeom>
            <a:avLst/>
            <a:gdLst/>
            <a:ahLst/>
            <a:cxnLst/>
            <a:rect l="l" t="t" r="r" b="b"/>
            <a:pathLst>
              <a:path w="1320800" h="2159000">
                <a:moveTo>
                  <a:pt x="12192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2057400"/>
                </a:lnTo>
                <a:lnTo>
                  <a:pt x="7984" y="2096947"/>
                </a:lnTo>
                <a:lnTo>
                  <a:pt x="29757" y="2129242"/>
                </a:lnTo>
                <a:lnTo>
                  <a:pt x="62052" y="2151015"/>
                </a:lnTo>
                <a:lnTo>
                  <a:pt x="101600" y="2159000"/>
                </a:lnTo>
                <a:lnTo>
                  <a:pt x="1219200" y="2159000"/>
                </a:lnTo>
                <a:lnTo>
                  <a:pt x="1258747" y="2151015"/>
                </a:lnTo>
                <a:lnTo>
                  <a:pt x="1291042" y="2129242"/>
                </a:lnTo>
                <a:lnTo>
                  <a:pt x="1312815" y="2096947"/>
                </a:lnTo>
                <a:lnTo>
                  <a:pt x="1320800" y="2057400"/>
                </a:lnTo>
                <a:lnTo>
                  <a:pt x="1320800" y="101600"/>
                </a:lnTo>
                <a:lnTo>
                  <a:pt x="1312815" y="62052"/>
                </a:lnTo>
                <a:lnTo>
                  <a:pt x="1291042" y="29757"/>
                </a:lnTo>
                <a:lnTo>
                  <a:pt x="1258747" y="7984"/>
                </a:lnTo>
                <a:lnTo>
                  <a:pt x="12192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6" name="object 16"/>
          <p:cNvSpPr/>
          <p:nvPr/>
        </p:nvSpPr>
        <p:spPr>
          <a:xfrm>
            <a:off x="5002788" y="1719267"/>
            <a:ext cx="552962" cy="203388"/>
          </a:xfrm>
          <a:custGeom>
            <a:avLst/>
            <a:gdLst/>
            <a:ahLst/>
            <a:cxnLst/>
            <a:rect l="l" t="t" r="r" b="b"/>
            <a:pathLst>
              <a:path w="1104900" h="406400">
                <a:moveTo>
                  <a:pt x="10414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42900"/>
                </a:lnTo>
                <a:lnTo>
                  <a:pt x="4990" y="367617"/>
                </a:lnTo>
                <a:lnTo>
                  <a:pt x="18598" y="387801"/>
                </a:lnTo>
                <a:lnTo>
                  <a:pt x="38782" y="401409"/>
                </a:lnTo>
                <a:lnTo>
                  <a:pt x="63500" y="406400"/>
                </a:lnTo>
                <a:lnTo>
                  <a:pt x="1041400" y="406400"/>
                </a:lnTo>
                <a:lnTo>
                  <a:pt x="1066117" y="401409"/>
                </a:lnTo>
                <a:lnTo>
                  <a:pt x="1086301" y="387801"/>
                </a:lnTo>
                <a:lnTo>
                  <a:pt x="1099909" y="367617"/>
                </a:lnTo>
                <a:lnTo>
                  <a:pt x="1104900" y="342900"/>
                </a:lnTo>
                <a:lnTo>
                  <a:pt x="1104900" y="63500"/>
                </a:lnTo>
                <a:lnTo>
                  <a:pt x="1099909" y="38782"/>
                </a:lnTo>
                <a:lnTo>
                  <a:pt x="1086301" y="18598"/>
                </a:lnTo>
                <a:lnTo>
                  <a:pt x="1066117" y="4990"/>
                </a:lnTo>
                <a:lnTo>
                  <a:pt x="1041400" y="0"/>
                </a:lnTo>
                <a:close/>
              </a:path>
            </a:pathLst>
          </a:custGeom>
          <a:solidFill>
            <a:srgbClr val="807777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7" name="object 17"/>
          <p:cNvSpPr/>
          <p:nvPr/>
        </p:nvSpPr>
        <p:spPr>
          <a:xfrm>
            <a:off x="6636250" y="1719267"/>
            <a:ext cx="552962" cy="203388"/>
          </a:xfrm>
          <a:custGeom>
            <a:avLst/>
            <a:gdLst/>
            <a:ahLst/>
            <a:cxnLst/>
            <a:rect l="l" t="t" r="r" b="b"/>
            <a:pathLst>
              <a:path w="1104900" h="406400">
                <a:moveTo>
                  <a:pt x="10414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42900"/>
                </a:lnTo>
                <a:lnTo>
                  <a:pt x="4990" y="367617"/>
                </a:lnTo>
                <a:lnTo>
                  <a:pt x="18598" y="387801"/>
                </a:lnTo>
                <a:lnTo>
                  <a:pt x="38782" y="401409"/>
                </a:lnTo>
                <a:lnTo>
                  <a:pt x="63500" y="406400"/>
                </a:lnTo>
                <a:lnTo>
                  <a:pt x="1041400" y="406400"/>
                </a:lnTo>
                <a:lnTo>
                  <a:pt x="1066117" y="401409"/>
                </a:lnTo>
                <a:lnTo>
                  <a:pt x="1086301" y="387801"/>
                </a:lnTo>
                <a:lnTo>
                  <a:pt x="1099909" y="367617"/>
                </a:lnTo>
                <a:lnTo>
                  <a:pt x="1104900" y="342900"/>
                </a:lnTo>
                <a:lnTo>
                  <a:pt x="1104900" y="63500"/>
                </a:lnTo>
                <a:lnTo>
                  <a:pt x="1099909" y="38782"/>
                </a:lnTo>
                <a:lnTo>
                  <a:pt x="1086301" y="18598"/>
                </a:lnTo>
                <a:lnTo>
                  <a:pt x="1066117" y="4990"/>
                </a:lnTo>
                <a:lnTo>
                  <a:pt x="1041400" y="0"/>
                </a:lnTo>
                <a:close/>
              </a:path>
            </a:pathLst>
          </a:custGeom>
          <a:solidFill>
            <a:srgbClr val="807777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8" name="object 18"/>
          <p:cNvSpPr/>
          <p:nvPr/>
        </p:nvSpPr>
        <p:spPr>
          <a:xfrm>
            <a:off x="5873544" y="1719267"/>
            <a:ext cx="552962" cy="203388"/>
          </a:xfrm>
          <a:custGeom>
            <a:avLst/>
            <a:gdLst/>
            <a:ahLst/>
            <a:cxnLst/>
            <a:rect l="l" t="t" r="r" b="b"/>
            <a:pathLst>
              <a:path w="1104900" h="406400">
                <a:moveTo>
                  <a:pt x="10414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42900"/>
                </a:lnTo>
                <a:lnTo>
                  <a:pt x="4990" y="367617"/>
                </a:lnTo>
                <a:lnTo>
                  <a:pt x="18598" y="387801"/>
                </a:lnTo>
                <a:lnTo>
                  <a:pt x="38782" y="401409"/>
                </a:lnTo>
                <a:lnTo>
                  <a:pt x="63500" y="406400"/>
                </a:lnTo>
                <a:lnTo>
                  <a:pt x="1041400" y="406400"/>
                </a:lnTo>
                <a:lnTo>
                  <a:pt x="1066117" y="401409"/>
                </a:lnTo>
                <a:lnTo>
                  <a:pt x="1086301" y="387801"/>
                </a:lnTo>
                <a:lnTo>
                  <a:pt x="1099909" y="367617"/>
                </a:lnTo>
                <a:lnTo>
                  <a:pt x="1104900" y="342900"/>
                </a:lnTo>
                <a:lnTo>
                  <a:pt x="1104900" y="63500"/>
                </a:lnTo>
                <a:lnTo>
                  <a:pt x="1099909" y="38782"/>
                </a:lnTo>
                <a:lnTo>
                  <a:pt x="1086301" y="18598"/>
                </a:lnTo>
                <a:lnTo>
                  <a:pt x="1066117" y="4990"/>
                </a:lnTo>
                <a:lnTo>
                  <a:pt x="1041400" y="0"/>
                </a:lnTo>
                <a:close/>
              </a:path>
            </a:pathLst>
          </a:custGeom>
          <a:solidFill>
            <a:srgbClr val="807777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0321" y="1083678"/>
            <a:ext cx="991518" cy="19703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964653" y="2412058"/>
            <a:ext cx="2192780" cy="610165"/>
            <a:chOff x="215900" y="3327400"/>
            <a:chExt cx="4381500" cy="1219200"/>
          </a:xfrm>
        </p:grpSpPr>
        <p:sp>
          <p:nvSpPr>
            <p:cNvPr id="21" name="object 21"/>
            <p:cNvSpPr/>
            <p:nvPr/>
          </p:nvSpPr>
          <p:spPr>
            <a:xfrm>
              <a:off x="215900" y="3327400"/>
              <a:ext cx="4381500" cy="1219200"/>
            </a:xfrm>
            <a:custGeom>
              <a:avLst/>
              <a:gdLst/>
              <a:ahLst/>
              <a:cxnLst/>
              <a:rect l="l" t="t" r="r" b="b"/>
              <a:pathLst>
                <a:path w="4381500" h="1219200">
                  <a:moveTo>
                    <a:pt x="43815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4381500" y="1219200"/>
                  </a:lnTo>
                  <a:lnTo>
                    <a:pt x="4381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021" y="3479800"/>
              <a:ext cx="1553964" cy="38953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6617183" y="3219255"/>
            <a:ext cx="654656" cy="629233"/>
            <a:chOff x="3517900" y="4940300"/>
            <a:chExt cx="1308100" cy="1257300"/>
          </a:xfrm>
        </p:grpSpPr>
        <p:sp>
          <p:nvSpPr>
            <p:cNvPr id="24" name="object 24"/>
            <p:cNvSpPr/>
            <p:nvPr/>
          </p:nvSpPr>
          <p:spPr>
            <a:xfrm>
              <a:off x="3517900" y="4940300"/>
              <a:ext cx="1308100" cy="1257300"/>
            </a:xfrm>
            <a:custGeom>
              <a:avLst/>
              <a:gdLst/>
              <a:ahLst/>
              <a:cxnLst/>
              <a:rect l="l" t="t" r="r" b="b"/>
              <a:pathLst>
                <a:path w="1308100" h="1257300">
                  <a:moveTo>
                    <a:pt x="12065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1155700"/>
                  </a:lnTo>
                  <a:lnTo>
                    <a:pt x="7984" y="1195247"/>
                  </a:lnTo>
                  <a:lnTo>
                    <a:pt x="29757" y="1227542"/>
                  </a:lnTo>
                  <a:lnTo>
                    <a:pt x="62052" y="1249315"/>
                  </a:lnTo>
                  <a:lnTo>
                    <a:pt x="101600" y="1257300"/>
                  </a:lnTo>
                  <a:lnTo>
                    <a:pt x="1206500" y="1257300"/>
                  </a:lnTo>
                  <a:lnTo>
                    <a:pt x="1246047" y="1249315"/>
                  </a:lnTo>
                  <a:lnTo>
                    <a:pt x="1278342" y="1227542"/>
                  </a:lnTo>
                  <a:lnTo>
                    <a:pt x="1300115" y="1195247"/>
                  </a:lnTo>
                  <a:lnTo>
                    <a:pt x="1308100" y="1155700"/>
                  </a:lnTo>
                  <a:lnTo>
                    <a:pt x="1308100" y="101600"/>
                  </a:lnTo>
                  <a:lnTo>
                    <a:pt x="1300115" y="62052"/>
                  </a:lnTo>
                  <a:lnTo>
                    <a:pt x="1278342" y="29757"/>
                  </a:lnTo>
                  <a:lnTo>
                    <a:pt x="1246047" y="7984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5" name="object 25"/>
            <p:cNvSpPr/>
            <p:nvPr/>
          </p:nvSpPr>
          <p:spPr>
            <a:xfrm>
              <a:off x="37211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8E7D7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6" name="object 26"/>
            <p:cNvSpPr/>
            <p:nvPr/>
          </p:nvSpPr>
          <p:spPr>
            <a:xfrm>
              <a:off x="37211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50850" y="889000"/>
                  </a:lnTo>
                  <a:lnTo>
                    <a:pt x="403108" y="886428"/>
                  </a:lnTo>
                  <a:lnTo>
                    <a:pt x="356856" y="878894"/>
                  </a:lnTo>
                  <a:lnTo>
                    <a:pt x="312360" y="866662"/>
                  </a:lnTo>
                  <a:lnTo>
                    <a:pt x="269888" y="850002"/>
                  </a:lnTo>
                  <a:lnTo>
                    <a:pt x="229707" y="829179"/>
                  </a:lnTo>
                  <a:lnTo>
                    <a:pt x="192084" y="804462"/>
                  </a:lnTo>
                  <a:lnTo>
                    <a:pt x="157286" y="776117"/>
                  </a:lnTo>
                  <a:lnTo>
                    <a:pt x="125582" y="744413"/>
                  </a:lnTo>
                  <a:lnTo>
                    <a:pt x="97237" y="709615"/>
                  </a:lnTo>
                  <a:lnTo>
                    <a:pt x="72520" y="671992"/>
                  </a:lnTo>
                  <a:lnTo>
                    <a:pt x="51697" y="631811"/>
                  </a:lnTo>
                  <a:lnTo>
                    <a:pt x="35037" y="589339"/>
                  </a:lnTo>
                  <a:lnTo>
                    <a:pt x="22805" y="544843"/>
                  </a:lnTo>
                  <a:lnTo>
                    <a:pt x="15271" y="498591"/>
                  </a:lnTo>
                  <a:lnTo>
                    <a:pt x="12700" y="450850"/>
                  </a:lnTo>
                  <a:lnTo>
                    <a:pt x="15271" y="403108"/>
                  </a:lnTo>
                  <a:lnTo>
                    <a:pt x="22805" y="356856"/>
                  </a:lnTo>
                  <a:lnTo>
                    <a:pt x="35037" y="312360"/>
                  </a:lnTo>
                  <a:lnTo>
                    <a:pt x="51697" y="269888"/>
                  </a:lnTo>
                  <a:lnTo>
                    <a:pt x="72520" y="229707"/>
                  </a:lnTo>
                  <a:lnTo>
                    <a:pt x="97237" y="192084"/>
                  </a:lnTo>
                  <a:lnTo>
                    <a:pt x="125582" y="157286"/>
                  </a:lnTo>
                  <a:lnTo>
                    <a:pt x="157286" y="125582"/>
                  </a:lnTo>
                  <a:lnTo>
                    <a:pt x="192084" y="97237"/>
                  </a:lnTo>
                  <a:lnTo>
                    <a:pt x="229707" y="72520"/>
                  </a:lnTo>
                  <a:lnTo>
                    <a:pt x="269888" y="51697"/>
                  </a:lnTo>
                  <a:lnTo>
                    <a:pt x="312360" y="35037"/>
                  </a:lnTo>
                  <a:lnTo>
                    <a:pt x="356856" y="22805"/>
                  </a:lnTo>
                  <a:lnTo>
                    <a:pt x="403108" y="15271"/>
                  </a:lnTo>
                  <a:lnTo>
                    <a:pt x="450850" y="12700"/>
                  </a:lnTo>
                  <a:lnTo>
                    <a:pt x="450850" y="0"/>
                  </a:lnTo>
                  <a:close/>
                </a:path>
                <a:path w="901700" h="901700">
                  <a:moveTo>
                    <a:pt x="450850" y="0"/>
                  </a:moveTo>
                  <a:lnTo>
                    <a:pt x="450850" y="12700"/>
                  </a:lnTo>
                  <a:lnTo>
                    <a:pt x="498591" y="15271"/>
                  </a:lnTo>
                  <a:lnTo>
                    <a:pt x="544843" y="22805"/>
                  </a:lnTo>
                  <a:lnTo>
                    <a:pt x="589339" y="35037"/>
                  </a:lnTo>
                  <a:lnTo>
                    <a:pt x="631811" y="51697"/>
                  </a:lnTo>
                  <a:lnTo>
                    <a:pt x="671992" y="72520"/>
                  </a:lnTo>
                  <a:lnTo>
                    <a:pt x="709615" y="97237"/>
                  </a:lnTo>
                  <a:lnTo>
                    <a:pt x="744413" y="125582"/>
                  </a:lnTo>
                  <a:lnTo>
                    <a:pt x="776117" y="157286"/>
                  </a:lnTo>
                  <a:lnTo>
                    <a:pt x="804462" y="192084"/>
                  </a:lnTo>
                  <a:lnTo>
                    <a:pt x="829179" y="229707"/>
                  </a:lnTo>
                  <a:lnTo>
                    <a:pt x="850002" y="269888"/>
                  </a:lnTo>
                  <a:lnTo>
                    <a:pt x="866662" y="312360"/>
                  </a:lnTo>
                  <a:lnTo>
                    <a:pt x="878894" y="356856"/>
                  </a:lnTo>
                  <a:lnTo>
                    <a:pt x="886428" y="403108"/>
                  </a:lnTo>
                  <a:lnTo>
                    <a:pt x="889000" y="450850"/>
                  </a:lnTo>
                  <a:lnTo>
                    <a:pt x="886428" y="498591"/>
                  </a:lnTo>
                  <a:lnTo>
                    <a:pt x="878894" y="544843"/>
                  </a:lnTo>
                  <a:lnTo>
                    <a:pt x="866662" y="589339"/>
                  </a:lnTo>
                  <a:lnTo>
                    <a:pt x="850002" y="631811"/>
                  </a:lnTo>
                  <a:lnTo>
                    <a:pt x="829179" y="671992"/>
                  </a:lnTo>
                  <a:lnTo>
                    <a:pt x="804462" y="709615"/>
                  </a:lnTo>
                  <a:lnTo>
                    <a:pt x="776117" y="744413"/>
                  </a:lnTo>
                  <a:lnTo>
                    <a:pt x="744413" y="776117"/>
                  </a:lnTo>
                  <a:lnTo>
                    <a:pt x="709615" y="804462"/>
                  </a:lnTo>
                  <a:lnTo>
                    <a:pt x="671992" y="829179"/>
                  </a:lnTo>
                  <a:lnTo>
                    <a:pt x="631811" y="850002"/>
                  </a:lnTo>
                  <a:lnTo>
                    <a:pt x="589339" y="866662"/>
                  </a:lnTo>
                  <a:lnTo>
                    <a:pt x="544843" y="878894"/>
                  </a:lnTo>
                  <a:lnTo>
                    <a:pt x="498591" y="886428"/>
                  </a:lnTo>
                  <a:lnTo>
                    <a:pt x="450850" y="889000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8536" y="1382405"/>
            <a:ext cx="127118" cy="146185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2592950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4652" y="1337913"/>
            <a:ext cx="2275407" cy="235168"/>
          </a:xfrm>
          <a:custGeom>
            <a:avLst/>
            <a:gdLst/>
            <a:ahLst/>
            <a:cxnLst/>
            <a:rect l="l" t="t" r="r" b="b"/>
            <a:pathLst>
              <a:path w="4546600" h="469900">
                <a:moveTo>
                  <a:pt x="43561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279400"/>
                </a:lnTo>
                <a:lnTo>
                  <a:pt x="5031" y="323079"/>
                </a:lnTo>
                <a:lnTo>
                  <a:pt x="19362" y="363177"/>
                </a:lnTo>
                <a:lnTo>
                  <a:pt x="41850" y="398548"/>
                </a:lnTo>
                <a:lnTo>
                  <a:pt x="71351" y="428049"/>
                </a:lnTo>
                <a:lnTo>
                  <a:pt x="106722" y="450537"/>
                </a:lnTo>
                <a:lnTo>
                  <a:pt x="146820" y="464868"/>
                </a:lnTo>
                <a:lnTo>
                  <a:pt x="190500" y="469900"/>
                </a:lnTo>
                <a:lnTo>
                  <a:pt x="4356100" y="469900"/>
                </a:lnTo>
                <a:lnTo>
                  <a:pt x="4399779" y="464868"/>
                </a:lnTo>
                <a:lnTo>
                  <a:pt x="4439877" y="450537"/>
                </a:lnTo>
                <a:lnTo>
                  <a:pt x="4475248" y="428049"/>
                </a:lnTo>
                <a:lnTo>
                  <a:pt x="4504749" y="398548"/>
                </a:lnTo>
                <a:lnTo>
                  <a:pt x="4527237" y="363177"/>
                </a:lnTo>
                <a:lnTo>
                  <a:pt x="4541568" y="323079"/>
                </a:lnTo>
                <a:lnTo>
                  <a:pt x="4546600" y="279400"/>
                </a:lnTo>
                <a:lnTo>
                  <a:pt x="4546600" y="190500"/>
                </a:lnTo>
                <a:lnTo>
                  <a:pt x="4541568" y="146820"/>
                </a:lnTo>
                <a:lnTo>
                  <a:pt x="4527237" y="106722"/>
                </a:lnTo>
                <a:lnTo>
                  <a:pt x="4504749" y="71351"/>
                </a:lnTo>
                <a:lnTo>
                  <a:pt x="4475248" y="41850"/>
                </a:lnTo>
                <a:lnTo>
                  <a:pt x="4439877" y="19362"/>
                </a:lnTo>
                <a:lnTo>
                  <a:pt x="4399779" y="5031"/>
                </a:lnTo>
                <a:lnTo>
                  <a:pt x="4356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" name="object 3"/>
          <p:cNvSpPr/>
          <p:nvPr/>
        </p:nvSpPr>
        <p:spPr>
          <a:xfrm>
            <a:off x="4964652" y="4210773"/>
            <a:ext cx="2275407" cy="235168"/>
          </a:xfrm>
          <a:custGeom>
            <a:avLst/>
            <a:gdLst/>
            <a:ahLst/>
            <a:cxnLst/>
            <a:rect l="l" t="t" r="r" b="b"/>
            <a:pathLst>
              <a:path w="4546600" h="469900">
                <a:moveTo>
                  <a:pt x="43561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279400"/>
                </a:lnTo>
                <a:lnTo>
                  <a:pt x="5031" y="323079"/>
                </a:lnTo>
                <a:lnTo>
                  <a:pt x="19362" y="363177"/>
                </a:lnTo>
                <a:lnTo>
                  <a:pt x="41850" y="398548"/>
                </a:lnTo>
                <a:lnTo>
                  <a:pt x="71351" y="428049"/>
                </a:lnTo>
                <a:lnTo>
                  <a:pt x="106722" y="450537"/>
                </a:lnTo>
                <a:lnTo>
                  <a:pt x="146820" y="464868"/>
                </a:lnTo>
                <a:lnTo>
                  <a:pt x="190500" y="469900"/>
                </a:lnTo>
                <a:lnTo>
                  <a:pt x="4356100" y="469900"/>
                </a:lnTo>
                <a:lnTo>
                  <a:pt x="4399779" y="464868"/>
                </a:lnTo>
                <a:lnTo>
                  <a:pt x="4439877" y="450537"/>
                </a:lnTo>
                <a:lnTo>
                  <a:pt x="4475248" y="428049"/>
                </a:lnTo>
                <a:lnTo>
                  <a:pt x="4504749" y="398548"/>
                </a:lnTo>
                <a:lnTo>
                  <a:pt x="4527237" y="363177"/>
                </a:lnTo>
                <a:lnTo>
                  <a:pt x="4541568" y="323079"/>
                </a:lnTo>
                <a:lnTo>
                  <a:pt x="4546600" y="279400"/>
                </a:lnTo>
                <a:lnTo>
                  <a:pt x="4546600" y="190500"/>
                </a:lnTo>
                <a:lnTo>
                  <a:pt x="4541568" y="146820"/>
                </a:lnTo>
                <a:lnTo>
                  <a:pt x="4527237" y="106722"/>
                </a:lnTo>
                <a:lnTo>
                  <a:pt x="4504749" y="71351"/>
                </a:lnTo>
                <a:lnTo>
                  <a:pt x="4475248" y="41850"/>
                </a:lnTo>
                <a:lnTo>
                  <a:pt x="4439877" y="19362"/>
                </a:lnTo>
                <a:lnTo>
                  <a:pt x="4399779" y="5031"/>
                </a:lnTo>
                <a:lnTo>
                  <a:pt x="4356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" name="object 4"/>
          <p:cNvSpPr/>
          <p:nvPr/>
        </p:nvSpPr>
        <p:spPr>
          <a:xfrm>
            <a:off x="5090759" y="2057013"/>
            <a:ext cx="1515561" cy="299362"/>
          </a:xfrm>
          <a:custGeom>
            <a:avLst/>
            <a:gdLst/>
            <a:ahLst/>
            <a:cxnLst/>
            <a:rect l="l" t="t" r="r" b="b"/>
            <a:pathLst>
              <a:path w="3028315" h="598169">
                <a:moveTo>
                  <a:pt x="57727" y="349069"/>
                </a:moveTo>
                <a:lnTo>
                  <a:pt x="0" y="349069"/>
                </a:lnTo>
                <a:lnTo>
                  <a:pt x="2466" y="367433"/>
                </a:lnTo>
                <a:lnTo>
                  <a:pt x="23226" y="415591"/>
                </a:lnTo>
                <a:lnTo>
                  <a:pt x="62970" y="451445"/>
                </a:lnTo>
                <a:lnTo>
                  <a:pt x="99035" y="467244"/>
                </a:lnTo>
                <a:lnTo>
                  <a:pt x="141992" y="475249"/>
                </a:lnTo>
                <a:lnTo>
                  <a:pt x="165965" y="476250"/>
                </a:lnTo>
                <a:lnTo>
                  <a:pt x="191573" y="475136"/>
                </a:lnTo>
                <a:lnTo>
                  <a:pt x="236786" y="466229"/>
                </a:lnTo>
                <a:lnTo>
                  <a:pt x="273979" y="448753"/>
                </a:lnTo>
                <a:lnTo>
                  <a:pt x="301367" y="425738"/>
                </a:lnTo>
                <a:lnTo>
                  <a:pt x="165965" y="425738"/>
                </a:lnTo>
                <a:lnTo>
                  <a:pt x="152436" y="425231"/>
                </a:lnTo>
                <a:lnTo>
                  <a:pt x="114552" y="417620"/>
                </a:lnTo>
                <a:lnTo>
                  <a:pt x="75316" y="392365"/>
                </a:lnTo>
                <a:lnTo>
                  <a:pt x="59672" y="361584"/>
                </a:lnTo>
                <a:lnTo>
                  <a:pt x="57727" y="349069"/>
                </a:lnTo>
                <a:close/>
              </a:path>
              <a:path w="3028315" h="598169">
                <a:moveTo>
                  <a:pt x="170475" y="0"/>
                </a:moveTo>
                <a:lnTo>
                  <a:pt x="128364" y="4058"/>
                </a:lnTo>
                <a:lnTo>
                  <a:pt x="90424" y="16235"/>
                </a:lnTo>
                <a:lnTo>
                  <a:pt x="45099" y="47608"/>
                </a:lnTo>
                <a:lnTo>
                  <a:pt x="17870" y="92679"/>
                </a:lnTo>
                <a:lnTo>
                  <a:pt x="12627" y="128984"/>
                </a:lnTo>
                <a:lnTo>
                  <a:pt x="14600" y="151209"/>
                </a:lnTo>
                <a:lnTo>
                  <a:pt x="30385" y="188980"/>
                </a:lnTo>
                <a:lnTo>
                  <a:pt x="61462" y="218168"/>
                </a:lnTo>
                <a:lnTo>
                  <a:pt x="104236" y="240337"/>
                </a:lnTo>
                <a:lnTo>
                  <a:pt x="198677" y="268708"/>
                </a:lnTo>
                <a:lnTo>
                  <a:pt x="210219" y="272513"/>
                </a:lnTo>
                <a:lnTo>
                  <a:pt x="250978" y="291342"/>
                </a:lnTo>
                <a:lnTo>
                  <a:pt x="275501" y="320995"/>
                </a:lnTo>
                <a:lnTo>
                  <a:pt x="278714" y="341853"/>
                </a:lnTo>
                <a:lnTo>
                  <a:pt x="277784" y="354086"/>
                </a:lnTo>
                <a:lnTo>
                  <a:pt x="255727" y="394901"/>
                </a:lnTo>
                <a:lnTo>
                  <a:pt x="223467" y="415365"/>
                </a:lnTo>
                <a:lnTo>
                  <a:pt x="181567" y="425090"/>
                </a:lnTo>
                <a:lnTo>
                  <a:pt x="165965" y="425738"/>
                </a:lnTo>
                <a:lnTo>
                  <a:pt x="301367" y="425738"/>
                </a:lnTo>
                <a:lnTo>
                  <a:pt x="327929" y="378384"/>
                </a:lnTo>
                <a:lnTo>
                  <a:pt x="332833" y="342755"/>
                </a:lnTo>
                <a:lnTo>
                  <a:pt x="332002" y="327154"/>
                </a:lnTo>
                <a:lnTo>
                  <a:pt x="319529" y="287959"/>
                </a:lnTo>
                <a:lnTo>
                  <a:pt x="285704" y="251429"/>
                </a:lnTo>
                <a:lnTo>
                  <a:pt x="243085" y="228654"/>
                </a:lnTo>
                <a:lnTo>
                  <a:pt x="202947" y="215575"/>
                </a:lnTo>
                <a:lnTo>
                  <a:pt x="149462" y="201129"/>
                </a:lnTo>
                <a:lnTo>
                  <a:pt x="142570" y="199057"/>
                </a:lnTo>
                <a:lnTo>
                  <a:pt x="105617" y="184047"/>
                </a:lnTo>
                <a:lnTo>
                  <a:pt x="75541" y="158073"/>
                </a:lnTo>
                <a:lnTo>
                  <a:pt x="66747" y="126278"/>
                </a:lnTo>
                <a:lnTo>
                  <a:pt x="67536" y="115525"/>
                </a:lnTo>
                <a:lnTo>
                  <a:pt x="86421" y="78599"/>
                </a:lnTo>
                <a:lnTo>
                  <a:pt x="126983" y="55190"/>
                </a:lnTo>
                <a:lnTo>
                  <a:pt x="168671" y="49609"/>
                </a:lnTo>
                <a:lnTo>
                  <a:pt x="296644" y="49609"/>
                </a:lnTo>
                <a:lnTo>
                  <a:pt x="293822" y="46283"/>
                </a:lnTo>
                <a:lnTo>
                  <a:pt x="249850" y="16010"/>
                </a:lnTo>
                <a:lnTo>
                  <a:pt x="212643" y="4002"/>
                </a:lnTo>
                <a:lnTo>
                  <a:pt x="192179" y="1000"/>
                </a:lnTo>
                <a:lnTo>
                  <a:pt x="170475" y="0"/>
                </a:lnTo>
                <a:close/>
              </a:path>
              <a:path w="3028315" h="598169">
                <a:moveTo>
                  <a:pt x="296644" y="49609"/>
                </a:moveTo>
                <a:lnTo>
                  <a:pt x="168671" y="49609"/>
                </a:lnTo>
                <a:lnTo>
                  <a:pt x="188825" y="50793"/>
                </a:lnTo>
                <a:lnTo>
                  <a:pt x="207344" y="54344"/>
                </a:lnTo>
                <a:lnTo>
                  <a:pt x="252359" y="78980"/>
                </a:lnTo>
                <a:lnTo>
                  <a:pt x="272400" y="121768"/>
                </a:lnTo>
                <a:lnTo>
                  <a:pt x="326519" y="121768"/>
                </a:lnTo>
                <a:lnTo>
                  <a:pt x="324744" y="104757"/>
                </a:lnTo>
                <a:lnTo>
                  <a:pt x="320544" y="88676"/>
                </a:lnTo>
                <a:lnTo>
                  <a:pt x="313920" y="73526"/>
                </a:lnTo>
                <a:lnTo>
                  <a:pt x="304872" y="59305"/>
                </a:lnTo>
                <a:lnTo>
                  <a:pt x="296644" y="49609"/>
                </a:lnTo>
                <a:close/>
              </a:path>
              <a:path w="3028315" h="598169">
                <a:moveTo>
                  <a:pt x="470781" y="6313"/>
                </a:moveTo>
                <a:lnTo>
                  <a:pt x="417564" y="6313"/>
                </a:lnTo>
                <a:lnTo>
                  <a:pt x="417564" y="468132"/>
                </a:lnTo>
                <a:lnTo>
                  <a:pt x="470781" y="468132"/>
                </a:lnTo>
                <a:lnTo>
                  <a:pt x="470781" y="259772"/>
                </a:lnTo>
                <a:lnTo>
                  <a:pt x="471514" y="245228"/>
                </a:lnTo>
                <a:lnTo>
                  <a:pt x="482507" y="208359"/>
                </a:lnTo>
                <a:lnTo>
                  <a:pt x="514979" y="176113"/>
                </a:lnTo>
                <a:lnTo>
                  <a:pt x="515478" y="175887"/>
                </a:lnTo>
                <a:lnTo>
                  <a:pt x="470781" y="175887"/>
                </a:lnTo>
                <a:lnTo>
                  <a:pt x="470781" y="6313"/>
                </a:lnTo>
                <a:close/>
              </a:path>
              <a:path w="3028315" h="598169">
                <a:moveTo>
                  <a:pt x="674870" y="165063"/>
                </a:moveTo>
                <a:lnTo>
                  <a:pt x="561882" y="165063"/>
                </a:lnTo>
                <a:lnTo>
                  <a:pt x="579682" y="166487"/>
                </a:lnTo>
                <a:lnTo>
                  <a:pt x="595425" y="170757"/>
                </a:lnTo>
                <a:lnTo>
                  <a:pt x="630109" y="200283"/>
                </a:lnTo>
                <a:lnTo>
                  <a:pt x="642159" y="251654"/>
                </a:lnTo>
                <a:lnTo>
                  <a:pt x="642159" y="468132"/>
                </a:lnTo>
                <a:lnTo>
                  <a:pt x="695376" y="468132"/>
                </a:lnTo>
                <a:lnTo>
                  <a:pt x="695254" y="245228"/>
                </a:lnTo>
                <a:lnTo>
                  <a:pt x="687005" y="189953"/>
                </a:lnTo>
                <a:lnTo>
                  <a:pt x="680494" y="174534"/>
                </a:lnTo>
                <a:lnTo>
                  <a:pt x="674870" y="165063"/>
                </a:lnTo>
                <a:close/>
              </a:path>
              <a:path w="3028315" h="598169">
                <a:moveTo>
                  <a:pt x="577216" y="117258"/>
                </a:moveTo>
                <a:lnTo>
                  <a:pt x="525126" y="126264"/>
                </a:lnTo>
                <a:lnTo>
                  <a:pt x="490512" y="151815"/>
                </a:lnTo>
                <a:lnTo>
                  <a:pt x="475291" y="175887"/>
                </a:lnTo>
                <a:lnTo>
                  <a:pt x="515478" y="175887"/>
                </a:lnTo>
                <a:lnTo>
                  <a:pt x="525690" y="171279"/>
                </a:lnTo>
                <a:lnTo>
                  <a:pt x="537077" y="167826"/>
                </a:lnTo>
                <a:lnTo>
                  <a:pt x="549141" y="165754"/>
                </a:lnTo>
                <a:lnTo>
                  <a:pt x="561882" y="165063"/>
                </a:lnTo>
                <a:lnTo>
                  <a:pt x="674870" y="165063"/>
                </a:lnTo>
                <a:lnTo>
                  <a:pt x="672418" y="160934"/>
                </a:lnTo>
                <a:lnTo>
                  <a:pt x="639228" y="131464"/>
                </a:lnTo>
                <a:lnTo>
                  <a:pt x="594368" y="118146"/>
                </a:lnTo>
                <a:lnTo>
                  <a:pt x="577216" y="117258"/>
                </a:lnTo>
                <a:close/>
              </a:path>
              <a:path w="3028315" h="598169">
                <a:moveTo>
                  <a:pt x="933445" y="117258"/>
                </a:moveTo>
                <a:lnTo>
                  <a:pt x="889417" y="122839"/>
                </a:lnTo>
                <a:lnTo>
                  <a:pt x="851139" y="139582"/>
                </a:lnTo>
                <a:lnTo>
                  <a:pt x="819794" y="166416"/>
                </a:lnTo>
                <a:lnTo>
                  <a:pt x="796117" y="202270"/>
                </a:lnTo>
                <a:lnTo>
                  <a:pt x="781404" y="246073"/>
                </a:lnTo>
                <a:lnTo>
                  <a:pt x="776499" y="296754"/>
                </a:lnTo>
                <a:lnTo>
                  <a:pt x="777725" y="322742"/>
                </a:lnTo>
                <a:lnTo>
                  <a:pt x="787534" y="369646"/>
                </a:lnTo>
                <a:lnTo>
                  <a:pt x="806997" y="409516"/>
                </a:lnTo>
                <a:lnTo>
                  <a:pt x="834508" y="440748"/>
                </a:lnTo>
                <a:lnTo>
                  <a:pt x="869559" y="462790"/>
                </a:lnTo>
                <a:lnTo>
                  <a:pt x="910712" y="473952"/>
                </a:lnTo>
                <a:lnTo>
                  <a:pt x="933445" y="475348"/>
                </a:lnTo>
                <a:lnTo>
                  <a:pt x="956164" y="473952"/>
                </a:lnTo>
                <a:lnTo>
                  <a:pt x="997204" y="462790"/>
                </a:lnTo>
                <a:lnTo>
                  <a:pt x="1032241" y="440748"/>
                </a:lnTo>
                <a:lnTo>
                  <a:pt x="1045665" y="427542"/>
                </a:lnTo>
                <a:lnTo>
                  <a:pt x="933445" y="427542"/>
                </a:lnTo>
                <a:lnTo>
                  <a:pt x="916420" y="426401"/>
                </a:lnTo>
                <a:lnTo>
                  <a:pt x="874816" y="409277"/>
                </a:lnTo>
                <a:lnTo>
                  <a:pt x="847037" y="375410"/>
                </a:lnTo>
                <a:lnTo>
                  <a:pt x="832479" y="330240"/>
                </a:lnTo>
                <a:lnTo>
                  <a:pt x="829716" y="296754"/>
                </a:lnTo>
                <a:lnTo>
                  <a:pt x="830407" y="279686"/>
                </a:lnTo>
                <a:lnTo>
                  <a:pt x="840766" y="232036"/>
                </a:lnTo>
                <a:lnTo>
                  <a:pt x="864062" y="193518"/>
                </a:lnTo>
                <a:lnTo>
                  <a:pt x="900973" y="169686"/>
                </a:lnTo>
                <a:lnTo>
                  <a:pt x="933445" y="165063"/>
                </a:lnTo>
                <a:lnTo>
                  <a:pt x="1045611" y="165063"/>
                </a:lnTo>
                <a:lnTo>
                  <a:pt x="1032241" y="151872"/>
                </a:lnTo>
                <a:lnTo>
                  <a:pt x="1015526" y="139582"/>
                </a:lnTo>
                <a:lnTo>
                  <a:pt x="997204" y="129815"/>
                </a:lnTo>
                <a:lnTo>
                  <a:pt x="977417" y="122839"/>
                </a:lnTo>
                <a:lnTo>
                  <a:pt x="956164" y="118653"/>
                </a:lnTo>
                <a:lnTo>
                  <a:pt x="933445" y="117258"/>
                </a:lnTo>
                <a:close/>
              </a:path>
              <a:path w="3028315" h="598169">
                <a:moveTo>
                  <a:pt x="1045611" y="165063"/>
                </a:moveTo>
                <a:lnTo>
                  <a:pt x="933445" y="165063"/>
                </a:lnTo>
                <a:lnTo>
                  <a:pt x="950470" y="166219"/>
                </a:lnTo>
                <a:lnTo>
                  <a:pt x="965917" y="169686"/>
                </a:lnTo>
                <a:lnTo>
                  <a:pt x="1002828" y="193518"/>
                </a:lnTo>
                <a:lnTo>
                  <a:pt x="1026124" y="232036"/>
                </a:lnTo>
                <a:lnTo>
                  <a:pt x="1036483" y="279686"/>
                </a:lnTo>
                <a:lnTo>
                  <a:pt x="1037174" y="296754"/>
                </a:lnTo>
                <a:lnTo>
                  <a:pt x="1036483" y="313807"/>
                </a:lnTo>
                <a:lnTo>
                  <a:pt x="1026124" y="361246"/>
                </a:lnTo>
                <a:lnTo>
                  <a:pt x="1002828" y="399425"/>
                </a:lnTo>
                <a:lnTo>
                  <a:pt x="965917" y="422976"/>
                </a:lnTo>
                <a:lnTo>
                  <a:pt x="933445" y="427542"/>
                </a:lnTo>
                <a:lnTo>
                  <a:pt x="1045665" y="427542"/>
                </a:lnTo>
                <a:lnTo>
                  <a:pt x="1070547" y="390561"/>
                </a:lnTo>
                <a:lnTo>
                  <a:pt x="1085430" y="347040"/>
                </a:lnTo>
                <a:lnTo>
                  <a:pt x="1090391" y="296754"/>
                </a:lnTo>
                <a:lnTo>
                  <a:pt x="1089151" y="270554"/>
                </a:lnTo>
                <a:lnTo>
                  <a:pt x="1079229" y="223312"/>
                </a:lnTo>
                <a:lnTo>
                  <a:pt x="1059752" y="183216"/>
                </a:lnTo>
                <a:lnTo>
                  <a:pt x="1046983" y="166416"/>
                </a:lnTo>
                <a:lnTo>
                  <a:pt x="1045611" y="165063"/>
                </a:lnTo>
                <a:close/>
              </a:path>
              <a:path w="3028315" h="598169">
                <a:moveTo>
                  <a:pt x="1223040" y="121768"/>
                </a:moveTo>
                <a:lnTo>
                  <a:pt x="1171626" y="121768"/>
                </a:lnTo>
                <a:lnTo>
                  <a:pt x="1171626" y="598018"/>
                </a:lnTo>
                <a:lnTo>
                  <a:pt x="1224844" y="598018"/>
                </a:lnTo>
                <a:lnTo>
                  <a:pt x="1224844" y="414914"/>
                </a:lnTo>
                <a:lnTo>
                  <a:pt x="1275529" y="414914"/>
                </a:lnTo>
                <a:lnTo>
                  <a:pt x="1241855" y="378257"/>
                </a:lnTo>
                <a:lnTo>
                  <a:pt x="1226817" y="331875"/>
                </a:lnTo>
                <a:lnTo>
                  <a:pt x="1223942" y="294950"/>
                </a:lnTo>
                <a:lnTo>
                  <a:pt x="1224646" y="276163"/>
                </a:lnTo>
                <a:lnTo>
                  <a:pt x="1235217" y="227075"/>
                </a:lnTo>
                <a:lnTo>
                  <a:pt x="1258217" y="190460"/>
                </a:lnTo>
                <a:lnTo>
                  <a:pt x="1276282" y="176789"/>
                </a:lnTo>
                <a:lnTo>
                  <a:pt x="1223040" y="176789"/>
                </a:lnTo>
                <a:lnTo>
                  <a:pt x="1223040" y="121768"/>
                </a:lnTo>
                <a:close/>
              </a:path>
              <a:path w="3028315" h="598169">
                <a:moveTo>
                  <a:pt x="1275529" y="414914"/>
                </a:moveTo>
                <a:lnTo>
                  <a:pt x="1229354" y="414914"/>
                </a:lnTo>
                <a:lnTo>
                  <a:pt x="1232595" y="419960"/>
                </a:lnTo>
                <a:lnTo>
                  <a:pt x="1259176" y="452290"/>
                </a:lnTo>
                <a:lnTo>
                  <a:pt x="1300329" y="472585"/>
                </a:lnTo>
                <a:lnTo>
                  <a:pt x="1330376" y="475348"/>
                </a:lnTo>
                <a:lnTo>
                  <a:pt x="1351390" y="473980"/>
                </a:lnTo>
                <a:lnTo>
                  <a:pt x="1389612" y="463044"/>
                </a:lnTo>
                <a:lnTo>
                  <a:pt x="1422492" y="441297"/>
                </a:lnTo>
                <a:lnTo>
                  <a:pt x="1435710" y="427542"/>
                </a:lnTo>
                <a:lnTo>
                  <a:pt x="1323160" y="427542"/>
                </a:lnTo>
                <a:lnTo>
                  <a:pt x="1307770" y="426499"/>
                </a:lnTo>
                <a:lnTo>
                  <a:pt x="1293620" y="423370"/>
                </a:lnTo>
                <a:lnTo>
                  <a:pt x="1280711" y="418156"/>
                </a:lnTo>
                <a:lnTo>
                  <a:pt x="1275529" y="414914"/>
                </a:lnTo>
                <a:close/>
              </a:path>
              <a:path w="3028315" h="598169">
                <a:moveTo>
                  <a:pt x="1435811" y="165063"/>
                </a:moveTo>
                <a:lnTo>
                  <a:pt x="1323160" y="165063"/>
                </a:lnTo>
                <a:lnTo>
                  <a:pt x="1339354" y="166149"/>
                </a:lnTo>
                <a:lnTo>
                  <a:pt x="1354110" y="169404"/>
                </a:lnTo>
                <a:lnTo>
                  <a:pt x="1389865" y="191771"/>
                </a:lnTo>
                <a:lnTo>
                  <a:pt x="1412908" y="229105"/>
                </a:lnTo>
                <a:lnTo>
                  <a:pt x="1423479" y="277136"/>
                </a:lnTo>
                <a:lnTo>
                  <a:pt x="1424183" y="294950"/>
                </a:lnTo>
                <a:lnTo>
                  <a:pt x="1423464" y="313018"/>
                </a:lnTo>
                <a:lnTo>
                  <a:pt x="1412683" y="362148"/>
                </a:lnTo>
                <a:lnTo>
                  <a:pt x="1389428" y="400285"/>
                </a:lnTo>
                <a:lnTo>
                  <a:pt x="1353772" y="423145"/>
                </a:lnTo>
                <a:lnTo>
                  <a:pt x="1323160" y="427542"/>
                </a:lnTo>
                <a:lnTo>
                  <a:pt x="1435710" y="427542"/>
                </a:lnTo>
                <a:lnTo>
                  <a:pt x="1458684" y="391237"/>
                </a:lnTo>
                <a:lnTo>
                  <a:pt x="1472721" y="347209"/>
                </a:lnTo>
                <a:lnTo>
                  <a:pt x="1477401" y="295852"/>
                </a:lnTo>
                <a:lnTo>
                  <a:pt x="1476231" y="269469"/>
                </a:lnTo>
                <a:lnTo>
                  <a:pt x="1466873" y="222114"/>
                </a:lnTo>
                <a:lnTo>
                  <a:pt x="1448410" y="182215"/>
                </a:lnTo>
                <a:lnTo>
                  <a:pt x="1436304" y="165571"/>
                </a:lnTo>
                <a:lnTo>
                  <a:pt x="1435811" y="165063"/>
                </a:lnTo>
                <a:close/>
              </a:path>
              <a:path w="3028315" h="598169">
                <a:moveTo>
                  <a:pt x="1329474" y="117258"/>
                </a:moveTo>
                <a:lnTo>
                  <a:pt x="1286602" y="123600"/>
                </a:lnTo>
                <a:lnTo>
                  <a:pt x="1251452" y="146883"/>
                </a:lnTo>
                <a:lnTo>
                  <a:pt x="1229354" y="176789"/>
                </a:lnTo>
                <a:lnTo>
                  <a:pt x="1276282" y="176789"/>
                </a:lnTo>
                <a:lnTo>
                  <a:pt x="1280288" y="174323"/>
                </a:lnTo>
                <a:lnTo>
                  <a:pt x="1293282" y="169179"/>
                </a:lnTo>
                <a:lnTo>
                  <a:pt x="1307573" y="166092"/>
                </a:lnTo>
                <a:lnTo>
                  <a:pt x="1323160" y="165063"/>
                </a:lnTo>
                <a:lnTo>
                  <a:pt x="1435811" y="165063"/>
                </a:lnTo>
                <a:lnTo>
                  <a:pt x="1422365" y="151209"/>
                </a:lnTo>
                <a:lnTo>
                  <a:pt x="1406594" y="139131"/>
                </a:lnTo>
                <a:lnTo>
                  <a:pt x="1389259" y="129562"/>
                </a:lnTo>
                <a:lnTo>
                  <a:pt x="1370628" y="122726"/>
                </a:lnTo>
                <a:lnTo>
                  <a:pt x="1350699" y="118625"/>
                </a:lnTo>
                <a:lnTo>
                  <a:pt x="1329474" y="117258"/>
                </a:lnTo>
                <a:close/>
              </a:path>
              <a:path w="3028315" h="598169">
                <a:moveTo>
                  <a:pt x="1798509" y="6313"/>
                </a:moveTo>
                <a:lnTo>
                  <a:pt x="1744389" y="6313"/>
                </a:lnTo>
                <a:lnTo>
                  <a:pt x="1744389" y="468132"/>
                </a:lnTo>
                <a:lnTo>
                  <a:pt x="1800313" y="468132"/>
                </a:lnTo>
                <a:lnTo>
                  <a:pt x="1800313" y="105532"/>
                </a:lnTo>
                <a:lnTo>
                  <a:pt x="1867445" y="105532"/>
                </a:lnTo>
                <a:lnTo>
                  <a:pt x="1798509" y="6313"/>
                </a:lnTo>
                <a:close/>
              </a:path>
              <a:path w="3028315" h="598169">
                <a:moveTo>
                  <a:pt x="1867445" y="105532"/>
                </a:moveTo>
                <a:lnTo>
                  <a:pt x="1804822" y="105532"/>
                </a:lnTo>
                <a:lnTo>
                  <a:pt x="2056477" y="468132"/>
                </a:lnTo>
                <a:lnTo>
                  <a:pt x="2110596" y="468132"/>
                </a:lnTo>
                <a:lnTo>
                  <a:pt x="2110596" y="369815"/>
                </a:lnTo>
                <a:lnTo>
                  <a:pt x="2051065" y="369815"/>
                </a:lnTo>
                <a:lnTo>
                  <a:pt x="1867445" y="105532"/>
                </a:lnTo>
                <a:close/>
              </a:path>
              <a:path w="3028315" h="598169">
                <a:moveTo>
                  <a:pt x="2110596" y="6313"/>
                </a:moveTo>
                <a:lnTo>
                  <a:pt x="2055575" y="6313"/>
                </a:lnTo>
                <a:lnTo>
                  <a:pt x="2055575" y="369815"/>
                </a:lnTo>
                <a:lnTo>
                  <a:pt x="2110596" y="369815"/>
                </a:lnTo>
                <a:lnTo>
                  <a:pt x="2110596" y="6313"/>
                </a:lnTo>
                <a:close/>
              </a:path>
              <a:path w="3028315" h="598169">
                <a:moveTo>
                  <a:pt x="2355994" y="117258"/>
                </a:moveTo>
                <a:lnTo>
                  <a:pt x="2311965" y="122839"/>
                </a:lnTo>
                <a:lnTo>
                  <a:pt x="2273687" y="139582"/>
                </a:lnTo>
                <a:lnTo>
                  <a:pt x="2242343" y="166416"/>
                </a:lnTo>
                <a:lnTo>
                  <a:pt x="2218666" y="202270"/>
                </a:lnTo>
                <a:lnTo>
                  <a:pt x="2203952" y="246073"/>
                </a:lnTo>
                <a:lnTo>
                  <a:pt x="2199048" y="296754"/>
                </a:lnTo>
                <a:lnTo>
                  <a:pt x="2200274" y="322742"/>
                </a:lnTo>
                <a:lnTo>
                  <a:pt x="2210083" y="369646"/>
                </a:lnTo>
                <a:lnTo>
                  <a:pt x="2229546" y="409516"/>
                </a:lnTo>
                <a:lnTo>
                  <a:pt x="2257057" y="440748"/>
                </a:lnTo>
                <a:lnTo>
                  <a:pt x="2292108" y="462790"/>
                </a:lnTo>
                <a:lnTo>
                  <a:pt x="2333261" y="473952"/>
                </a:lnTo>
                <a:lnTo>
                  <a:pt x="2355994" y="475348"/>
                </a:lnTo>
                <a:lnTo>
                  <a:pt x="2378713" y="473952"/>
                </a:lnTo>
                <a:lnTo>
                  <a:pt x="2419753" y="462790"/>
                </a:lnTo>
                <a:lnTo>
                  <a:pt x="2454790" y="440748"/>
                </a:lnTo>
                <a:lnTo>
                  <a:pt x="2468214" y="427542"/>
                </a:lnTo>
                <a:lnTo>
                  <a:pt x="2355994" y="427542"/>
                </a:lnTo>
                <a:lnTo>
                  <a:pt x="2338969" y="426401"/>
                </a:lnTo>
                <a:lnTo>
                  <a:pt x="2297365" y="409277"/>
                </a:lnTo>
                <a:lnTo>
                  <a:pt x="2269586" y="375410"/>
                </a:lnTo>
                <a:lnTo>
                  <a:pt x="2255027" y="330240"/>
                </a:lnTo>
                <a:lnTo>
                  <a:pt x="2252265" y="296754"/>
                </a:lnTo>
                <a:lnTo>
                  <a:pt x="2252956" y="279686"/>
                </a:lnTo>
                <a:lnTo>
                  <a:pt x="2263314" y="232036"/>
                </a:lnTo>
                <a:lnTo>
                  <a:pt x="2286611" y="193518"/>
                </a:lnTo>
                <a:lnTo>
                  <a:pt x="2323522" y="169686"/>
                </a:lnTo>
                <a:lnTo>
                  <a:pt x="2355994" y="165063"/>
                </a:lnTo>
                <a:lnTo>
                  <a:pt x="2468160" y="165063"/>
                </a:lnTo>
                <a:lnTo>
                  <a:pt x="2454790" y="151872"/>
                </a:lnTo>
                <a:lnTo>
                  <a:pt x="2438075" y="139582"/>
                </a:lnTo>
                <a:lnTo>
                  <a:pt x="2419753" y="129815"/>
                </a:lnTo>
                <a:lnTo>
                  <a:pt x="2399966" y="122839"/>
                </a:lnTo>
                <a:lnTo>
                  <a:pt x="2378713" y="118653"/>
                </a:lnTo>
                <a:lnTo>
                  <a:pt x="2355994" y="117258"/>
                </a:lnTo>
                <a:close/>
              </a:path>
              <a:path w="3028315" h="598169">
                <a:moveTo>
                  <a:pt x="2468160" y="165063"/>
                </a:moveTo>
                <a:lnTo>
                  <a:pt x="2355994" y="165063"/>
                </a:lnTo>
                <a:lnTo>
                  <a:pt x="2373019" y="166219"/>
                </a:lnTo>
                <a:lnTo>
                  <a:pt x="2388465" y="169686"/>
                </a:lnTo>
                <a:lnTo>
                  <a:pt x="2425376" y="193518"/>
                </a:lnTo>
                <a:lnTo>
                  <a:pt x="2448673" y="232036"/>
                </a:lnTo>
                <a:lnTo>
                  <a:pt x="2459032" y="279686"/>
                </a:lnTo>
                <a:lnTo>
                  <a:pt x="2459722" y="296754"/>
                </a:lnTo>
                <a:lnTo>
                  <a:pt x="2459032" y="313807"/>
                </a:lnTo>
                <a:lnTo>
                  <a:pt x="2448673" y="361246"/>
                </a:lnTo>
                <a:lnTo>
                  <a:pt x="2425376" y="399425"/>
                </a:lnTo>
                <a:lnTo>
                  <a:pt x="2388465" y="422976"/>
                </a:lnTo>
                <a:lnTo>
                  <a:pt x="2355994" y="427542"/>
                </a:lnTo>
                <a:lnTo>
                  <a:pt x="2468214" y="427542"/>
                </a:lnTo>
                <a:lnTo>
                  <a:pt x="2493096" y="390561"/>
                </a:lnTo>
                <a:lnTo>
                  <a:pt x="2507979" y="347040"/>
                </a:lnTo>
                <a:lnTo>
                  <a:pt x="2512940" y="296754"/>
                </a:lnTo>
                <a:lnTo>
                  <a:pt x="2511700" y="270554"/>
                </a:lnTo>
                <a:lnTo>
                  <a:pt x="2501778" y="223312"/>
                </a:lnTo>
                <a:lnTo>
                  <a:pt x="2482300" y="183216"/>
                </a:lnTo>
                <a:lnTo>
                  <a:pt x="2469532" y="166416"/>
                </a:lnTo>
                <a:lnTo>
                  <a:pt x="2468160" y="165063"/>
                </a:lnTo>
                <a:close/>
              </a:path>
              <a:path w="3028315" h="598169">
                <a:moveTo>
                  <a:pt x="2611257" y="121768"/>
                </a:moveTo>
                <a:lnTo>
                  <a:pt x="2555333" y="121768"/>
                </a:lnTo>
                <a:lnTo>
                  <a:pt x="2660866" y="468132"/>
                </a:lnTo>
                <a:lnTo>
                  <a:pt x="2713181" y="468132"/>
                </a:lnTo>
                <a:lnTo>
                  <a:pt x="2736297" y="386953"/>
                </a:lnTo>
                <a:lnTo>
                  <a:pt x="2686122" y="386953"/>
                </a:lnTo>
                <a:lnTo>
                  <a:pt x="2611257" y="121768"/>
                </a:lnTo>
                <a:close/>
              </a:path>
              <a:path w="3028315" h="598169">
                <a:moveTo>
                  <a:pt x="2842711" y="202045"/>
                </a:moveTo>
                <a:lnTo>
                  <a:pt x="2794360" y="202045"/>
                </a:lnTo>
                <a:lnTo>
                  <a:pt x="2870127" y="468132"/>
                </a:lnTo>
                <a:lnTo>
                  <a:pt x="2922443" y="468132"/>
                </a:lnTo>
                <a:lnTo>
                  <a:pt x="2947452" y="386051"/>
                </a:lnTo>
                <a:lnTo>
                  <a:pt x="2893579" y="386051"/>
                </a:lnTo>
                <a:lnTo>
                  <a:pt x="2842711" y="202045"/>
                </a:lnTo>
                <a:close/>
              </a:path>
              <a:path w="3028315" h="598169">
                <a:moveTo>
                  <a:pt x="2820518" y="121768"/>
                </a:moveTo>
                <a:lnTo>
                  <a:pt x="2763693" y="121768"/>
                </a:lnTo>
                <a:lnTo>
                  <a:pt x="2689730" y="386953"/>
                </a:lnTo>
                <a:lnTo>
                  <a:pt x="2736297" y="386953"/>
                </a:lnTo>
                <a:lnTo>
                  <a:pt x="2788948" y="202045"/>
                </a:lnTo>
                <a:lnTo>
                  <a:pt x="2842711" y="202045"/>
                </a:lnTo>
                <a:lnTo>
                  <a:pt x="2820518" y="121768"/>
                </a:lnTo>
                <a:close/>
              </a:path>
              <a:path w="3028315" h="598169">
                <a:moveTo>
                  <a:pt x="3027975" y="121768"/>
                </a:moveTo>
                <a:lnTo>
                  <a:pt x="2972052" y="121768"/>
                </a:lnTo>
                <a:lnTo>
                  <a:pt x="2897187" y="386051"/>
                </a:lnTo>
                <a:lnTo>
                  <a:pt x="2947452" y="386051"/>
                </a:lnTo>
                <a:lnTo>
                  <a:pt x="3027975" y="121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5" name="object 5"/>
          <p:cNvGrpSpPr/>
          <p:nvPr/>
        </p:nvGrpSpPr>
        <p:grpSpPr>
          <a:xfrm>
            <a:off x="4964653" y="3219255"/>
            <a:ext cx="591097" cy="629233"/>
            <a:chOff x="215900" y="4940300"/>
            <a:chExt cx="1181100" cy="1257300"/>
          </a:xfrm>
        </p:grpSpPr>
        <p:sp>
          <p:nvSpPr>
            <p:cNvPr id="6" name="object 6"/>
            <p:cNvSpPr/>
            <p:nvPr/>
          </p:nvSpPr>
          <p:spPr>
            <a:xfrm>
              <a:off x="215900" y="4940300"/>
              <a:ext cx="1181100" cy="1257300"/>
            </a:xfrm>
            <a:custGeom>
              <a:avLst/>
              <a:gdLst/>
              <a:ahLst/>
              <a:cxnLst/>
              <a:rect l="l" t="t" r="r" b="b"/>
              <a:pathLst>
                <a:path w="1181100" h="1257300">
                  <a:moveTo>
                    <a:pt x="10795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1155700"/>
                  </a:lnTo>
                  <a:lnTo>
                    <a:pt x="7984" y="1195247"/>
                  </a:lnTo>
                  <a:lnTo>
                    <a:pt x="29757" y="1227542"/>
                  </a:lnTo>
                  <a:lnTo>
                    <a:pt x="62052" y="1249315"/>
                  </a:lnTo>
                  <a:lnTo>
                    <a:pt x="101599" y="1257300"/>
                  </a:lnTo>
                  <a:lnTo>
                    <a:pt x="1079500" y="1257300"/>
                  </a:lnTo>
                  <a:lnTo>
                    <a:pt x="1119047" y="1249315"/>
                  </a:lnTo>
                  <a:lnTo>
                    <a:pt x="1151342" y="1227542"/>
                  </a:lnTo>
                  <a:lnTo>
                    <a:pt x="1173115" y="1195247"/>
                  </a:lnTo>
                  <a:lnTo>
                    <a:pt x="1181100" y="1155700"/>
                  </a:lnTo>
                  <a:lnTo>
                    <a:pt x="1181100" y="101600"/>
                  </a:lnTo>
                  <a:lnTo>
                    <a:pt x="1173115" y="62052"/>
                  </a:lnTo>
                  <a:lnTo>
                    <a:pt x="1151342" y="29757"/>
                  </a:lnTo>
                  <a:lnTo>
                    <a:pt x="1119047" y="7984"/>
                  </a:lnTo>
                  <a:lnTo>
                    <a:pt x="1079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7" name="object 7"/>
            <p:cNvSpPr/>
            <p:nvPr/>
          </p:nvSpPr>
          <p:spPr>
            <a:xfrm>
              <a:off x="3556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8E7D7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8" name="object 8"/>
            <p:cNvSpPr/>
            <p:nvPr/>
          </p:nvSpPr>
          <p:spPr>
            <a:xfrm>
              <a:off x="3556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50850" y="889000"/>
                  </a:lnTo>
                  <a:lnTo>
                    <a:pt x="403108" y="886428"/>
                  </a:lnTo>
                  <a:lnTo>
                    <a:pt x="356856" y="878894"/>
                  </a:lnTo>
                  <a:lnTo>
                    <a:pt x="312360" y="866662"/>
                  </a:lnTo>
                  <a:lnTo>
                    <a:pt x="269888" y="850002"/>
                  </a:lnTo>
                  <a:lnTo>
                    <a:pt x="229707" y="829179"/>
                  </a:lnTo>
                  <a:lnTo>
                    <a:pt x="192084" y="804462"/>
                  </a:lnTo>
                  <a:lnTo>
                    <a:pt x="157286" y="776117"/>
                  </a:lnTo>
                  <a:lnTo>
                    <a:pt x="125582" y="744413"/>
                  </a:lnTo>
                  <a:lnTo>
                    <a:pt x="97237" y="709615"/>
                  </a:lnTo>
                  <a:lnTo>
                    <a:pt x="72520" y="671992"/>
                  </a:lnTo>
                  <a:lnTo>
                    <a:pt x="51697" y="631811"/>
                  </a:lnTo>
                  <a:lnTo>
                    <a:pt x="35037" y="589339"/>
                  </a:lnTo>
                  <a:lnTo>
                    <a:pt x="22805" y="544843"/>
                  </a:lnTo>
                  <a:lnTo>
                    <a:pt x="15271" y="498591"/>
                  </a:lnTo>
                  <a:lnTo>
                    <a:pt x="12700" y="450850"/>
                  </a:lnTo>
                  <a:lnTo>
                    <a:pt x="15271" y="403108"/>
                  </a:lnTo>
                  <a:lnTo>
                    <a:pt x="22805" y="356856"/>
                  </a:lnTo>
                  <a:lnTo>
                    <a:pt x="35037" y="312360"/>
                  </a:lnTo>
                  <a:lnTo>
                    <a:pt x="51697" y="269888"/>
                  </a:lnTo>
                  <a:lnTo>
                    <a:pt x="72520" y="229707"/>
                  </a:lnTo>
                  <a:lnTo>
                    <a:pt x="97237" y="192084"/>
                  </a:lnTo>
                  <a:lnTo>
                    <a:pt x="125582" y="157286"/>
                  </a:lnTo>
                  <a:lnTo>
                    <a:pt x="157286" y="125582"/>
                  </a:lnTo>
                  <a:lnTo>
                    <a:pt x="192084" y="97237"/>
                  </a:lnTo>
                  <a:lnTo>
                    <a:pt x="229707" y="72520"/>
                  </a:lnTo>
                  <a:lnTo>
                    <a:pt x="269888" y="51697"/>
                  </a:lnTo>
                  <a:lnTo>
                    <a:pt x="312360" y="35037"/>
                  </a:lnTo>
                  <a:lnTo>
                    <a:pt x="356856" y="22805"/>
                  </a:lnTo>
                  <a:lnTo>
                    <a:pt x="403108" y="15271"/>
                  </a:lnTo>
                  <a:lnTo>
                    <a:pt x="450850" y="12700"/>
                  </a:lnTo>
                  <a:lnTo>
                    <a:pt x="450850" y="0"/>
                  </a:lnTo>
                  <a:close/>
                </a:path>
                <a:path w="901700" h="901700">
                  <a:moveTo>
                    <a:pt x="450850" y="0"/>
                  </a:moveTo>
                  <a:lnTo>
                    <a:pt x="450850" y="12700"/>
                  </a:lnTo>
                  <a:lnTo>
                    <a:pt x="498591" y="15271"/>
                  </a:lnTo>
                  <a:lnTo>
                    <a:pt x="544843" y="22805"/>
                  </a:lnTo>
                  <a:lnTo>
                    <a:pt x="589339" y="35037"/>
                  </a:lnTo>
                  <a:lnTo>
                    <a:pt x="631811" y="51697"/>
                  </a:lnTo>
                  <a:lnTo>
                    <a:pt x="671992" y="72520"/>
                  </a:lnTo>
                  <a:lnTo>
                    <a:pt x="709615" y="97237"/>
                  </a:lnTo>
                  <a:lnTo>
                    <a:pt x="744413" y="125582"/>
                  </a:lnTo>
                  <a:lnTo>
                    <a:pt x="776117" y="157286"/>
                  </a:lnTo>
                  <a:lnTo>
                    <a:pt x="804462" y="192084"/>
                  </a:lnTo>
                  <a:lnTo>
                    <a:pt x="829179" y="229707"/>
                  </a:lnTo>
                  <a:lnTo>
                    <a:pt x="850002" y="269888"/>
                  </a:lnTo>
                  <a:lnTo>
                    <a:pt x="866662" y="312360"/>
                  </a:lnTo>
                  <a:lnTo>
                    <a:pt x="878894" y="356856"/>
                  </a:lnTo>
                  <a:lnTo>
                    <a:pt x="886428" y="403108"/>
                  </a:lnTo>
                  <a:lnTo>
                    <a:pt x="889000" y="450850"/>
                  </a:lnTo>
                  <a:lnTo>
                    <a:pt x="886428" y="498591"/>
                  </a:lnTo>
                  <a:lnTo>
                    <a:pt x="878894" y="544843"/>
                  </a:lnTo>
                  <a:lnTo>
                    <a:pt x="866662" y="589339"/>
                  </a:lnTo>
                  <a:lnTo>
                    <a:pt x="850002" y="631811"/>
                  </a:lnTo>
                  <a:lnTo>
                    <a:pt x="829179" y="671992"/>
                  </a:lnTo>
                  <a:lnTo>
                    <a:pt x="804462" y="709615"/>
                  </a:lnTo>
                  <a:lnTo>
                    <a:pt x="776117" y="744413"/>
                  </a:lnTo>
                  <a:lnTo>
                    <a:pt x="744413" y="776117"/>
                  </a:lnTo>
                  <a:lnTo>
                    <a:pt x="709615" y="804462"/>
                  </a:lnTo>
                  <a:lnTo>
                    <a:pt x="671992" y="829179"/>
                  </a:lnTo>
                  <a:lnTo>
                    <a:pt x="631811" y="850002"/>
                  </a:lnTo>
                  <a:lnTo>
                    <a:pt x="589339" y="866662"/>
                  </a:lnTo>
                  <a:lnTo>
                    <a:pt x="544843" y="878894"/>
                  </a:lnTo>
                  <a:lnTo>
                    <a:pt x="498591" y="886428"/>
                  </a:lnTo>
                  <a:lnTo>
                    <a:pt x="450850" y="889000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746426" y="3219255"/>
            <a:ext cx="654656" cy="629233"/>
            <a:chOff x="1778000" y="4940300"/>
            <a:chExt cx="1308100" cy="1257300"/>
          </a:xfrm>
        </p:grpSpPr>
        <p:sp>
          <p:nvSpPr>
            <p:cNvPr id="10" name="object 10"/>
            <p:cNvSpPr/>
            <p:nvPr/>
          </p:nvSpPr>
          <p:spPr>
            <a:xfrm>
              <a:off x="1778000" y="4940300"/>
              <a:ext cx="1308100" cy="1257300"/>
            </a:xfrm>
            <a:custGeom>
              <a:avLst/>
              <a:gdLst/>
              <a:ahLst/>
              <a:cxnLst/>
              <a:rect l="l" t="t" r="r" b="b"/>
              <a:pathLst>
                <a:path w="1308100" h="1257300">
                  <a:moveTo>
                    <a:pt x="12065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1155700"/>
                  </a:lnTo>
                  <a:lnTo>
                    <a:pt x="7984" y="1195247"/>
                  </a:lnTo>
                  <a:lnTo>
                    <a:pt x="29757" y="1227542"/>
                  </a:lnTo>
                  <a:lnTo>
                    <a:pt x="62052" y="1249315"/>
                  </a:lnTo>
                  <a:lnTo>
                    <a:pt x="101600" y="1257300"/>
                  </a:lnTo>
                  <a:lnTo>
                    <a:pt x="1206500" y="1257300"/>
                  </a:lnTo>
                  <a:lnTo>
                    <a:pt x="1246047" y="1249315"/>
                  </a:lnTo>
                  <a:lnTo>
                    <a:pt x="1278342" y="1227542"/>
                  </a:lnTo>
                  <a:lnTo>
                    <a:pt x="1300115" y="1195247"/>
                  </a:lnTo>
                  <a:lnTo>
                    <a:pt x="1308100" y="1155700"/>
                  </a:lnTo>
                  <a:lnTo>
                    <a:pt x="1308100" y="101600"/>
                  </a:lnTo>
                  <a:lnTo>
                    <a:pt x="1300115" y="62052"/>
                  </a:lnTo>
                  <a:lnTo>
                    <a:pt x="1278342" y="29757"/>
                  </a:lnTo>
                  <a:lnTo>
                    <a:pt x="1246047" y="7984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74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8E7D7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2" name="object 12"/>
            <p:cNvSpPr/>
            <p:nvPr/>
          </p:nvSpPr>
          <p:spPr>
            <a:xfrm>
              <a:off x="20574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50850" y="889000"/>
                  </a:lnTo>
                  <a:lnTo>
                    <a:pt x="403108" y="886428"/>
                  </a:lnTo>
                  <a:lnTo>
                    <a:pt x="356856" y="878894"/>
                  </a:lnTo>
                  <a:lnTo>
                    <a:pt x="312360" y="866662"/>
                  </a:lnTo>
                  <a:lnTo>
                    <a:pt x="269888" y="850002"/>
                  </a:lnTo>
                  <a:lnTo>
                    <a:pt x="229707" y="829179"/>
                  </a:lnTo>
                  <a:lnTo>
                    <a:pt x="192084" y="804462"/>
                  </a:lnTo>
                  <a:lnTo>
                    <a:pt x="157286" y="776117"/>
                  </a:lnTo>
                  <a:lnTo>
                    <a:pt x="125582" y="744413"/>
                  </a:lnTo>
                  <a:lnTo>
                    <a:pt x="97237" y="709615"/>
                  </a:lnTo>
                  <a:lnTo>
                    <a:pt x="72520" y="671992"/>
                  </a:lnTo>
                  <a:lnTo>
                    <a:pt x="51697" y="631811"/>
                  </a:lnTo>
                  <a:lnTo>
                    <a:pt x="35037" y="589339"/>
                  </a:lnTo>
                  <a:lnTo>
                    <a:pt x="22805" y="544843"/>
                  </a:lnTo>
                  <a:lnTo>
                    <a:pt x="15271" y="498591"/>
                  </a:lnTo>
                  <a:lnTo>
                    <a:pt x="12700" y="450850"/>
                  </a:lnTo>
                  <a:lnTo>
                    <a:pt x="15271" y="403108"/>
                  </a:lnTo>
                  <a:lnTo>
                    <a:pt x="22805" y="356856"/>
                  </a:lnTo>
                  <a:lnTo>
                    <a:pt x="35037" y="312360"/>
                  </a:lnTo>
                  <a:lnTo>
                    <a:pt x="51697" y="269888"/>
                  </a:lnTo>
                  <a:lnTo>
                    <a:pt x="72520" y="229707"/>
                  </a:lnTo>
                  <a:lnTo>
                    <a:pt x="97237" y="192084"/>
                  </a:lnTo>
                  <a:lnTo>
                    <a:pt x="125582" y="157286"/>
                  </a:lnTo>
                  <a:lnTo>
                    <a:pt x="157286" y="125582"/>
                  </a:lnTo>
                  <a:lnTo>
                    <a:pt x="192084" y="97237"/>
                  </a:lnTo>
                  <a:lnTo>
                    <a:pt x="229707" y="72520"/>
                  </a:lnTo>
                  <a:lnTo>
                    <a:pt x="269888" y="51697"/>
                  </a:lnTo>
                  <a:lnTo>
                    <a:pt x="312360" y="35037"/>
                  </a:lnTo>
                  <a:lnTo>
                    <a:pt x="356856" y="22805"/>
                  </a:lnTo>
                  <a:lnTo>
                    <a:pt x="403108" y="15271"/>
                  </a:lnTo>
                  <a:lnTo>
                    <a:pt x="450850" y="12700"/>
                  </a:lnTo>
                  <a:lnTo>
                    <a:pt x="450850" y="0"/>
                  </a:lnTo>
                  <a:close/>
                </a:path>
                <a:path w="901700" h="901700">
                  <a:moveTo>
                    <a:pt x="450850" y="0"/>
                  </a:moveTo>
                  <a:lnTo>
                    <a:pt x="450850" y="12700"/>
                  </a:lnTo>
                  <a:lnTo>
                    <a:pt x="498591" y="15271"/>
                  </a:lnTo>
                  <a:lnTo>
                    <a:pt x="544843" y="22805"/>
                  </a:lnTo>
                  <a:lnTo>
                    <a:pt x="589339" y="35037"/>
                  </a:lnTo>
                  <a:lnTo>
                    <a:pt x="631811" y="51697"/>
                  </a:lnTo>
                  <a:lnTo>
                    <a:pt x="671992" y="72520"/>
                  </a:lnTo>
                  <a:lnTo>
                    <a:pt x="709615" y="97237"/>
                  </a:lnTo>
                  <a:lnTo>
                    <a:pt x="744413" y="125582"/>
                  </a:lnTo>
                  <a:lnTo>
                    <a:pt x="776117" y="157286"/>
                  </a:lnTo>
                  <a:lnTo>
                    <a:pt x="804462" y="192084"/>
                  </a:lnTo>
                  <a:lnTo>
                    <a:pt x="829179" y="229707"/>
                  </a:lnTo>
                  <a:lnTo>
                    <a:pt x="850002" y="269888"/>
                  </a:lnTo>
                  <a:lnTo>
                    <a:pt x="866662" y="312360"/>
                  </a:lnTo>
                  <a:lnTo>
                    <a:pt x="878894" y="356856"/>
                  </a:lnTo>
                  <a:lnTo>
                    <a:pt x="886428" y="403108"/>
                  </a:lnTo>
                  <a:lnTo>
                    <a:pt x="889000" y="450850"/>
                  </a:lnTo>
                  <a:lnTo>
                    <a:pt x="886428" y="498591"/>
                  </a:lnTo>
                  <a:lnTo>
                    <a:pt x="878894" y="544843"/>
                  </a:lnTo>
                  <a:lnTo>
                    <a:pt x="866662" y="589339"/>
                  </a:lnTo>
                  <a:lnTo>
                    <a:pt x="850002" y="631811"/>
                  </a:lnTo>
                  <a:lnTo>
                    <a:pt x="829179" y="671992"/>
                  </a:lnTo>
                  <a:lnTo>
                    <a:pt x="804462" y="709615"/>
                  </a:lnTo>
                  <a:lnTo>
                    <a:pt x="776117" y="744413"/>
                  </a:lnTo>
                  <a:lnTo>
                    <a:pt x="744413" y="776117"/>
                  </a:lnTo>
                  <a:lnTo>
                    <a:pt x="709615" y="804462"/>
                  </a:lnTo>
                  <a:lnTo>
                    <a:pt x="671992" y="829179"/>
                  </a:lnTo>
                  <a:lnTo>
                    <a:pt x="631811" y="850002"/>
                  </a:lnTo>
                  <a:lnTo>
                    <a:pt x="589339" y="866662"/>
                  </a:lnTo>
                  <a:lnTo>
                    <a:pt x="544843" y="878894"/>
                  </a:lnTo>
                  <a:lnTo>
                    <a:pt x="498591" y="886428"/>
                  </a:lnTo>
                  <a:lnTo>
                    <a:pt x="450850" y="889000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13" name="object 13"/>
          <p:cNvSpPr/>
          <p:nvPr/>
        </p:nvSpPr>
        <p:spPr>
          <a:xfrm>
            <a:off x="4964652" y="4757380"/>
            <a:ext cx="622877" cy="1080500"/>
          </a:xfrm>
          <a:custGeom>
            <a:avLst/>
            <a:gdLst/>
            <a:ahLst/>
            <a:cxnLst/>
            <a:rect l="l" t="t" r="r" b="b"/>
            <a:pathLst>
              <a:path w="1244600" h="2159000">
                <a:moveTo>
                  <a:pt x="11430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2057400"/>
                </a:lnTo>
                <a:lnTo>
                  <a:pt x="7984" y="2096947"/>
                </a:lnTo>
                <a:lnTo>
                  <a:pt x="29757" y="2129242"/>
                </a:lnTo>
                <a:lnTo>
                  <a:pt x="62052" y="2151015"/>
                </a:lnTo>
                <a:lnTo>
                  <a:pt x="101600" y="2159000"/>
                </a:lnTo>
                <a:lnTo>
                  <a:pt x="1143000" y="2159000"/>
                </a:lnTo>
                <a:lnTo>
                  <a:pt x="1182547" y="2151015"/>
                </a:lnTo>
                <a:lnTo>
                  <a:pt x="1214842" y="2129242"/>
                </a:lnTo>
                <a:lnTo>
                  <a:pt x="1236615" y="2096947"/>
                </a:lnTo>
                <a:lnTo>
                  <a:pt x="1244600" y="2057400"/>
                </a:lnTo>
                <a:lnTo>
                  <a:pt x="1244600" y="101600"/>
                </a:lnTo>
                <a:lnTo>
                  <a:pt x="1236615" y="62052"/>
                </a:lnTo>
                <a:lnTo>
                  <a:pt x="1214842" y="29757"/>
                </a:lnTo>
                <a:lnTo>
                  <a:pt x="1182547" y="7984"/>
                </a:lnTo>
                <a:lnTo>
                  <a:pt x="1143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4" name="object 14"/>
          <p:cNvSpPr/>
          <p:nvPr/>
        </p:nvSpPr>
        <p:spPr>
          <a:xfrm>
            <a:off x="6585403" y="4757380"/>
            <a:ext cx="654656" cy="1080500"/>
          </a:xfrm>
          <a:custGeom>
            <a:avLst/>
            <a:gdLst/>
            <a:ahLst/>
            <a:cxnLst/>
            <a:rect l="l" t="t" r="r" b="b"/>
            <a:pathLst>
              <a:path w="1308100" h="2159000">
                <a:moveTo>
                  <a:pt x="12065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2057400"/>
                </a:lnTo>
                <a:lnTo>
                  <a:pt x="7984" y="2096947"/>
                </a:lnTo>
                <a:lnTo>
                  <a:pt x="29757" y="2129242"/>
                </a:lnTo>
                <a:lnTo>
                  <a:pt x="62052" y="2151015"/>
                </a:lnTo>
                <a:lnTo>
                  <a:pt x="101600" y="2159000"/>
                </a:lnTo>
                <a:lnTo>
                  <a:pt x="1206500" y="2159000"/>
                </a:lnTo>
                <a:lnTo>
                  <a:pt x="1246047" y="2151015"/>
                </a:lnTo>
                <a:lnTo>
                  <a:pt x="1278342" y="2129242"/>
                </a:lnTo>
                <a:lnTo>
                  <a:pt x="1300115" y="2096947"/>
                </a:lnTo>
                <a:lnTo>
                  <a:pt x="1308100" y="2057400"/>
                </a:lnTo>
                <a:lnTo>
                  <a:pt x="1308100" y="101600"/>
                </a:lnTo>
                <a:lnTo>
                  <a:pt x="1300115" y="62052"/>
                </a:lnTo>
                <a:lnTo>
                  <a:pt x="1278342" y="29757"/>
                </a:lnTo>
                <a:lnTo>
                  <a:pt x="1246047" y="7984"/>
                </a:lnTo>
                <a:lnTo>
                  <a:pt x="1206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5" name="object 15"/>
          <p:cNvSpPr/>
          <p:nvPr/>
        </p:nvSpPr>
        <p:spPr>
          <a:xfrm>
            <a:off x="5765494" y="4757380"/>
            <a:ext cx="661012" cy="1080500"/>
          </a:xfrm>
          <a:custGeom>
            <a:avLst/>
            <a:gdLst/>
            <a:ahLst/>
            <a:cxnLst/>
            <a:rect l="l" t="t" r="r" b="b"/>
            <a:pathLst>
              <a:path w="1320800" h="2159000">
                <a:moveTo>
                  <a:pt x="12192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2057400"/>
                </a:lnTo>
                <a:lnTo>
                  <a:pt x="7984" y="2096947"/>
                </a:lnTo>
                <a:lnTo>
                  <a:pt x="29757" y="2129242"/>
                </a:lnTo>
                <a:lnTo>
                  <a:pt x="62052" y="2151015"/>
                </a:lnTo>
                <a:lnTo>
                  <a:pt x="101600" y="2159000"/>
                </a:lnTo>
                <a:lnTo>
                  <a:pt x="1219200" y="2159000"/>
                </a:lnTo>
                <a:lnTo>
                  <a:pt x="1258747" y="2151015"/>
                </a:lnTo>
                <a:lnTo>
                  <a:pt x="1291042" y="2129242"/>
                </a:lnTo>
                <a:lnTo>
                  <a:pt x="1312815" y="2096947"/>
                </a:lnTo>
                <a:lnTo>
                  <a:pt x="1320800" y="2057400"/>
                </a:lnTo>
                <a:lnTo>
                  <a:pt x="1320800" y="101600"/>
                </a:lnTo>
                <a:lnTo>
                  <a:pt x="1312815" y="62052"/>
                </a:lnTo>
                <a:lnTo>
                  <a:pt x="1291042" y="29757"/>
                </a:lnTo>
                <a:lnTo>
                  <a:pt x="1258747" y="7984"/>
                </a:lnTo>
                <a:lnTo>
                  <a:pt x="12192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6" name="object 16"/>
          <p:cNvSpPr/>
          <p:nvPr/>
        </p:nvSpPr>
        <p:spPr>
          <a:xfrm>
            <a:off x="5002788" y="1719267"/>
            <a:ext cx="552962" cy="203388"/>
          </a:xfrm>
          <a:custGeom>
            <a:avLst/>
            <a:gdLst/>
            <a:ahLst/>
            <a:cxnLst/>
            <a:rect l="l" t="t" r="r" b="b"/>
            <a:pathLst>
              <a:path w="1104900" h="406400">
                <a:moveTo>
                  <a:pt x="10414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42900"/>
                </a:lnTo>
                <a:lnTo>
                  <a:pt x="4990" y="367617"/>
                </a:lnTo>
                <a:lnTo>
                  <a:pt x="18598" y="387801"/>
                </a:lnTo>
                <a:lnTo>
                  <a:pt x="38782" y="401409"/>
                </a:lnTo>
                <a:lnTo>
                  <a:pt x="63500" y="406400"/>
                </a:lnTo>
                <a:lnTo>
                  <a:pt x="1041400" y="406400"/>
                </a:lnTo>
                <a:lnTo>
                  <a:pt x="1066117" y="401409"/>
                </a:lnTo>
                <a:lnTo>
                  <a:pt x="1086301" y="387801"/>
                </a:lnTo>
                <a:lnTo>
                  <a:pt x="1099909" y="367617"/>
                </a:lnTo>
                <a:lnTo>
                  <a:pt x="1104900" y="342900"/>
                </a:lnTo>
                <a:lnTo>
                  <a:pt x="1104900" y="63500"/>
                </a:lnTo>
                <a:lnTo>
                  <a:pt x="1099909" y="38782"/>
                </a:lnTo>
                <a:lnTo>
                  <a:pt x="1086301" y="18598"/>
                </a:lnTo>
                <a:lnTo>
                  <a:pt x="1066117" y="4990"/>
                </a:lnTo>
                <a:lnTo>
                  <a:pt x="1041400" y="0"/>
                </a:lnTo>
                <a:close/>
              </a:path>
            </a:pathLst>
          </a:custGeom>
          <a:solidFill>
            <a:srgbClr val="807777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7" name="object 17"/>
          <p:cNvSpPr/>
          <p:nvPr/>
        </p:nvSpPr>
        <p:spPr>
          <a:xfrm>
            <a:off x="6636250" y="1719267"/>
            <a:ext cx="552962" cy="203388"/>
          </a:xfrm>
          <a:custGeom>
            <a:avLst/>
            <a:gdLst/>
            <a:ahLst/>
            <a:cxnLst/>
            <a:rect l="l" t="t" r="r" b="b"/>
            <a:pathLst>
              <a:path w="1104900" h="406400">
                <a:moveTo>
                  <a:pt x="10414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42900"/>
                </a:lnTo>
                <a:lnTo>
                  <a:pt x="4990" y="367617"/>
                </a:lnTo>
                <a:lnTo>
                  <a:pt x="18598" y="387801"/>
                </a:lnTo>
                <a:lnTo>
                  <a:pt x="38782" y="401409"/>
                </a:lnTo>
                <a:lnTo>
                  <a:pt x="63500" y="406400"/>
                </a:lnTo>
                <a:lnTo>
                  <a:pt x="1041400" y="406400"/>
                </a:lnTo>
                <a:lnTo>
                  <a:pt x="1066117" y="401409"/>
                </a:lnTo>
                <a:lnTo>
                  <a:pt x="1086301" y="387801"/>
                </a:lnTo>
                <a:lnTo>
                  <a:pt x="1099909" y="367617"/>
                </a:lnTo>
                <a:lnTo>
                  <a:pt x="1104900" y="342900"/>
                </a:lnTo>
                <a:lnTo>
                  <a:pt x="1104900" y="63500"/>
                </a:lnTo>
                <a:lnTo>
                  <a:pt x="1099909" y="38782"/>
                </a:lnTo>
                <a:lnTo>
                  <a:pt x="1086301" y="18598"/>
                </a:lnTo>
                <a:lnTo>
                  <a:pt x="1066117" y="4990"/>
                </a:lnTo>
                <a:lnTo>
                  <a:pt x="1041400" y="0"/>
                </a:lnTo>
                <a:close/>
              </a:path>
            </a:pathLst>
          </a:custGeom>
          <a:solidFill>
            <a:srgbClr val="807777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8" name="object 18"/>
          <p:cNvSpPr/>
          <p:nvPr/>
        </p:nvSpPr>
        <p:spPr>
          <a:xfrm>
            <a:off x="5873544" y="1719267"/>
            <a:ext cx="552962" cy="203388"/>
          </a:xfrm>
          <a:custGeom>
            <a:avLst/>
            <a:gdLst/>
            <a:ahLst/>
            <a:cxnLst/>
            <a:rect l="l" t="t" r="r" b="b"/>
            <a:pathLst>
              <a:path w="1104900" h="406400">
                <a:moveTo>
                  <a:pt x="10414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42900"/>
                </a:lnTo>
                <a:lnTo>
                  <a:pt x="4990" y="367617"/>
                </a:lnTo>
                <a:lnTo>
                  <a:pt x="18598" y="387801"/>
                </a:lnTo>
                <a:lnTo>
                  <a:pt x="38782" y="401409"/>
                </a:lnTo>
                <a:lnTo>
                  <a:pt x="63500" y="406400"/>
                </a:lnTo>
                <a:lnTo>
                  <a:pt x="1041400" y="406400"/>
                </a:lnTo>
                <a:lnTo>
                  <a:pt x="1066117" y="401409"/>
                </a:lnTo>
                <a:lnTo>
                  <a:pt x="1086301" y="387801"/>
                </a:lnTo>
                <a:lnTo>
                  <a:pt x="1099909" y="367617"/>
                </a:lnTo>
                <a:lnTo>
                  <a:pt x="1104900" y="342900"/>
                </a:lnTo>
                <a:lnTo>
                  <a:pt x="1104900" y="63500"/>
                </a:lnTo>
                <a:lnTo>
                  <a:pt x="1099909" y="38782"/>
                </a:lnTo>
                <a:lnTo>
                  <a:pt x="1086301" y="18598"/>
                </a:lnTo>
                <a:lnTo>
                  <a:pt x="1066117" y="4990"/>
                </a:lnTo>
                <a:lnTo>
                  <a:pt x="1041400" y="0"/>
                </a:lnTo>
                <a:close/>
              </a:path>
            </a:pathLst>
          </a:custGeom>
          <a:solidFill>
            <a:srgbClr val="807777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0321" y="1083678"/>
            <a:ext cx="991518" cy="19703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964653" y="2412058"/>
            <a:ext cx="2192780" cy="610165"/>
            <a:chOff x="215900" y="3327400"/>
            <a:chExt cx="4381500" cy="1219200"/>
          </a:xfrm>
        </p:grpSpPr>
        <p:sp>
          <p:nvSpPr>
            <p:cNvPr id="21" name="object 21"/>
            <p:cNvSpPr/>
            <p:nvPr/>
          </p:nvSpPr>
          <p:spPr>
            <a:xfrm>
              <a:off x="215900" y="3327400"/>
              <a:ext cx="4381500" cy="1219200"/>
            </a:xfrm>
            <a:custGeom>
              <a:avLst/>
              <a:gdLst/>
              <a:ahLst/>
              <a:cxnLst/>
              <a:rect l="l" t="t" r="r" b="b"/>
              <a:pathLst>
                <a:path w="4381500" h="1219200">
                  <a:moveTo>
                    <a:pt x="43815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4381500" y="1219200"/>
                  </a:lnTo>
                  <a:lnTo>
                    <a:pt x="4381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021" y="3479800"/>
              <a:ext cx="1553964" cy="38953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6617183" y="3219255"/>
            <a:ext cx="654656" cy="629233"/>
            <a:chOff x="3517900" y="4940300"/>
            <a:chExt cx="1308100" cy="1257300"/>
          </a:xfrm>
        </p:grpSpPr>
        <p:sp>
          <p:nvSpPr>
            <p:cNvPr id="24" name="object 24"/>
            <p:cNvSpPr/>
            <p:nvPr/>
          </p:nvSpPr>
          <p:spPr>
            <a:xfrm>
              <a:off x="3517900" y="4940300"/>
              <a:ext cx="1308100" cy="1257300"/>
            </a:xfrm>
            <a:custGeom>
              <a:avLst/>
              <a:gdLst/>
              <a:ahLst/>
              <a:cxnLst/>
              <a:rect l="l" t="t" r="r" b="b"/>
              <a:pathLst>
                <a:path w="1308100" h="1257300">
                  <a:moveTo>
                    <a:pt x="12065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1155700"/>
                  </a:lnTo>
                  <a:lnTo>
                    <a:pt x="7984" y="1195247"/>
                  </a:lnTo>
                  <a:lnTo>
                    <a:pt x="29757" y="1227542"/>
                  </a:lnTo>
                  <a:lnTo>
                    <a:pt x="62052" y="1249315"/>
                  </a:lnTo>
                  <a:lnTo>
                    <a:pt x="101600" y="1257300"/>
                  </a:lnTo>
                  <a:lnTo>
                    <a:pt x="1206500" y="1257300"/>
                  </a:lnTo>
                  <a:lnTo>
                    <a:pt x="1246047" y="1249315"/>
                  </a:lnTo>
                  <a:lnTo>
                    <a:pt x="1278342" y="1227542"/>
                  </a:lnTo>
                  <a:lnTo>
                    <a:pt x="1300115" y="1195247"/>
                  </a:lnTo>
                  <a:lnTo>
                    <a:pt x="1308100" y="1155700"/>
                  </a:lnTo>
                  <a:lnTo>
                    <a:pt x="1308100" y="101600"/>
                  </a:lnTo>
                  <a:lnTo>
                    <a:pt x="1300115" y="62052"/>
                  </a:lnTo>
                  <a:lnTo>
                    <a:pt x="1278342" y="29757"/>
                  </a:lnTo>
                  <a:lnTo>
                    <a:pt x="1246047" y="7984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5" name="object 25"/>
            <p:cNvSpPr/>
            <p:nvPr/>
          </p:nvSpPr>
          <p:spPr>
            <a:xfrm>
              <a:off x="37211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8E7D7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6" name="object 26"/>
            <p:cNvSpPr/>
            <p:nvPr/>
          </p:nvSpPr>
          <p:spPr>
            <a:xfrm>
              <a:off x="3721100" y="51181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50850" y="889000"/>
                  </a:lnTo>
                  <a:lnTo>
                    <a:pt x="403108" y="886428"/>
                  </a:lnTo>
                  <a:lnTo>
                    <a:pt x="356856" y="878894"/>
                  </a:lnTo>
                  <a:lnTo>
                    <a:pt x="312360" y="866662"/>
                  </a:lnTo>
                  <a:lnTo>
                    <a:pt x="269888" y="850002"/>
                  </a:lnTo>
                  <a:lnTo>
                    <a:pt x="229707" y="829179"/>
                  </a:lnTo>
                  <a:lnTo>
                    <a:pt x="192084" y="804462"/>
                  </a:lnTo>
                  <a:lnTo>
                    <a:pt x="157286" y="776117"/>
                  </a:lnTo>
                  <a:lnTo>
                    <a:pt x="125582" y="744413"/>
                  </a:lnTo>
                  <a:lnTo>
                    <a:pt x="97237" y="709615"/>
                  </a:lnTo>
                  <a:lnTo>
                    <a:pt x="72520" y="671992"/>
                  </a:lnTo>
                  <a:lnTo>
                    <a:pt x="51697" y="631811"/>
                  </a:lnTo>
                  <a:lnTo>
                    <a:pt x="35037" y="589339"/>
                  </a:lnTo>
                  <a:lnTo>
                    <a:pt x="22805" y="544843"/>
                  </a:lnTo>
                  <a:lnTo>
                    <a:pt x="15271" y="498591"/>
                  </a:lnTo>
                  <a:lnTo>
                    <a:pt x="12700" y="450850"/>
                  </a:lnTo>
                  <a:lnTo>
                    <a:pt x="15271" y="403108"/>
                  </a:lnTo>
                  <a:lnTo>
                    <a:pt x="22805" y="356856"/>
                  </a:lnTo>
                  <a:lnTo>
                    <a:pt x="35037" y="312360"/>
                  </a:lnTo>
                  <a:lnTo>
                    <a:pt x="51697" y="269888"/>
                  </a:lnTo>
                  <a:lnTo>
                    <a:pt x="72520" y="229707"/>
                  </a:lnTo>
                  <a:lnTo>
                    <a:pt x="97237" y="192084"/>
                  </a:lnTo>
                  <a:lnTo>
                    <a:pt x="125582" y="157286"/>
                  </a:lnTo>
                  <a:lnTo>
                    <a:pt x="157286" y="125582"/>
                  </a:lnTo>
                  <a:lnTo>
                    <a:pt x="192084" y="97237"/>
                  </a:lnTo>
                  <a:lnTo>
                    <a:pt x="229707" y="72520"/>
                  </a:lnTo>
                  <a:lnTo>
                    <a:pt x="269888" y="51697"/>
                  </a:lnTo>
                  <a:lnTo>
                    <a:pt x="312360" y="35037"/>
                  </a:lnTo>
                  <a:lnTo>
                    <a:pt x="356856" y="22805"/>
                  </a:lnTo>
                  <a:lnTo>
                    <a:pt x="403108" y="15271"/>
                  </a:lnTo>
                  <a:lnTo>
                    <a:pt x="450850" y="12700"/>
                  </a:lnTo>
                  <a:lnTo>
                    <a:pt x="450850" y="0"/>
                  </a:lnTo>
                  <a:close/>
                </a:path>
                <a:path w="901700" h="901700">
                  <a:moveTo>
                    <a:pt x="450850" y="0"/>
                  </a:moveTo>
                  <a:lnTo>
                    <a:pt x="450850" y="12700"/>
                  </a:lnTo>
                  <a:lnTo>
                    <a:pt x="498591" y="15271"/>
                  </a:lnTo>
                  <a:lnTo>
                    <a:pt x="544843" y="22805"/>
                  </a:lnTo>
                  <a:lnTo>
                    <a:pt x="589339" y="35037"/>
                  </a:lnTo>
                  <a:lnTo>
                    <a:pt x="631811" y="51697"/>
                  </a:lnTo>
                  <a:lnTo>
                    <a:pt x="671992" y="72520"/>
                  </a:lnTo>
                  <a:lnTo>
                    <a:pt x="709615" y="97237"/>
                  </a:lnTo>
                  <a:lnTo>
                    <a:pt x="744413" y="125582"/>
                  </a:lnTo>
                  <a:lnTo>
                    <a:pt x="776117" y="157286"/>
                  </a:lnTo>
                  <a:lnTo>
                    <a:pt x="804462" y="192084"/>
                  </a:lnTo>
                  <a:lnTo>
                    <a:pt x="829179" y="229707"/>
                  </a:lnTo>
                  <a:lnTo>
                    <a:pt x="850002" y="269888"/>
                  </a:lnTo>
                  <a:lnTo>
                    <a:pt x="866662" y="312360"/>
                  </a:lnTo>
                  <a:lnTo>
                    <a:pt x="878894" y="356856"/>
                  </a:lnTo>
                  <a:lnTo>
                    <a:pt x="886428" y="403108"/>
                  </a:lnTo>
                  <a:lnTo>
                    <a:pt x="889000" y="450850"/>
                  </a:lnTo>
                  <a:lnTo>
                    <a:pt x="886428" y="498591"/>
                  </a:lnTo>
                  <a:lnTo>
                    <a:pt x="878894" y="544843"/>
                  </a:lnTo>
                  <a:lnTo>
                    <a:pt x="866662" y="589339"/>
                  </a:lnTo>
                  <a:lnTo>
                    <a:pt x="850002" y="631811"/>
                  </a:lnTo>
                  <a:lnTo>
                    <a:pt x="829179" y="671992"/>
                  </a:lnTo>
                  <a:lnTo>
                    <a:pt x="804462" y="709615"/>
                  </a:lnTo>
                  <a:lnTo>
                    <a:pt x="776117" y="744413"/>
                  </a:lnTo>
                  <a:lnTo>
                    <a:pt x="744413" y="776117"/>
                  </a:lnTo>
                  <a:lnTo>
                    <a:pt x="709615" y="804462"/>
                  </a:lnTo>
                  <a:lnTo>
                    <a:pt x="671992" y="829179"/>
                  </a:lnTo>
                  <a:lnTo>
                    <a:pt x="631811" y="850002"/>
                  </a:lnTo>
                  <a:lnTo>
                    <a:pt x="589339" y="866662"/>
                  </a:lnTo>
                  <a:lnTo>
                    <a:pt x="544843" y="878894"/>
                  </a:lnTo>
                  <a:lnTo>
                    <a:pt x="498591" y="886428"/>
                  </a:lnTo>
                  <a:lnTo>
                    <a:pt x="450850" y="889000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8536" y="1382405"/>
            <a:ext cx="127118" cy="146185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347663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28632" y="2030705"/>
            <a:ext cx="1213974" cy="419488"/>
          </a:xfrm>
          <a:custGeom>
            <a:avLst/>
            <a:gdLst/>
            <a:ahLst/>
            <a:cxnLst/>
            <a:rect l="l" t="t" r="r" b="b"/>
            <a:pathLst>
              <a:path w="2425700" h="838200">
                <a:moveTo>
                  <a:pt x="22352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647700"/>
                </a:lnTo>
                <a:lnTo>
                  <a:pt x="5031" y="691379"/>
                </a:lnTo>
                <a:lnTo>
                  <a:pt x="19362" y="731477"/>
                </a:lnTo>
                <a:lnTo>
                  <a:pt x="41850" y="766848"/>
                </a:lnTo>
                <a:lnTo>
                  <a:pt x="71351" y="796349"/>
                </a:lnTo>
                <a:lnTo>
                  <a:pt x="106722" y="818837"/>
                </a:lnTo>
                <a:lnTo>
                  <a:pt x="146820" y="833168"/>
                </a:lnTo>
                <a:lnTo>
                  <a:pt x="190499" y="838200"/>
                </a:lnTo>
                <a:lnTo>
                  <a:pt x="2235200" y="838200"/>
                </a:lnTo>
                <a:lnTo>
                  <a:pt x="2278879" y="833168"/>
                </a:lnTo>
                <a:lnTo>
                  <a:pt x="2318977" y="818837"/>
                </a:lnTo>
                <a:lnTo>
                  <a:pt x="2354348" y="796349"/>
                </a:lnTo>
                <a:lnTo>
                  <a:pt x="2383849" y="766848"/>
                </a:lnTo>
                <a:lnTo>
                  <a:pt x="2406337" y="731477"/>
                </a:lnTo>
                <a:lnTo>
                  <a:pt x="2420668" y="691379"/>
                </a:lnTo>
                <a:lnTo>
                  <a:pt x="2425700" y="647700"/>
                </a:lnTo>
                <a:lnTo>
                  <a:pt x="2425700" y="190500"/>
                </a:lnTo>
                <a:lnTo>
                  <a:pt x="2420668" y="146820"/>
                </a:lnTo>
                <a:lnTo>
                  <a:pt x="2406337" y="106722"/>
                </a:lnTo>
                <a:lnTo>
                  <a:pt x="2383849" y="71351"/>
                </a:lnTo>
                <a:lnTo>
                  <a:pt x="2354348" y="41850"/>
                </a:lnTo>
                <a:lnTo>
                  <a:pt x="2318977" y="19362"/>
                </a:lnTo>
                <a:lnTo>
                  <a:pt x="2278879" y="5031"/>
                </a:lnTo>
                <a:lnTo>
                  <a:pt x="22352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" name="object 3"/>
          <p:cNvSpPr/>
          <p:nvPr/>
        </p:nvSpPr>
        <p:spPr>
          <a:xfrm>
            <a:off x="5428632" y="2837902"/>
            <a:ext cx="1213974" cy="419488"/>
          </a:xfrm>
          <a:custGeom>
            <a:avLst/>
            <a:gdLst/>
            <a:ahLst/>
            <a:cxnLst/>
            <a:rect l="l" t="t" r="r" b="b"/>
            <a:pathLst>
              <a:path w="2425700" h="838200">
                <a:moveTo>
                  <a:pt x="22352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647700"/>
                </a:lnTo>
                <a:lnTo>
                  <a:pt x="5031" y="691379"/>
                </a:lnTo>
                <a:lnTo>
                  <a:pt x="19362" y="731477"/>
                </a:lnTo>
                <a:lnTo>
                  <a:pt x="41850" y="766848"/>
                </a:lnTo>
                <a:lnTo>
                  <a:pt x="71351" y="796349"/>
                </a:lnTo>
                <a:lnTo>
                  <a:pt x="106722" y="818837"/>
                </a:lnTo>
                <a:lnTo>
                  <a:pt x="146820" y="833168"/>
                </a:lnTo>
                <a:lnTo>
                  <a:pt x="190499" y="838200"/>
                </a:lnTo>
                <a:lnTo>
                  <a:pt x="2235200" y="838200"/>
                </a:lnTo>
                <a:lnTo>
                  <a:pt x="2278879" y="833168"/>
                </a:lnTo>
                <a:lnTo>
                  <a:pt x="2318977" y="818837"/>
                </a:lnTo>
                <a:lnTo>
                  <a:pt x="2354348" y="796349"/>
                </a:lnTo>
                <a:lnTo>
                  <a:pt x="2383849" y="766848"/>
                </a:lnTo>
                <a:lnTo>
                  <a:pt x="2406337" y="731477"/>
                </a:lnTo>
                <a:lnTo>
                  <a:pt x="2420668" y="691379"/>
                </a:lnTo>
                <a:lnTo>
                  <a:pt x="2425700" y="647700"/>
                </a:lnTo>
                <a:lnTo>
                  <a:pt x="2425700" y="190500"/>
                </a:lnTo>
                <a:lnTo>
                  <a:pt x="2420668" y="146820"/>
                </a:lnTo>
                <a:lnTo>
                  <a:pt x="2406337" y="106722"/>
                </a:lnTo>
                <a:lnTo>
                  <a:pt x="2383849" y="71351"/>
                </a:lnTo>
                <a:lnTo>
                  <a:pt x="2354348" y="41850"/>
                </a:lnTo>
                <a:lnTo>
                  <a:pt x="2318977" y="19362"/>
                </a:lnTo>
                <a:lnTo>
                  <a:pt x="2278879" y="5031"/>
                </a:lnTo>
                <a:lnTo>
                  <a:pt x="22352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" name="object 4"/>
          <p:cNvSpPr/>
          <p:nvPr/>
        </p:nvSpPr>
        <p:spPr>
          <a:xfrm>
            <a:off x="5428632" y="3645100"/>
            <a:ext cx="1213974" cy="419488"/>
          </a:xfrm>
          <a:custGeom>
            <a:avLst/>
            <a:gdLst/>
            <a:ahLst/>
            <a:cxnLst/>
            <a:rect l="l" t="t" r="r" b="b"/>
            <a:pathLst>
              <a:path w="2425700" h="838200">
                <a:moveTo>
                  <a:pt x="22352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647700"/>
                </a:lnTo>
                <a:lnTo>
                  <a:pt x="5031" y="691379"/>
                </a:lnTo>
                <a:lnTo>
                  <a:pt x="19362" y="731477"/>
                </a:lnTo>
                <a:lnTo>
                  <a:pt x="41850" y="766848"/>
                </a:lnTo>
                <a:lnTo>
                  <a:pt x="71351" y="796349"/>
                </a:lnTo>
                <a:lnTo>
                  <a:pt x="106722" y="818837"/>
                </a:lnTo>
                <a:lnTo>
                  <a:pt x="146820" y="833168"/>
                </a:lnTo>
                <a:lnTo>
                  <a:pt x="190499" y="838200"/>
                </a:lnTo>
                <a:lnTo>
                  <a:pt x="2235200" y="838200"/>
                </a:lnTo>
                <a:lnTo>
                  <a:pt x="2278879" y="833168"/>
                </a:lnTo>
                <a:lnTo>
                  <a:pt x="2318977" y="818837"/>
                </a:lnTo>
                <a:lnTo>
                  <a:pt x="2354348" y="796349"/>
                </a:lnTo>
                <a:lnTo>
                  <a:pt x="2383849" y="766848"/>
                </a:lnTo>
                <a:lnTo>
                  <a:pt x="2406337" y="731477"/>
                </a:lnTo>
                <a:lnTo>
                  <a:pt x="2420668" y="691379"/>
                </a:lnTo>
                <a:lnTo>
                  <a:pt x="2425700" y="647700"/>
                </a:lnTo>
                <a:lnTo>
                  <a:pt x="2425700" y="190500"/>
                </a:lnTo>
                <a:lnTo>
                  <a:pt x="2420668" y="146820"/>
                </a:lnTo>
                <a:lnTo>
                  <a:pt x="2406337" y="106722"/>
                </a:lnTo>
                <a:lnTo>
                  <a:pt x="2383849" y="71351"/>
                </a:lnTo>
                <a:lnTo>
                  <a:pt x="2354348" y="41850"/>
                </a:lnTo>
                <a:lnTo>
                  <a:pt x="2318977" y="19362"/>
                </a:lnTo>
                <a:lnTo>
                  <a:pt x="2278879" y="5031"/>
                </a:lnTo>
                <a:lnTo>
                  <a:pt x="22352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" name="object 5"/>
          <p:cNvSpPr/>
          <p:nvPr/>
        </p:nvSpPr>
        <p:spPr>
          <a:xfrm>
            <a:off x="5155329" y="4738312"/>
            <a:ext cx="419488" cy="419488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9100" y="0"/>
                </a:moveTo>
                <a:lnTo>
                  <a:pt x="370224" y="2819"/>
                </a:lnTo>
                <a:lnTo>
                  <a:pt x="323004" y="11068"/>
                </a:lnTo>
                <a:lnTo>
                  <a:pt x="277754" y="24432"/>
                </a:lnTo>
                <a:lnTo>
                  <a:pt x="234790" y="42597"/>
                </a:lnTo>
                <a:lnTo>
                  <a:pt x="194425" y="65248"/>
                </a:lnTo>
                <a:lnTo>
                  <a:pt x="156974" y="92071"/>
                </a:lnTo>
                <a:lnTo>
                  <a:pt x="122751" y="122751"/>
                </a:lnTo>
                <a:lnTo>
                  <a:pt x="92071" y="156974"/>
                </a:lnTo>
                <a:lnTo>
                  <a:pt x="65248" y="194425"/>
                </a:lnTo>
                <a:lnTo>
                  <a:pt x="42597" y="234790"/>
                </a:lnTo>
                <a:lnTo>
                  <a:pt x="24432" y="277754"/>
                </a:lnTo>
                <a:lnTo>
                  <a:pt x="11068" y="323004"/>
                </a:lnTo>
                <a:lnTo>
                  <a:pt x="2819" y="370224"/>
                </a:lnTo>
                <a:lnTo>
                  <a:pt x="0" y="419100"/>
                </a:lnTo>
                <a:lnTo>
                  <a:pt x="2819" y="467975"/>
                </a:lnTo>
                <a:lnTo>
                  <a:pt x="11068" y="515195"/>
                </a:lnTo>
                <a:lnTo>
                  <a:pt x="24432" y="560445"/>
                </a:lnTo>
                <a:lnTo>
                  <a:pt x="42597" y="603409"/>
                </a:lnTo>
                <a:lnTo>
                  <a:pt x="65248" y="643774"/>
                </a:lnTo>
                <a:lnTo>
                  <a:pt x="92071" y="681225"/>
                </a:lnTo>
                <a:lnTo>
                  <a:pt x="122751" y="715448"/>
                </a:lnTo>
                <a:lnTo>
                  <a:pt x="156974" y="746128"/>
                </a:lnTo>
                <a:lnTo>
                  <a:pt x="194425" y="772951"/>
                </a:lnTo>
                <a:lnTo>
                  <a:pt x="234790" y="795602"/>
                </a:lnTo>
                <a:lnTo>
                  <a:pt x="277754" y="813767"/>
                </a:lnTo>
                <a:lnTo>
                  <a:pt x="323004" y="827131"/>
                </a:lnTo>
                <a:lnTo>
                  <a:pt x="370224" y="835380"/>
                </a:lnTo>
                <a:lnTo>
                  <a:pt x="419100" y="838200"/>
                </a:lnTo>
                <a:lnTo>
                  <a:pt x="467975" y="835380"/>
                </a:lnTo>
                <a:lnTo>
                  <a:pt x="515195" y="827131"/>
                </a:lnTo>
                <a:lnTo>
                  <a:pt x="560445" y="813767"/>
                </a:lnTo>
                <a:lnTo>
                  <a:pt x="603409" y="795602"/>
                </a:lnTo>
                <a:lnTo>
                  <a:pt x="643774" y="772951"/>
                </a:lnTo>
                <a:lnTo>
                  <a:pt x="681225" y="746128"/>
                </a:lnTo>
                <a:lnTo>
                  <a:pt x="715448" y="715448"/>
                </a:lnTo>
                <a:lnTo>
                  <a:pt x="746128" y="681225"/>
                </a:lnTo>
                <a:lnTo>
                  <a:pt x="772951" y="643774"/>
                </a:lnTo>
                <a:lnTo>
                  <a:pt x="795602" y="603409"/>
                </a:lnTo>
                <a:lnTo>
                  <a:pt x="813767" y="560445"/>
                </a:lnTo>
                <a:lnTo>
                  <a:pt x="827131" y="515195"/>
                </a:lnTo>
                <a:lnTo>
                  <a:pt x="835380" y="467975"/>
                </a:lnTo>
                <a:lnTo>
                  <a:pt x="838200" y="419100"/>
                </a:lnTo>
                <a:lnTo>
                  <a:pt x="835380" y="370224"/>
                </a:lnTo>
                <a:lnTo>
                  <a:pt x="827131" y="323004"/>
                </a:lnTo>
                <a:lnTo>
                  <a:pt x="813767" y="277754"/>
                </a:lnTo>
                <a:lnTo>
                  <a:pt x="795602" y="234790"/>
                </a:lnTo>
                <a:lnTo>
                  <a:pt x="772951" y="194425"/>
                </a:lnTo>
                <a:lnTo>
                  <a:pt x="746128" y="156974"/>
                </a:lnTo>
                <a:lnTo>
                  <a:pt x="715448" y="122751"/>
                </a:lnTo>
                <a:lnTo>
                  <a:pt x="681225" y="92071"/>
                </a:lnTo>
                <a:lnTo>
                  <a:pt x="643774" y="65248"/>
                </a:lnTo>
                <a:lnTo>
                  <a:pt x="603409" y="42597"/>
                </a:lnTo>
                <a:lnTo>
                  <a:pt x="560445" y="24432"/>
                </a:lnTo>
                <a:lnTo>
                  <a:pt x="515195" y="11068"/>
                </a:lnTo>
                <a:lnTo>
                  <a:pt x="467975" y="2819"/>
                </a:lnTo>
                <a:lnTo>
                  <a:pt x="419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6" name="object 6"/>
          <p:cNvSpPr/>
          <p:nvPr/>
        </p:nvSpPr>
        <p:spPr>
          <a:xfrm>
            <a:off x="6566336" y="4731956"/>
            <a:ext cx="419488" cy="419488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9100" y="0"/>
                </a:moveTo>
                <a:lnTo>
                  <a:pt x="370224" y="2819"/>
                </a:lnTo>
                <a:lnTo>
                  <a:pt x="323004" y="11068"/>
                </a:lnTo>
                <a:lnTo>
                  <a:pt x="277754" y="24432"/>
                </a:lnTo>
                <a:lnTo>
                  <a:pt x="234790" y="42597"/>
                </a:lnTo>
                <a:lnTo>
                  <a:pt x="194425" y="65248"/>
                </a:lnTo>
                <a:lnTo>
                  <a:pt x="156974" y="92071"/>
                </a:lnTo>
                <a:lnTo>
                  <a:pt x="122751" y="122751"/>
                </a:lnTo>
                <a:lnTo>
                  <a:pt x="92071" y="156974"/>
                </a:lnTo>
                <a:lnTo>
                  <a:pt x="65248" y="194425"/>
                </a:lnTo>
                <a:lnTo>
                  <a:pt x="42597" y="234790"/>
                </a:lnTo>
                <a:lnTo>
                  <a:pt x="24432" y="277754"/>
                </a:lnTo>
                <a:lnTo>
                  <a:pt x="11068" y="323004"/>
                </a:lnTo>
                <a:lnTo>
                  <a:pt x="2819" y="370224"/>
                </a:lnTo>
                <a:lnTo>
                  <a:pt x="0" y="419100"/>
                </a:lnTo>
                <a:lnTo>
                  <a:pt x="2819" y="467975"/>
                </a:lnTo>
                <a:lnTo>
                  <a:pt x="11068" y="515195"/>
                </a:lnTo>
                <a:lnTo>
                  <a:pt x="24432" y="560445"/>
                </a:lnTo>
                <a:lnTo>
                  <a:pt x="42597" y="603409"/>
                </a:lnTo>
                <a:lnTo>
                  <a:pt x="65248" y="643774"/>
                </a:lnTo>
                <a:lnTo>
                  <a:pt x="92071" y="681225"/>
                </a:lnTo>
                <a:lnTo>
                  <a:pt x="122751" y="715448"/>
                </a:lnTo>
                <a:lnTo>
                  <a:pt x="156974" y="746128"/>
                </a:lnTo>
                <a:lnTo>
                  <a:pt x="194425" y="772951"/>
                </a:lnTo>
                <a:lnTo>
                  <a:pt x="234790" y="795602"/>
                </a:lnTo>
                <a:lnTo>
                  <a:pt x="277754" y="813767"/>
                </a:lnTo>
                <a:lnTo>
                  <a:pt x="323004" y="827131"/>
                </a:lnTo>
                <a:lnTo>
                  <a:pt x="370224" y="835380"/>
                </a:lnTo>
                <a:lnTo>
                  <a:pt x="419100" y="838200"/>
                </a:lnTo>
                <a:lnTo>
                  <a:pt x="467975" y="835380"/>
                </a:lnTo>
                <a:lnTo>
                  <a:pt x="515195" y="827131"/>
                </a:lnTo>
                <a:lnTo>
                  <a:pt x="560445" y="813767"/>
                </a:lnTo>
                <a:lnTo>
                  <a:pt x="603409" y="795602"/>
                </a:lnTo>
                <a:lnTo>
                  <a:pt x="643774" y="772951"/>
                </a:lnTo>
                <a:lnTo>
                  <a:pt x="681225" y="746128"/>
                </a:lnTo>
                <a:lnTo>
                  <a:pt x="715448" y="715448"/>
                </a:lnTo>
                <a:lnTo>
                  <a:pt x="746128" y="681225"/>
                </a:lnTo>
                <a:lnTo>
                  <a:pt x="772951" y="643774"/>
                </a:lnTo>
                <a:lnTo>
                  <a:pt x="795602" y="603409"/>
                </a:lnTo>
                <a:lnTo>
                  <a:pt x="813767" y="560445"/>
                </a:lnTo>
                <a:lnTo>
                  <a:pt x="827131" y="515195"/>
                </a:lnTo>
                <a:lnTo>
                  <a:pt x="835380" y="467975"/>
                </a:lnTo>
                <a:lnTo>
                  <a:pt x="838200" y="419100"/>
                </a:lnTo>
                <a:lnTo>
                  <a:pt x="835380" y="370224"/>
                </a:lnTo>
                <a:lnTo>
                  <a:pt x="827131" y="323004"/>
                </a:lnTo>
                <a:lnTo>
                  <a:pt x="813767" y="277754"/>
                </a:lnTo>
                <a:lnTo>
                  <a:pt x="795602" y="234790"/>
                </a:lnTo>
                <a:lnTo>
                  <a:pt x="772951" y="194425"/>
                </a:lnTo>
                <a:lnTo>
                  <a:pt x="746128" y="156974"/>
                </a:lnTo>
                <a:lnTo>
                  <a:pt x="715448" y="122751"/>
                </a:lnTo>
                <a:lnTo>
                  <a:pt x="681225" y="92071"/>
                </a:lnTo>
                <a:lnTo>
                  <a:pt x="643774" y="65248"/>
                </a:lnTo>
                <a:lnTo>
                  <a:pt x="603409" y="42597"/>
                </a:lnTo>
                <a:lnTo>
                  <a:pt x="560445" y="24432"/>
                </a:lnTo>
                <a:lnTo>
                  <a:pt x="515195" y="11068"/>
                </a:lnTo>
                <a:lnTo>
                  <a:pt x="467975" y="2819"/>
                </a:lnTo>
                <a:lnTo>
                  <a:pt x="419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7" name="object 7"/>
          <p:cNvSpPr/>
          <p:nvPr/>
        </p:nvSpPr>
        <p:spPr>
          <a:xfrm>
            <a:off x="5860832" y="4738312"/>
            <a:ext cx="419488" cy="419488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9100" y="0"/>
                </a:moveTo>
                <a:lnTo>
                  <a:pt x="370224" y="2819"/>
                </a:lnTo>
                <a:lnTo>
                  <a:pt x="323004" y="11068"/>
                </a:lnTo>
                <a:lnTo>
                  <a:pt x="277754" y="24432"/>
                </a:lnTo>
                <a:lnTo>
                  <a:pt x="234790" y="42597"/>
                </a:lnTo>
                <a:lnTo>
                  <a:pt x="194425" y="65248"/>
                </a:lnTo>
                <a:lnTo>
                  <a:pt x="156974" y="92071"/>
                </a:lnTo>
                <a:lnTo>
                  <a:pt x="122751" y="122751"/>
                </a:lnTo>
                <a:lnTo>
                  <a:pt x="92071" y="156974"/>
                </a:lnTo>
                <a:lnTo>
                  <a:pt x="65248" y="194425"/>
                </a:lnTo>
                <a:lnTo>
                  <a:pt x="42597" y="234790"/>
                </a:lnTo>
                <a:lnTo>
                  <a:pt x="24432" y="277754"/>
                </a:lnTo>
                <a:lnTo>
                  <a:pt x="11068" y="323004"/>
                </a:lnTo>
                <a:lnTo>
                  <a:pt x="2819" y="370224"/>
                </a:lnTo>
                <a:lnTo>
                  <a:pt x="0" y="419100"/>
                </a:lnTo>
                <a:lnTo>
                  <a:pt x="2819" y="467975"/>
                </a:lnTo>
                <a:lnTo>
                  <a:pt x="11068" y="515195"/>
                </a:lnTo>
                <a:lnTo>
                  <a:pt x="24432" y="560445"/>
                </a:lnTo>
                <a:lnTo>
                  <a:pt x="42597" y="603409"/>
                </a:lnTo>
                <a:lnTo>
                  <a:pt x="65248" y="643774"/>
                </a:lnTo>
                <a:lnTo>
                  <a:pt x="92071" y="681225"/>
                </a:lnTo>
                <a:lnTo>
                  <a:pt x="122751" y="715448"/>
                </a:lnTo>
                <a:lnTo>
                  <a:pt x="156974" y="746128"/>
                </a:lnTo>
                <a:lnTo>
                  <a:pt x="194425" y="772951"/>
                </a:lnTo>
                <a:lnTo>
                  <a:pt x="234790" y="795602"/>
                </a:lnTo>
                <a:lnTo>
                  <a:pt x="277754" y="813767"/>
                </a:lnTo>
                <a:lnTo>
                  <a:pt x="323004" y="827131"/>
                </a:lnTo>
                <a:lnTo>
                  <a:pt x="370224" y="835380"/>
                </a:lnTo>
                <a:lnTo>
                  <a:pt x="419100" y="838200"/>
                </a:lnTo>
                <a:lnTo>
                  <a:pt x="467975" y="835380"/>
                </a:lnTo>
                <a:lnTo>
                  <a:pt x="515195" y="827131"/>
                </a:lnTo>
                <a:lnTo>
                  <a:pt x="560445" y="813767"/>
                </a:lnTo>
                <a:lnTo>
                  <a:pt x="603409" y="795602"/>
                </a:lnTo>
                <a:lnTo>
                  <a:pt x="643774" y="772951"/>
                </a:lnTo>
                <a:lnTo>
                  <a:pt x="681225" y="746128"/>
                </a:lnTo>
                <a:lnTo>
                  <a:pt x="715448" y="715448"/>
                </a:lnTo>
                <a:lnTo>
                  <a:pt x="746128" y="681225"/>
                </a:lnTo>
                <a:lnTo>
                  <a:pt x="772951" y="643774"/>
                </a:lnTo>
                <a:lnTo>
                  <a:pt x="795602" y="603409"/>
                </a:lnTo>
                <a:lnTo>
                  <a:pt x="813767" y="560445"/>
                </a:lnTo>
                <a:lnTo>
                  <a:pt x="827131" y="515195"/>
                </a:lnTo>
                <a:lnTo>
                  <a:pt x="835380" y="467975"/>
                </a:lnTo>
                <a:lnTo>
                  <a:pt x="838200" y="419100"/>
                </a:lnTo>
                <a:lnTo>
                  <a:pt x="835380" y="370224"/>
                </a:lnTo>
                <a:lnTo>
                  <a:pt x="827131" y="323004"/>
                </a:lnTo>
                <a:lnTo>
                  <a:pt x="813767" y="277754"/>
                </a:lnTo>
                <a:lnTo>
                  <a:pt x="795602" y="234790"/>
                </a:lnTo>
                <a:lnTo>
                  <a:pt x="772951" y="194425"/>
                </a:lnTo>
                <a:lnTo>
                  <a:pt x="746128" y="156974"/>
                </a:lnTo>
                <a:lnTo>
                  <a:pt x="715448" y="122751"/>
                </a:lnTo>
                <a:lnTo>
                  <a:pt x="681225" y="92071"/>
                </a:lnTo>
                <a:lnTo>
                  <a:pt x="643774" y="65248"/>
                </a:lnTo>
                <a:lnTo>
                  <a:pt x="603409" y="42597"/>
                </a:lnTo>
                <a:lnTo>
                  <a:pt x="560445" y="24432"/>
                </a:lnTo>
                <a:lnTo>
                  <a:pt x="515195" y="11068"/>
                </a:lnTo>
                <a:lnTo>
                  <a:pt x="467975" y="2819"/>
                </a:lnTo>
                <a:lnTo>
                  <a:pt x="419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1446" y="1357527"/>
            <a:ext cx="1575005" cy="3007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9217" y="4433229"/>
            <a:ext cx="1023198" cy="194947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971008" y="4306111"/>
            <a:ext cx="2205492" cy="19068"/>
          </a:xfrm>
          <a:custGeom>
            <a:avLst/>
            <a:gdLst/>
            <a:ahLst/>
            <a:cxnLst/>
            <a:rect l="l" t="t" r="r" b="b"/>
            <a:pathLst>
              <a:path w="4406900" h="38100">
                <a:moveTo>
                  <a:pt x="4406900" y="0"/>
                </a:moveTo>
                <a:lnTo>
                  <a:pt x="0" y="0"/>
                </a:lnTo>
                <a:lnTo>
                  <a:pt x="0" y="38100"/>
                </a:lnTo>
                <a:lnTo>
                  <a:pt x="4406900" y="38100"/>
                </a:lnTo>
                <a:lnTo>
                  <a:pt x="4406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1009" y="899357"/>
            <a:ext cx="362285" cy="36228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884130" y="899357"/>
            <a:ext cx="362285" cy="362285"/>
          </a:xfrm>
          <a:custGeom>
            <a:avLst/>
            <a:gdLst/>
            <a:ahLst/>
            <a:cxnLst/>
            <a:rect l="l" t="t" r="r" b="b"/>
            <a:pathLst>
              <a:path w="723900" h="723900">
                <a:moveTo>
                  <a:pt x="361950" y="0"/>
                </a:moveTo>
                <a:lnTo>
                  <a:pt x="312835" y="3304"/>
                </a:lnTo>
                <a:lnTo>
                  <a:pt x="265729" y="12929"/>
                </a:lnTo>
                <a:lnTo>
                  <a:pt x="221062" y="28443"/>
                </a:lnTo>
                <a:lnTo>
                  <a:pt x="179266" y="49416"/>
                </a:lnTo>
                <a:lnTo>
                  <a:pt x="140773" y="75416"/>
                </a:lnTo>
                <a:lnTo>
                  <a:pt x="106012" y="106012"/>
                </a:lnTo>
                <a:lnTo>
                  <a:pt x="75416" y="140773"/>
                </a:lnTo>
                <a:lnTo>
                  <a:pt x="49416" y="179266"/>
                </a:lnTo>
                <a:lnTo>
                  <a:pt x="28443" y="221062"/>
                </a:lnTo>
                <a:lnTo>
                  <a:pt x="12929" y="265729"/>
                </a:lnTo>
                <a:lnTo>
                  <a:pt x="3304" y="312835"/>
                </a:lnTo>
                <a:lnTo>
                  <a:pt x="0" y="361950"/>
                </a:lnTo>
                <a:lnTo>
                  <a:pt x="3304" y="411064"/>
                </a:lnTo>
                <a:lnTo>
                  <a:pt x="12929" y="458170"/>
                </a:lnTo>
                <a:lnTo>
                  <a:pt x="28443" y="502837"/>
                </a:lnTo>
                <a:lnTo>
                  <a:pt x="49416" y="544633"/>
                </a:lnTo>
                <a:lnTo>
                  <a:pt x="75416" y="583126"/>
                </a:lnTo>
                <a:lnTo>
                  <a:pt x="106012" y="617887"/>
                </a:lnTo>
                <a:lnTo>
                  <a:pt x="140773" y="648483"/>
                </a:lnTo>
                <a:lnTo>
                  <a:pt x="179266" y="674483"/>
                </a:lnTo>
                <a:lnTo>
                  <a:pt x="221062" y="695456"/>
                </a:lnTo>
                <a:lnTo>
                  <a:pt x="265729" y="710970"/>
                </a:lnTo>
                <a:lnTo>
                  <a:pt x="312835" y="720595"/>
                </a:lnTo>
                <a:lnTo>
                  <a:pt x="361950" y="723900"/>
                </a:lnTo>
                <a:lnTo>
                  <a:pt x="411064" y="720595"/>
                </a:lnTo>
                <a:lnTo>
                  <a:pt x="458170" y="710970"/>
                </a:lnTo>
                <a:lnTo>
                  <a:pt x="502837" y="695456"/>
                </a:lnTo>
                <a:lnTo>
                  <a:pt x="544633" y="674483"/>
                </a:lnTo>
                <a:lnTo>
                  <a:pt x="583126" y="648483"/>
                </a:lnTo>
                <a:lnTo>
                  <a:pt x="617887" y="617887"/>
                </a:lnTo>
                <a:lnTo>
                  <a:pt x="648483" y="583126"/>
                </a:lnTo>
                <a:lnTo>
                  <a:pt x="674483" y="544633"/>
                </a:lnTo>
                <a:lnTo>
                  <a:pt x="695456" y="502837"/>
                </a:lnTo>
                <a:lnTo>
                  <a:pt x="710970" y="458170"/>
                </a:lnTo>
                <a:lnTo>
                  <a:pt x="720595" y="411064"/>
                </a:lnTo>
                <a:lnTo>
                  <a:pt x="723900" y="361950"/>
                </a:lnTo>
                <a:lnTo>
                  <a:pt x="720595" y="312835"/>
                </a:lnTo>
                <a:lnTo>
                  <a:pt x="710970" y="265729"/>
                </a:lnTo>
                <a:lnTo>
                  <a:pt x="695456" y="221062"/>
                </a:lnTo>
                <a:lnTo>
                  <a:pt x="674483" y="179266"/>
                </a:lnTo>
                <a:lnTo>
                  <a:pt x="648483" y="140773"/>
                </a:lnTo>
                <a:lnTo>
                  <a:pt x="617887" y="106012"/>
                </a:lnTo>
                <a:lnTo>
                  <a:pt x="583126" y="75416"/>
                </a:lnTo>
                <a:lnTo>
                  <a:pt x="544633" y="49416"/>
                </a:lnTo>
                <a:lnTo>
                  <a:pt x="502837" y="28443"/>
                </a:lnTo>
                <a:lnTo>
                  <a:pt x="458170" y="12929"/>
                </a:lnTo>
                <a:lnTo>
                  <a:pt x="411064" y="3304"/>
                </a:lnTo>
                <a:lnTo>
                  <a:pt x="3619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13" name="object 13"/>
          <p:cNvGrpSpPr/>
          <p:nvPr/>
        </p:nvGrpSpPr>
        <p:grpSpPr>
          <a:xfrm>
            <a:off x="5581173" y="5361188"/>
            <a:ext cx="1093212" cy="286015"/>
            <a:chOff x="1447800" y="9220200"/>
            <a:chExt cx="2184400" cy="571500"/>
          </a:xfrm>
        </p:grpSpPr>
        <p:sp>
          <p:nvSpPr>
            <p:cNvPr id="14" name="object 14"/>
            <p:cNvSpPr/>
            <p:nvPr/>
          </p:nvSpPr>
          <p:spPr>
            <a:xfrm>
              <a:off x="1447800" y="9220200"/>
              <a:ext cx="2184400" cy="571500"/>
            </a:xfrm>
            <a:custGeom>
              <a:avLst/>
              <a:gdLst/>
              <a:ahLst/>
              <a:cxnLst/>
              <a:rect l="l" t="t" r="r" b="b"/>
              <a:pathLst>
                <a:path w="2184400" h="571500">
                  <a:moveTo>
                    <a:pt x="21844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2184400" y="571500"/>
                  </a:lnTo>
                  <a:lnTo>
                    <a:pt x="21844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7800" y="9220199"/>
              <a:ext cx="2184400" cy="571500"/>
            </a:xfrm>
            <a:custGeom>
              <a:avLst/>
              <a:gdLst/>
              <a:ahLst/>
              <a:cxnLst/>
              <a:rect l="l" t="t" r="r" b="b"/>
              <a:pathLst>
                <a:path w="2184400" h="571500">
                  <a:moveTo>
                    <a:pt x="2184400" y="0"/>
                  </a:moveTo>
                  <a:lnTo>
                    <a:pt x="2171700" y="0"/>
                  </a:lnTo>
                  <a:lnTo>
                    <a:pt x="2171700" y="12700"/>
                  </a:lnTo>
                  <a:lnTo>
                    <a:pt x="2171700" y="558800"/>
                  </a:lnTo>
                  <a:lnTo>
                    <a:pt x="12700" y="558800"/>
                  </a:lnTo>
                  <a:lnTo>
                    <a:pt x="12700" y="12700"/>
                  </a:lnTo>
                  <a:lnTo>
                    <a:pt x="2171700" y="12700"/>
                  </a:lnTo>
                  <a:lnTo>
                    <a:pt x="217170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571500"/>
                  </a:lnTo>
                  <a:lnTo>
                    <a:pt x="12700" y="571500"/>
                  </a:lnTo>
                  <a:lnTo>
                    <a:pt x="2171700" y="571500"/>
                  </a:lnTo>
                  <a:lnTo>
                    <a:pt x="2184400" y="571500"/>
                  </a:lnTo>
                  <a:lnTo>
                    <a:pt x="2184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473" y="9359106"/>
              <a:ext cx="1314053" cy="377626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624367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2105" y="1561337"/>
            <a:ext cx="1310032" cy="4718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71429" y="3479846"/>
            <a:ext cx="1398295" cy="343218"/>
          </a:xfrm>
          <a:custGeom>
            <a:avLst/>
            <a:gdLst/>
            <a:ahLst/>
            <a:cxnLst/>
            <a:rect l="l" t="t" r="r" b="b"/>
            <a:pathLst>
              <a:path w="2794000" h="685800">
                <a:moveTo>
                  <a:pt x="26035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495300"/>
                </a:lnTo>
                <a:lnTo>
                  <a:pt x="5031" y="538979"/>
                </a:lnTo>
                <a:lnTo>
                  <a:pt x="19362" y="579077"/>
                </a:lnTo>
                <a:lnTo>
                  <a:pt x="41850" y="614448"/>
                </a:lnTo>
                <a:lnTo>
                  <a:pt x="71351" y="643949"/>
                </a:lnTo>
                <a:lnTo>
                  <a:pt x="106722" y="666437"/>
                </a:lnTo>
                <a:lnTo>
                  <a:pt x="146820" y="680768"/>
                </a:lnTo>
                <a:lnTo>
                  <a:pt x="190499" y="685800"/>
                </a:lnTo>
                <a:lnTo>
                  <a:pt x="2603500" y="685800"/>
                </a:lnTo>
                <a:lnTo>
                  <a:pt x="2647179" y="680768"/>
                </a:lnTo>
                <a:lnTo>
                  <a:pt x="2687277" y="666437"/>
                </a:lnTo>
                <a:lnTo>
                  <a:pt x="2722648" y="643949"/>
                </a:lnTo>
                <a:lnTo>
                  <a:pt x="2752149" y="614448"/>
                </a:lnTo>
                <a:lnTo>
                  <a:pt x="2774637" y="579077"/>
                </a:lnTo>
                <a:lnTo>
                  <a:pt x="2788968" y="538979"/>
                </a:lnTo>
                <a:lnTo>
                  <a:pt x="2794000" y="495300"/>
                </a:lnTo>
                <a:lnTo>
                  <a:pt x="2794000" y="190500"/>
                </a:lnTo>
                <a:lnTo>
                  <a:pt x="2788968" y="146820"/>
                </a:lnTo>
                <a:lnTo>
                  <a:pt x="2774637" y="106722"/>
                </a:lnTo>
                <a:lnTo>
                  <a:pt x="2752149" y="71351"/>
                </a:lnTo>
                <a:lnTo>
                  <a:pt x="2722648" y="41850"/>
                </a:lnTo>
                <a:lnTo>
                  <a:pt x="2687277" y="19362"/>
                </a:lnTo>
                <a:lnTo>
                  <a:pt x="2647179" y="5031"/>
                </a:lnTo>
                <a:lnTo>
                  <a:pt x="2603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" name="object 4"/>
          <p:cNvSpPr/>
          <p:nvPr/>
        </p:nvSpPr>
        <p:spPr>
          <a:xfrm>
            <a:off x="5371429" y="2945952"/>
            <a:ext cx="1398295" cy="355930"/>
          </a:xfrm>
          <a:custGeom>
            <a:avLst/>
            <a:gdLst/>
            <a:ahLst/>
            <a:cxnLst/>
            <a:rect l="l" t="t" r="r" b="b"/>
            <a:pathLst>
              <a:path w="2794000" h="711200">
                <a:moveTo>
                  <a:pt x="26035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520700"/>
                </a:lnTo>
                <a:lnTo>
                  <a:pt x="5031" y="564379"/>
                </a:lnTo>
                <a:lnTo>
                  <a:pt x="19362" y="604477"/>
                </a:lnTo>
                <a:lnTo>
                  <a:pt x="41850" y="639848"/>
                </a:lnTo>
                <a:lnTo>
                  <a:pt x="71351" y="669349"/>
                </a:lnTo>
                <a:lnTo>
                  <a:pt x="106722" y="691837"/>
                </a:lnTo>
                <a:lnTo>
                  <a:pt x="146820" y="706168"/>
                </a:lnTo>
                <a:lnTo>
                  <a:pt x="190499" y="711200"/>
                </a:lnTo>
                <a:lnTo>
                  <a:pt x="2603500" y="711200"/>
                </a:lnTo>
                <a:lnTo>
                  <a:pt x="2647179" y="706168"/>
                </a:lnTo>
                <a:lnTo>
                  <a:pt x="2687277" y="691837"/>
                </a:lnTo>
                <a:lnTo>
                  <a:pt x="2722648" y="669349"/>
                </a:lnTo>
                <a:lnTo>
                  <a:pt x="2752149" y="639848"/>
                </a:lnTo>
                <a:lnTo>
                  <a:pt x="2774637" y="604477"/>
                </a:lnTo>
                <a:lnTo>
                  <a:pt x="2788968" y="564379"/>
                </a:lnTo>
                <a:lnTo>
                  <a:pt x="2794000" y="520700"/>
                </a:lnTo>
                <a:lnTo>
                  <a:pt x="2794000" y="190500"/>
                </a:lnTo>
                <a:lnTo>
                  <a:pt x="2788968" y="146820"/>
                </a:lnTo>
                <a:lnTo>
                  <a:pt x="2774637" y="106722"/>
                </a:lnTo>
                <a:lnTo>
                  <a:pt x="2752149" y="71351"/>
                </a:lnTo>
                <a:lnTo>
                  <a:pt x="2722648" y="41850"/>
                </a:lnTo>
                <a:lnTo>
                  <a:pt x="2687277" y="19362"/>
                </a:lnTo>
                <a:lnTo>
                  <a:pt x="2647179" y="5031"/>
                </a:lnTo>
                <a:lnTo>
                  <a:pt x="2603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" name="object 5"/>
          <p:cNvSpPr/>
          <p:nvPr/>
        </p:nvSpPr>
        <p:spPr>
          <a:xfrm>
            <a:off x="5371429" y="2424770"/>
            <a:ext cx="1398295" cy="343218"/>
          </a:xfrm>
          <a:custGeom>
            <a:avLst/>
            <a:gdLst/>
            <a:ahLst/>
            <a:cxnLst/>
            <a:rect l="l" t="t" r="r" b="b"/>
            <a:pathLst>
              <a:path w="2794000" h="685800">
                <a:moveTo>
                  <a:pt x="26035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495300"/>
                </a:lnTo>
                <a:lnTo>
                  <a:pt x="5031" y="538979"/>
                </a:lnTo>
                <a:lnTo>
                  <a:pt x="19362" y="579077"/>
                </a:lnTo>
                <a:lnTo>
                  <a:pt x="41850" y="614448"/>
                </a:lnTo>
                <a:lnTo>
                  <a:pt x="71351" y="643949"/>
                </a:lnTo>
                <a:lnTo>
                  <a:pt x="106722" y="666437"/>
                </a:lnTo>
                <a:lnTo>
                  <a:pt x="146820" y="680768"/>
                </a:lnTo>
                <a:lnTo>
                  <a:pt x="190499" y="685800"/>
                </a:lnTo>
                <a:lnTo>
                  <a:pt x="2603500" y="685800"/>
                </a:lnTo>
                <a:lnTo>
                  <a:pt x="2647179" y="680768"/>
                </a:lnTo>
                <a:lnTo>
                  <a:pt x="2687277" y="666437"/>
                </a:lnTo>
                <a:lnTo>
                  <a:pt x="2722648" y="643949"/>
                </a:lnTo>
                <a:lnTo>
                  <a:pt x="2752149" y="614448"/>
                </a:lnTo>
                <a:lnTo>
                  <a:pt x="2774637" y="579077"/>
                </a:lnTo>
                <a:lnTo>
                  <a:pt x="2788968" y="538979"/>
                </a:lnTo>
                <a:lnTo>
                  <a:pt x="2794000" y="495300"/>
                </a:lnTo>
                <a:lnTo>
                  <a:pt x="2794000" y="190500"/>
                </a:lnTo>
                <a:lnTo>
                  <a:pt x="2788968" y="146820"/>
                </a:lnTo>
                <a:lnTo>
                  <a:pt x="2774637" y="106722"/>
                </a:lnTo>
                <a:lnTo>
                  <a:pt x="2752149" y="71351"/>
                </a:lnTo>
                <a:lnTo>
                  <a:pt x="2722648" y="41850"/>
                </a:lnTo>
                <a:lnTo>
                  <a:pt x="2687277" y="19362"/>
                </a:lnTo>
                <a:lnTo>
                  <a:pt x="2647179" y="5031"/>
                </a:lnTo>
                <a:lnTo>
                  <a:pt x="2603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6" name="object 6"/>
          <p:cNvSpPr/>
          <p:nvPr/>
        </p:nvSpPr>
        <p:spPr>
          <a:xfrm>
            <a:off x="5371429" y="4001029"/>
            <a:ext cx="1398295" cy="343218"/>
          </a:xfrm>
          <a:custGeom>
            <a:avLst/>
            <a:gdLst/>
            <a:ahLst/>
            <a:cxnLst/>
            <a:rect l="l" t="t" r="r" b="b"/>
            <a:pathLst>
              <a:path w="2794000" h="685800">
                <a:moveTo>
                  <a:pt x="26035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495300"/>
                </a:lnTo>
                <a:lnTo>
                  <a:pt x="5031" y="538979"/>
                </a:lnTo>
                <a:lnTo>
                  <a:pt x="19362" y="579077"/>
                </a:lnTo>
                <a:lnTo>
                  <a:pt x="41850" y="614448"/>
                </a:lnTo>
                <a:lnTo>
                  <a:pt x="71351" y="643949"/>
                </a:lnTo>
                <a:lnTo>
                  <a:pt x="106722" y="666437"/>
                </a:lnTo>
                <a:lnTo>
                  <a:pt x="146820" y="680768"/>
                </a:lnTo>
                <a:lnTo>
                  <a:pt x="190499" y="685800"/>
                </a:lnTo>
                <a:lnTo>
                  <a:pt x="2603500" y="685800"/>
                </a:lnTo>
                <a:lnTo>
                  <a:pt x="2647179" y="680768"/>
                </a:lnTo>
                <a:lnTo>
                  <a:pt x="2687277" y="666437"/>
                </a:lnTo>
                <a:lnTo>
                  <a:pt x="2722648" y="643949"/>
                </a:lnTo>
                <a:lnTo>
                  <a:pt x="2752149" y="614448"/>
                </a:lnTo>
                <a:lnTo>
                  <a:pt x="2774637" y="579077"/>
                </a:lnTo>
                <a:lnTo>
                  <a:pt x="2788968" y="538979"/>
                </a:lnTo>
                <a:lnTo>
                  <a:pt x="2794000" y="495300"/>
                </a:lnTo>
                <a:lnTo>
                  <a:pt x="2794000" y="190500"/>
                </a:lnTo>
                <a:lnTo>
                  <a:pt x="2788968" y="146820"/>
                </a:lnTo>
                <a:lnTo>
                  <a:pt x="2774637" y="106722"/>
                </a:lnTo>
                <a:lnTo>
                  <a:pt x="2752149" y="71351"/>
                </a:lnTo>
                <a:lnTo>
                  <a:pt x="2722648" y="41850"/>
                </a:lnTo>
                <a:lnTo>
                  <a:pt x="2687277" y="19362"/>
                </a:lnTo>
                <a:lnTo>
                  <a:pt x="2647179" y="5031"/>
                </a:lnTo>
                <a:lnTo>
                  <a:pt x="2603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7" name="object 7"/>
          <p:cNvGrpSpPr/>
          <p:nvPr/>
        </p:nvGrpSpPr>
        <p:grpSpPr>
          <a:xfrm>
            <a:off x="5568461" y="4522212"/>
            <a:ext cx="966095" cy="343218"/>
            <a:chOff x="1422400" y="7543800"/>
            <a:chExt cx="1930400" cy="685800"/>
          </a:xfrm>
        </p:grpSpPr>
        <p:sp>
          <p:nvSpPr>
            <p:cNvPr id="8" name="object 8"/>
            <p:cNvSpPr/>
            <p:nvPr/>
          </p:nvSpPr>
          <p:spPr>
            <a:xfrm>
              <a:off x="1422400" y="7543800"/>
              <a:ext cx="1930400" cy="685800"/>
            </a:xfrm>
            <a:custGeom>
              <a:avLst/>
              <a:gdLst/>
              <a:ahLst/>
              <a:cxnLst/>
              <a:rect l="l" t="t" r="r" b="b"/>
              <a:pathLst>
                <a:path w="1930400" h="685800">
                  <a:moveTo>
                    <a:pt x="1930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930400" y="68580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9" name="object 9"/>
            <p:cNvSpPr/>
            <p:nvPr/>
          </p:nvSpPr>
          <p:spPr>
            <a:xfrm>
              <a:off x="1422400" y="7543799"/>
              <a:ext cx="1930400" cy="685800"/>
            </a:xfrm>
            <a:custGeom>
              <a:avLst/>
              <a:gdLst/>
              <a:ahLst/>
              <a:cxnLst/>
              <a:rect l="l" t="t" r="r" b="b"/>
              <a:pathLst>
                <a:path w="1930400" h="685800">
                  <a:moveTo>
                    <a:pt x="1930400" y="0"/>
                  </a:moveTo>
                  <a:lnTo>
                    <a:pt x="1917700" y="0"/>
                  </a:lnTo>
                  <a:lnTo>
                    <a:pt x="1917700" y="12700"/>
                  </a:lnTo>
                  <a:lnTo>
                    <a:pt x="1917700" y="673100"/>
                  </a:lnTo>
                  <a:lnTo>
                    <a:pt x="12700" y="673100"/>
                  </a:lnTo>
                  <a:lnTo>
                    <a:pt x="12700" y="12700"/>
                  </a:lnTo>
                  <a:lnTo>
                    <a:pt x="1917700" y="12700"/>
                  </a:lnTo>
                  <a:lnTo>
                    <a:pt x="191770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12700" y="685800"/>
                  </a:lnTo>
                  <a:lnTo>
                    <a:pt x="1917700" y="685800"/>
                  </a:lnTo>
                  <a:lnTo>
                    <a:pt x="1930400" y="68580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10" name="object 10"/>
          <p:cNvSpPr/>
          <p:nvPr/>
        </p:nvSpPr>
        <p:spPr>
          <a:xfrm>
            <a:off x="4971004" y="5103784"/>
            <a:ext cx="2250301" cy="19068"/>
          </a:xfrm>
          <a:custGeom>
            <a:avLst/>
            <a:gdLst/>
            <a:ahLst/>
            <a:cxnLst/>
            <a:rect l="l" t="t" r="r" b="b"/>
            <a:pathLst>
              <a:path w="4496435" h="38100">
                <a:moveTo>
                  <a:pt x="4495818" y="0"/>
                </a:moveTo>
                <a:lnTo>
                  <a:pt x="0" y="0"/>
                </a:lnTo>
                <a:lnTo>
                  <a:pt x="0" y="38099"/>
                </a:lnTo>
                <a:lnTo>
                  <a:pt x="4495818" y="38099"/>
                </a:lnTo>
                <a:lnTo>
                  <a:pt x="4495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7048" y="5223103"/>
            <a:ext cx="2016330" cy="13614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3635" y="899357"/>
            <a:ext cx="362285" cy="36228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718877" y="899357"/>
            <a:ext cx="362285" cy="362285"/>
          </a:xfrm>
          <a:custGeom>
            <a:avLst/>
            <a:gdLst/>
            <a:ahLst/>
            <a:cxnLst/>
            <a:rect l="l" t="t" r="r" b="b"/>
            <a:pathLst>
              <a:path w="723900" h="723900">
                <a:moveTo>
                  <a:pt x="361950" y="0"/>
                </a:moveTo>
                <a:lnTo>
                  <a:pt x="312835" y="3304"/>
                </a:lnTo>
                <a:lnTo>
                  <a:pt x="265729" y="12929"/>
                </a:lnTo>
                <a:lnTo>
                  <a:pt x="221062" y="28443"/>
                </a:lnTo>
                <a:lnTo>
                  <a:pt x="179266" y="49416"/>
                </a:lnTo>
                <a:lnTo>
                  <a:pt x="140773" y="75416"/>
                </a:lnTo>
                <a:lnTo>
                  <a:pt x="106012" y="106012"/>
                </a:lnTo>
                <a:lnTo>
                  <a:pt x="75416" y="140773"/>
                </a:lnTo>
                <a:lnTo>
                  <a:pt x="49416" y="179266"/>
                </a:lnTo>
                <a:lnTo>
                  <a:pt x="28443" y="221062"/>
                </a:lnTo>
                <a:lnTo>
                  <a:pt x="12929" y="265729"/>
                </a:lnTo>
                <a:lnTo>
                  <a:pt x="3304" y="312835"/>
                </a:lnTo>
                <a:lnTo>
                  <a:pt x="0" y="361950"/>
                </a:lnTo>
                <a:lnTo>
                  <a:pt x="3304" y="411064"/>
                </a:lnTo>
                <a:lnTo>
                  <a:pt x="12929" y="458170"/>
                </a:lnTo>
                <a:lnTo>
                  <a:pt x="28443" y="502837"/>
                </a:lnTo>
                <a:lnTo>
                  <a:pt x="49416" y="544633"/>
                </a:lnTo>
                <a:lnTo>
                  <a:pt x="75416" y="583126"/>
                </a:lnTo>
                <a:lnTo>
                  <a:pt x="106012" y="617887"/>
                </a:lnTo>
                <a:lnTo>
                  <a:pt x="140773" y="648483"/>
                </a:lnTo>
                <a:lnTo>
                  <a:pt x="179266" y="674483"/>
                </a:lnTo>
                <a:lnTo>
                  <a:pt x="221062" y="695456"/>
                </a:lnTo>
                <a:lnTo>
                  <a:pt x="265729" y="710970"/>
                </a:lnTo>
                <a:lnTo>
                  <a:pt x="312835" y="720595"/>
                </a:lnTo>
                <a:lnTo>
                  <a:pt x="361950" y="723900"/>
                </a:lnTo>
                <a:lnTo>
                  <a:pt x="411064" y="720595"/>
                </a:lnTo>
                <a:lnTo>
                  <a:pt x="458170" y="710970"/>
                </a:lnTo>
                <a:lnTo>
                  <a:pt x="502837" y="695456"/>
                </a:lnTo>
                <a:lnTo>
                  <a:pt x="544633" y="674483"/>
                </a:lnTo>
                <a:lnTo>
                  <a:pt x="583126" y="648483"/>
                </a:lnTo>
                <a:lnTo>
                  <a:pt x="617887" y="617887"/>
                </a:lnTo>
                <a:lnTo>
                  <a:pt x="648483" y="583126"/>
                </a:lnTo>
                <a:lnTo>
                  <a:pt x="674483" y="544633"/>
                </a:lnTo>
                <a:lnTo>
                  <a:pt x="695456" y="502837"/>
                </a:lnTo>
                <a:lnTo>
                  <a:pt x="710970" y="458170"/>
                </a:lnTo>
                <a:lnTo>
                  <a:pt x="720595" y="411064"/>
                </a:lnTo>
                <a:lnTo>
                  <a:pt x="723900" y="361950"/>
                </a:lnTo>
                <a:lnTo>
                  <a:pt x="720595" y="312835"/>
                </a:lnTo>
                <a:lnTo>
                  <a:pt x="710970" y="265729"/>
                </a:lnTo>
                <a:lnTo>
                  <a:pt x="695456" y="221062"/>
                </a:lnTo>
                <a:lnTo>
                  <a:pt x="674483" y="179266"/>
                </a:lnTo>
                <a:lnTo>
                  <a:pt x="648483" y="140773"/>
                </a:lnTo>
                <a:lnTo>
                  <a:pt x="617887" y="106012"/>
                </a:lnTo>
                <a:lnTo>
                  <a:pt x="583126" y="75416"/>
                </a:lnTo>
                <a:lnTo>
                  <a:pt x="544633" y="49416"/>
                </a:lnTo>
                <a:lnTo>
                  <a:pt x="502837" y="28443"/>
                </a:lnTo>
                <a:lnTo>
                  <a:pt x="458170" y="12929"/>
                </a:lnTo>
                <a:lnTo>
                  <a:pt x="411064" y="3304"/>
                </a:lnTo>
                <a:lnTo>
                  <a:pt x="3619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9894" y="4604838"/>
            <a:ext cx="627743" cy="154527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2064828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4652" y="1543844"/>
            <a:ext cx="2275407" cy="2351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964652" y="4149757"/>
            <a:ext cx="2275407" cy="235168"/>
          </a:xfrm>
          <a:custGeom>
            <a:avLst/>
            <a:gdLst/>
            <a:ahLst/>
            <a:cxnLst/>
            <a:rect l="l" t="t" r="r" b="b"/>
            <a:pathLst>
              <a:path w="4546600" h="469900">
                <a:moveTo>
                  <a:pt x="4356100" y="0"/>
                </a:moveTo>
                <a:lnTo>
                  <a:pt x="190500" y="0"/>
                </a:lnTo>
                <a:lnTo>
                  <a:pt x="146820" y="5031"/>
                </a:lnTo>
                <a:lnTo>
                  <a:pt x="106722" y="19362"/>
                </a:lnTo>
                <a:lnTo>
                  <a:pt x="71351" y="41850"/>
                </a:lnTo>
                <a:lnTo>
                  <a:pt x="41850" y="71351"/>
                </a:lnTo>
                <a:lnTo>
                  <a:pt x="19362" y="106722"/>
                </a:lnTo>
                <a:lnTo>
                  <a:pt x="5031" y="146820"/>
                </a:lnTo>
                <a:lnTo>
                  <a:pt x="0" y="190500"/>
                </a:lnTo>
                <a:lnTo>
                  <a:pt x="0" y="279400"/>
                </a:lnTo>
                <a:lnTo>
                  <a:pt x="5031" y="323079"/>
                </a:lnTo>
                <a:lnTo>
                  <a:pt x="19362" y="363177"/>
                </a:lnTo>
                <a:lnTo>
                  <a:pt x="41850" y="398548"/>
                </a:lnTo>
                <a:lnTo>
                  <a:pt x="71351" y="428049"/>
                </a:lnTo>
                <a:lnTo>
                  <a:pt x="106722" y="450537"/>
                </a:lnTo>
                <a:lnTo>
                  <a:pt x="146820" y="464868"/>
                </a:lnTo>
                <a:lnTo>
                  <a:pt x="190500" y="469900"/>
                </a:lnTo>
                <a:lnTo>
                  <a:pt x="4356100" y="469900"/>
                </a:lnTo>
                <a:lnTo>
                  <a:pt x="4399779" y="464868"/>
                </a:lnTo>
                <a:lnTo>
                  <a:pt x="4439877" y="450537"/>
                </a:lnTo>
                <a:lnTo>
                  <a:pt x="4475248" y="428049"/>
                </a:lnTo>
                <a:lnTo>
                  <a:pt x="4504749" y="398548"/>
                </a:lnTo>
                <a:lnTo>
                  <a:pt x="4527237" y="363177"/>
                </a:lnTo>
                <a:lnTo>
                  <a:pt x="4541568" y="323079"/>
                </a:lnTo>
                <a:lnTo>
                  <a:pt x="4546600" y="279400"/>
                </a:lnTo>
                <a:lnTo>
                  <a:pt x="4546600" y="190500"/>
                </a:lnTo>
                <a:lnTo>
                  <a:pt x="4541568" y="146820"/>
                </a:lnTo>
                <a:lnTo>
                  <a:pt x="4527237" y="106722"/>
                </a:lnTo>
                <a:lnTo>
                  <a:pt x="4504749" y="71351"/>
                </a:lnTo>
                <a:lnTo>
                  <a:pt x="4475248" y="41850"/>
                </a:lnTo>
                <a:lnTo>
                  <a:pt x="4439877" y="19362"/>
                </a:lnTo>
                <a:lnTo>
                  <a:pt x="4399779" y="5031"/>
                </a:lnTo>
                <a:lnTo>
                  <a:pt x="4356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" name="object 4"/>
          <p:cNvSpPr/>
          <p:nvPr/>
        </p:nvSpPr>
        <p:spPr>
          <a:xfrm>
            <a:off x="4982709" y="2224809"/>
            <a:ext cx="1515561" cy="299362"/>
          </a:xfrm>
          <a:custGeom>
            <a:avLst/>
            <a:gdLst/>
            <a:ahLst/>
            <a:cxnLst/>
            <a:rect l="l" t="t" r="r" b="b"/>
            <a:pathLst>
              <a:path w="3028315" h="598170">
                <a:moveTo>
                  <a:pt x="57727" y="349069"/>
                </a:moveTo>
                <a:lnTo>
                  <a:pt x="0" y="349069"/>
                </a:lnTo>
                <a:lnTo>
                  <a:pt x="2466" y="367433"/>
                </a:lnTo>
                <a:lnTo>
                  <a:pt x="23226" y="415591"/>
                </a:lnTo>
                <a:lnTo>
                  <a:pt x="62970" y="451445"/>
                </a:lnTo>
                <a:lnTo>
                  <a:pt x="99035" y="467244"/>
                </a:lnTo>
                <a:lnTo>
                  <a:pt x="141992" y="475249"/>
                </a:lnTo>
                <a:lnTo>
                  <a:pt x="165965" y="476250"/>
                </a:lnTo>
                <a:lnTo>
                  <a:pt x="191573" y="475136"/>
                </a:lnTo>
                <a:lnTo>
                  <a:pt x="236786" y="466229"/>
                </a:lnTo>
                <a:lnTo>
                  <a:pt x="273979" y="448753"/>
                </a:lnTo>
                <a:lnTo>
                  <a:pt x="301367" y="425738"/>
                </a:lnTo>
                <a:lnTo>
                  <a:pt x="165965" y="425738"/>
                </a:lnTo>
                <a:lnTo>
                  <a:pt x="152436" y="425231"/>
                </a:lnTo>
                <a:lnTo>
                  <a:pt x="114552" y="417620"/>
                </a:lnTo>
                <a:lnTo>
                  <a:pt x="75316" y="392365"/>
                </a:lnTo>
                <a:lnTo>
                  <a:pt x="59672" y="361584"/>
                </a:lnTo>
                <a:lnTo>
                  <a:pt x="57727" y="349069"/>
                </a:lnTo>
                <a:close/>
              </a:path>
              <a:path w="3028315" h="598170">
                <a:moveTo>
                  <a:pt x="170475" y="0"/>
                </a:moveTo>
                <a:lnTo>
                  <a:pt x="128364" y="4058"/>
                </a:lnTo>
                <a:lnTo>
                  <a:pt x="90424" y="16235"/>
                </a:lnTo>
                <a:lnTo>
                  <a:pt x="45099" y="47608"/>
                </a:lnTo>
                <a:lnTo>
                  <a:pt x="17870" y="92679"/>
                </a:lnTo>
                <a:lnTo>
                  <a:pt x="12627" y="128984"/>
                </a:lnTo>
                <a:lnTo>
                  <a:pt x="14600" y="151209"/>
                </a:lnTo>
                <a:lnTo>
                  <a:pt x="30385" y="188980"/>
                </a:lnTo>
                <a:lnTo>
                  <a:pt x="61462" y="218168"/>
                </a:lnTo>
                <a:lnTo>
                  <a:pt x="104236" y="240337"/>
                </a:lnTo>
                <a:lnTo>
                  <a:pt x="198677" y="268708"/>
                </a:lnTo>
                <a:lnTo>
                  <a:pt x="210219" y="272513"/>
                </a:lnTo>
                <a:lnTo>
                  <a:pt x="250978" y="291342"/>
                </a:lnTo>
                <a:lnTo>
                  <a:pt x="275501" y="320995"/>
                </a:lnTo>
                <a:lnTo>
                  <a:pt x="278714" y="341853"/>
                </a:lnTo>
                <a:lnTo>
                  <a:pt x="277784" y="354086"/>
                </a:lnTo>
                <a:lnTo>
                  <a:pt x="255727" y="394901"/>
                </a:lnTo>
                <a:lnTo>
                  <a:pt x="223467" y="415365"/>
                </a:lnTo>
                <a:lnTo>
                  <a:pt x="181567" y="425090"/>
                </a:lnTo>
                <a:lnTo>
                  <a:pt x="165965" y="425738"/>
                </a:lnTo>
                <a:lnTo>
                  <a:pt x="301367" y="425738"/>
                </a:lnTo>
                <a:lnTo>
                  <a:pt x="327929" y="378384"/>
                </a:lnTo>
                <a:lnTo>
                  <a:pt x="332833" y="342755"/>
                </a:lnTo>
                <a:lnTo>
                  <a:pt x="332002" y="327154"/>
                </a:lnTo>
                <a:lnTo>
                  <a:pt x="319529" y="287959"/>
                </a:lnTo>
                <a:lnTo>
                  <a:pt x="285704" y="251429"/>
                </a:lnTo>
                <a:lnTo>
                  <a:pt x="243085" y="228654"/>
                </a:lnTo>
                <a:lnTo>
                  <a:pt x="202947" y="215575"/>
                </a:lnTo>
                <a:lnTo>
                  <a:pt x="149462" y="201129"/>
                </a:lnTo>
                <a:lnTo>
                  <a:pt x="142570" y="199057"/>
                </a:lnTo>
                <a:lnTo>
                  <a:pt x="105617" y="184047"/>
                </a:lnTo>
                <a:lnTo>
                  <a:pt x="75541" y="158073"/>
                </a:lnTo>
                <a:lnTo>
                  <a:pt x="66747" y="126278"/>
                </a:lnTo>
                <a:lnTo>
                  <a:pt x="67536" y="115525"/>
                </a:lnTo>
                <a:lnTo>
                  <a:pt x="86421" y="78599"/>
                </a:lnTo>
                <a:lnTo>
                  <a:pt x="126983" y="55190"/>
                </a:lnTo>
                <a:lnTo>
                  <a:pt x="168671" y="49609"/>
                </a:lnTo>
                <a:lnTo>
                  <a:pt x="296644" y="49609"/>
                </a:lnTo>
                <a:lnTo>
                  <a:pt x="293822" y="46283"/>
                </a:lnTo>
                <a:lnTo>
                  <a:pt x="249850" y="16010"/>
                </a:lnTo>
                <a:lnTo>
                  <a:pt x="212643" y="4002"/>
                </a:lnTo>
                <a:lnTo>
                  <a:pt x="192179" y="1000"/>
                </a:lnTo>
                <a:lnTo>
                  <a:pt x="170475" y="0"/>
                </a:lnTo>
                <a:close/>
              </a:path>
              <a:path w="3028315" h="598170">
                <a:moveTo>
                  <a:pt x="296644" y="49609"/>
                </a:moveTo>
                <a:lnTo>
                  <a:pt x="168671" y="49609"/>
                </a:lnTo>
                <a:lnTo>
                  <a:pt x="188825" y="50793"/>
                </a:lnTo>
                <a:lnTo>
                  <a:pt x="207344" y="54344"/>
                </a:lnTo>
                <a:lnTo>
                  <a:pt x="252359" y="78980"/>
                </a:lnTo>
                <a:lnTo>
                  <a:pt x="272400" y="121768"/>
                </a:lnTo>
                <a:lnTo>
                  <a:pt x="326519" y="121768"/>
                </a:lnTo>
                <a:lnTo>
                  <a:pt x="324744" y="104757"/>
                </a:lnTo>
                <a:lnTo>
                  <a:pt x="320544" y="88676"/>
                </a:lnTo>
                <a:lnTo>
                  <a:pt x="313920" y="73526"/>
                </a:lnTo>
                <a:lnTo>
                  <a:pt x="304872" y="59305"/>
                </a:lnTo>
                <a:lnTo>
                  <a:pt x="296644" y="49609"/>
                </a:lnTo>
                <a:close/>
              </a:path>
              <a:path w="3028315" h="598170">
                <a:moveTo>
                  <a:pt x="470781" y="6313"/>
                </a:moveTo>
                <a:lnTo>
                  <a:pt x="417564" y="6313"/>
                </a:lnTo>
                <a:lnTo>
                  <a:pt x="417564" y="468132"/>
                </a:lnTo>
                <a:lnTo>
                  <a:pt x="470781" y="468132"/>
                </a:lnTo>
                <a:lnTo>
                  <a:pt x="470781" y="259772"/>
                </a:lnTo>
                <a:lnTo>
                  <a:pt x="471514" y="245228"/>
                </a:lnTo>
                <a:lnTo>
                  <a:pt x="482507" y="208359"/>
                </a:lnTo>
                <a:lnTo>
                  <a:pt x="514979" y="176113"/>
                </a:lnTo>
                <a:lnTo>
                  <a:pt x="515478" y="175887"/>
                </a:lnTo>
                <a:lnTo>
                  <a:pt x="470781" y="175887"/>
                </a:lnTo>
                <a:lnTo>
                  <a:pt x="470781" y="6313"/>
                </a:lnTo>
                <a:close/>
              </a:path>
              <a:path w="3028315" h="598170">
                <a:moveTo>
                  <a:pt x="674870" y="165063"/>
                </a:moveTo>
                <a:lnTo>
                  <a:pt x="561882" y="165063"/>
                </a:lnTo>
                <a:lnTo>
                  <a:pt x="579682" y="166487"/>
                </a:lnTo>
                <a:lnTo>
                  <a:pt x="595425" y="170757"/>
                </a:lnTo>
                <a:lnTo>
                  <a:pt x="630109" y="200283"/>
                </a:lnTo>
                <a:lnTo>
                  <a:pt x="642159" y="251654"/>
                </a:lnTo>
                <a:lnTo>
                  <a:pt x="642159" y="468132"/>
                </a:lnTo>
                <a:lnTo>
                  <a:pt x="695376" y="468132"/>
                </a:lnTo>
                <a:lnTo>
                  <a:pt x="695254" y="245228"/>
                </a:lnTo>
                <a:lnTo>
                  <a:pt x="687005" y="189953"/>
                </a:lnTo>
                <a:lnTo>
                  <a:pt x="680494" y="174534"/>
                </a:lnTo>
                <a:lnTo>
                  <a:pt x="674870" y="165063"/>
                </a:lnTo>
                <a:close/>
              </a:path>
              <a:path w="3028315" h="598170">
                <a:moveTo>
                  <a:pt x="577216" y="117258"/>
                </a:moveTo>
                <a:lnTo>
                  <a:pt x="525126" y="126264"/>
                </a:lnTo>
                <a:lnTo>
                  <a:pt x="490512" y="151815"/>
                </a:lnTo>
                <a:lnTo>
                  <a:pt x="475291" y="175887"/>
                </a:lnTo>
                <a:lnTo>
                  <a:pt x="515478" y="175887"/>
                </a:lnTo>
                <a:lnTo>
                  <a:pt x="525690" y="171279"/>
                </a:lnTo>
                <a:lnTo>
                  <a:pt x="537077" y="167826"/>
                </a:lnTo>
                <a:lnTo>
                  <a:pt x="549141" y="165754"/>
                </a:lnTo>
                <a:lnTo>
                  <a:pt x="561882" y="165063"/>
                </a:lnTo>
                <a:lnTo>
                  <a:pt x="674870" y="165063"/>
                </a:lnTo>
                <a:lnTo>
                  <a:pt x="672418" y="160934"/>
                </a:lnTo>
                <a:lnTo>
                  <a:pt x="639228" y="131464"/>
                </a:lnTo>
                <a:lnTo>
                  <a:pt x="594368" y="118146"/>
                </a:lnTo>
                <a:lnTo>
                  <a:pt x="577216" y="117258"/>
                </a:lnTo>
                <a:close/>
              </a:path>
              <a:path w="3028315" h="598170">
                <a:moveTo>
                  <a:pt x="933445" y="117258"/>
                </a:moveTo>
                <a:lnTo>
                  <a:pt x="889417" y="122839"/>
                </a:lnTo>
                <a:lnTo>
                  <a:pt x="851139" y="139582"/>
                </a:lnTo>
                <a:lnTo>
                  <a:pt x="819794" y="166416"/>
                </a:lnTo>
                <a:lnTo>
                  <a:pt x="796117" y="202270"/>
                </a:lnTo>
                <a:lnTo>
                  <a:pt x="781404" y="246073"/>
                </a:lnTo>
                <a:lnTo>
                  <a:pt x="776499" y="296754"/>
                </a:lnTo>
                <a:lnTo>
                  <a:pt x="777725" y="322742"/>
                </a:lnTo>
                <a:lnTo>
                  <a:pt x="787534" y="369646"/>
                </a:lnTo>
                <a:lnTo>
                  <a:pt x="806997" y="409516"/>
                </a:lnTo>
                <a:lnTo>
                  <a:pt x="834508" y="440748"/>
                </a:lnTo>
                <a:lnTo>
                  <a:pt x="869559" y="462790"/>
                </a:lnTo>
                <a:lnTo>
                  <a:pt x="910712" y="473952"/>
                </a:lnTo>
                <a:lnTo>
                  <a:pt x="933445" y="475348"/>
                </a:lnTo>
                <a:lnTo>
                  <a:pt x="956164" y="473952"/>
                </a:lnTo>
                <a:lnTo>
                  <a:pt x="997204" y="462790"/>
                </a:lnTo>
                <a:lnTo>
                  <a:pt x="1032241" y="440748"/>
                </a:lnTo>
                <a:lnTo>
                  <a:pt x="1045665" y="427542"/>
                </a:lnTo>
                <a:lnTo>
                  <a:pt x="933445" y="427542"/>
                </a:lnTo>
                <a:lnTo>
                  <a:pt x="916420" y="426401"/>
                </a:lnTo>
                <a:lnTo>
                  <a:pt x="874816" y="409277"/>
                </a:lnTo>
                <a:lnTo>
                  <a:pt x="847037" y="375410"/>
                </a:lnTo>
                <a:lnTo>
                  <a:pt x="832479" y="330240"/>
                </a:lnTo>
                <a:lnTo>
                  <a:pt x="829716" y="296754"/>
                </a:lnTo>
                <a:lnTo>
                  <a:pt x="830407" y="279686"/>
                </a:lnTo>
                <a:lnTo>
                  <a:pt x="840766" y="232036"/>
                </a:lnTo>
                <a:lnTo>
                  <a:pt x="864062" y="193518"/>
                </a:lnTo>
                <a:lnTo>
                  <a:pt x="900973" y="169686"/>
                </a:lnTo>
                <a:lnTo>
                  <a:pt x="933445" y="165063"/>
                </a:lnTo>
                <a:lnTo>
                  <a:pt x="1045611" y="165063"/>
                </a:lnTo>
                <a:lnTo>
                  <a:pt x="1032241" y="151872"/>
                </a:lnTo>
                <a:lnTo>
                  <a:pt x="1015526" y="139582"/>
                </a:lnTo>
                <a:lnTo>
                  <a:pt x="997204" y="129815"/>
                </a:lnTo>
                <a:lnTo>
                  <a:pt x="977417" y="122839"/>
                </a:lnTo>
                <a:lnTo>
                  <a:pt x="956164" y="118653"/>
                </a:lnTo>
                <a:lnTo>
                  <a:pt x="933445" y="117258"/>
                </a:lnTo>
                <a:close/>
              </a:path>
              <a:path w="3028315" h="598170">
                <a:moveTo>
                  <a:pt x="1045611" y="165063"/>
                </a:moveTo>
                <a:lnTo>
                  <a:pt x="933445" y="165063"/>
                </a:lnTo>
                <a:lnTo>
                  <a:pt x="950470" y="166219"/>
                </a:lnTo>
                <a:lnTo>
                  <a:pt x="965917" y="169686"/>
                </a:lnTo>
                <a:lnTo>
                  <a:pt x="1002828" y="193518"/>
                </a:lnTo>
                <a:lnTo>
                  <a:pt x="1026124" y="232036"/>
                </a:lnTo>
                <a:lnTo>
                  <a:pt x="1036483" y="279686"/>
                </a:lnTo>
                <a:lnTo>
                  <a:pt x="1037174" y="296754"/>
                </a:lnTo>
                <a:lnTo>
                  <a:pt x="1036483" y="313807"/>
                </a:lnTo>
                <a:lnTo>
                  <a:pt x="1026124" y="361246"/>
                </a:lnTo>
                <a:lnTo>
                  <a:pt x="1002828" y="399425"/>
                </a:lnTo>
                <a:lnTo>
                  <a:pt x="965917" y="422976"/>
                </a:lnTo>
                <a:lnTo>
                  <a:pt x="933445" y="427542"/>
                </a:lnTo>
                <a:lnTo>
                  <a:pt x="1045665" y="427542"/>
                </a:lnTo>
                <a:lnTo>
                  <a:pt x="1070547" y="390561"/>
                </a:lnTo>
                <a:lnTo>
                  <a:pt x="1085430" y="347040"/>
                </a:lnTo>
                <a:lnTo>
                  <a:pt x="1090391" y="296754"/>
                </a:lnTo>
                <a:lnTo>
                  <a:pt x="1089151" y="270554"/>
                </a:lnTo>
                <a:lnTo>
                  <a:pt x="1079229" y="223312"/>
                </a:lnTo>
                <a:lnTo>
                  <a:pt x="1059752" y="183216"/>
                </a:lnTo>
                <a:lnTo>
                  <a:pt x="1046983" y="166416"/>
                </a:lnTo>
                <a:lnTo>
                  <a:pt x="1045611" y="165063"/>
                </a:lnTo>
                <a:close/>
              </a:path>
              <a:path w="3028315" h="598170">
                <a:moveTo>
                  <a:pt x="1223040" y="121768"/>
                </a:moveTo>
                <a:lnTo>
                  <a:pt x="1171626" y="121768"/>
                </a:lnTo>
                <a:lnTo>
                  <a:pt x="1171626" y="598018"/>
                </a:lnTo>
                <a:lnTo>
                  <a:pt x="1224844" y="598018"/>
                </a:lnTo>
                <a:lnTo>
                  <a:pt x="1224844" y="414914"/>
                </a:lnTo>
                <a:lnTo>
                  <a:pt x="1275529" y="414914"/>
                </a:lnTo>
                <a:lnTo>
                  <a:pt x="1241855" y="378257"/>
                </a:lnTo>
                <a:lnTo>
                  <a:pt x="1226817" y="331875"/>
                </a:lnTo>
                <a:lnTo>
                  <a:pt x="1223942" y="294950"/>
                </a:lnTo>
                <a:lnTo>
                  <a:pt x="1224646" y="276163"/>
                </a:lnTo>
                <a:lnTo>
                  <a:pt x="1235217" y="227075"/>
                </a:lnTo>
                <a:lnTo>
                  <a:pt x="1258217" y="190460"/>
                </a:lnTo>
                <a:lnTo>
                  <a:pt x="1276282" y="176789"/>
                </a:lnTo>
                <a:lnTo>
                  <a:pt x="1223040" y="176789"/>
                </a:lnTo>
                <a:lnTo>
                  <a:pt x="1223040" y="121768"/>
                </a:lnTo>
                <a:close/>
              </a:path>
              <a:path w="3028315" h="598170">
                <a:moveTo>
                  <a:pt x="1275529" y="414914"/>
                </a:moveTo>
                <a:lnTo>
                  <a:pt x="1229354" y="414914"/>
                </a:lnTo>
                <a:lnTo>
                  <a:pt x="1232595" y="419960"/>
                </a:lnTo>
                <a:lnTo>
                  <a:pt x="1259176" y="452290"/>
                </a:lnTo>
                <a:lnTo>
                  <a:pt x="1300329" y="472585"/>
                </a:lnTo>
                <a:lnTo>
                  <a:pt x="1330376" y="475348"/>
                </a:lnTo>
                <a:lnTo>
                  <a:pt x="1351390" y="473980"/>
                </a:lnTo>
                <a:lnTo>
                  <a:pt x="1389612" y="463044"/>
                </a:lnTo>
                <a:lnTo>
                  <a:pt x="1422492" y="441297"/>
                </a:lnTo>
                <a:lnTo>
                  <a:pt x="1435710" y="427542"/>
                </a:lnTo>
                <a:lnTo>
                  <a:pt x="1323160" y="427542"/>
                </a:lnTo>
                <a:lnTo>
                  <a:pt x="1307770" y="426499"/>
                </a:lnTo>
                <a:lnTo>
                  <a:pt x="1293620" y="423370"/>
                </a:lnTo>
                <a:lnTo>
                  <a:pt x="1280711" y="418156"/>
                </a:lnTo>
                <a:lnTo>
                  <a:pt x="1275529" y="414914"/>
                </a:lnTo>
                <a:close/>
              </a:path>
              <a:path w="3028315" h="598170">
                <a:moveTo>
                  <a:pt x="1435811" y="165063"/>
                </a:moveTo>
                <a:lnTo>
                  <a:pt x="1323160" y="165063"/>
                </a:lnTo>
                <a:lnTo>
                  <a:pt x="1339354" y="166149"/>
                </a:lnTo>
                <a:lnTo>
                  <a:pt x="1354110" y="169404"/>
                </a:lnTo>
                <a:lnTo>
                  <a:pt x="1389865" y="191771"/>
                </a:lnTo>
                <a:lnTo>
                  <a:pt x="1412908" y="229105"/>
                </a:lnTo>
                <a:lnTo>
                  <a:pt x="1423479" y="277136"/>
                </a:lnTo>
                <a:lnTo>
                  <a:pt x="1424183" y="294950"/>
                </a:lnTo>
                <a:lnTo>
                  <a:pt x="1423464" y="313018"/>
                </a:lnTo>
                <a:lnTo>
                  <a:pt x="1412683" y="362148"/>
                </a:lnTo>
                <a:lnTo>
                  <a:pt x="1389428" y="400285"/>
                </a:lnTo>
                <a:lnTo>
                  <a:pt x="1353772" y="423145"/>
                </a:lnTo>
                <a:lnTo>
                  <a:pt x="1323160" y="427542"/>
                </a:lnTo>
                <a:lnTo>
                  <a:pt x="1435710" y="427542"/>
                </a:lnTo>
                <a:lnTo>
                  <a:pt x="1458684" y="391237"/>
                </a:lnTo>
                <a:lnTo>
                  <a:pt x="1472721" y="347209"/>
                </a:lnTo>
                <a:lnTo>
                  <a:pt x="1477401" y="295852"/>
                </a:lnTo>
                <a:lnTo>
                  <a:pt x="1476231" y="269469"/>
                </a:lnTo>
                <a:lnTo>
                  <a:pt x="1466873" y="222114"/>
                </a:lnTo>
                <a:lnTo>
                  <a:pt x="1448410" y="182215"/>
                </a:lnTo>
                <a:lnTo>
                  <a:pt x="1436304" y="165571"/>
                </a:lnTo>
                <a:lnTo>
                  <a:pt x="1435811" y="165063"/>
                </a:lnTo>
                <a:close/>
              </a:path>
              <a:path w="3028315" h="598170">
                <a:moveTo>
                  <a:pt x="1329474" y="117258"/>
                </a:moveTo>
                <a:lnTo>
                  <a:pt x="1286602" y="123600"/>
                </a:lnTo>
                <a:lnTo>
                  <a:pt x="1251452" y="146883"/>
                </a:lnTo>
                <a:lnTo>
                  <a:pt x="1229354" y="176789"/>
                </a:lnTo>
                <a:lnTo>
                  <a:pt x="1276282" y="176789"/>
                </a:lnTo>
                <a:lnTo>
                  <a:pt x="1280288" y="174323"/>
                </a:lnTo>
                <a:lnTo>
                  <a:pt x="1293282" y="169179"/>
                </a:lnTo>
                <a:lnTo>
                  <a:pt x="1307573" y="166092"/>
                </a:lnTo>
                <a:lnTo>
                  <a:pt x="1323160" y="165063"/>
                </a:lnTo>
                <a:lnTo>
                  <a:pt x="1435811" y="165063"/>
                </a:lnTo>
                <a:lnTo>
                  <a:pt x="1422365" y="151209"/>
                </a:lnTo>
                <a:lnTo>
                  <a:pt x="1406594" y="139131"/>
                </a:lnTo>
                <a:lnTo>
                  <a:pt x="1389259" y="129562"/>
                </a:lnTo>
                <a:lnTo>
                  <a:pt x="1370628" y="122726"/>
                </a:lnTo>
                <a:lnTo>
                  <a:pt x="1350699" y="118625"/>
                </a:lnTo>
                <a:lnTo>
                  <a:pt x="1329474" y="117258"/>
                </a:lnTo>
                <a:close/>
              </a:path>
              <a:path w="3028315" h="598170">
                <a:moveTo>
                  <a:pt x="1798509" y="6313"/>
                </a:moveTo>
                <a:lnTo>
                  <a:pt x="1744389" y="6313"/>
                </a:lnTo>
                <a:lnTo>
                  <a:pt x="1744389" y="468132"/>
                </a:lnTo>
                <a:lnTo>
                  <a:pt x="1800313" y="468132"/>
                </a:lnTo>
                <a:lnTo>
                  <a:pt x="1800313" y="105532"/>
                </a:lnTo>
                <a:lnTo>
                  <a:pt x="1867445" y="105532"/>
                </a:lnTo>
                <a:lnTo>
                  <a:pt x="1798509" y="6313"/>
                </a:lnTo>
                <a:close/>
              </a:path>
              <a:path w="3028315" h="598170">
                <a:moveTo>
                  <a:pt x="1867445" y="105532"/>
                </a:moveTo>
                <a:lnTo>
                  <a:pt x="1804822" y="105532"/>
                </a:lnTo>
                <a:lnTo>
                  <a:pt x="2056477" y="468132"/>
                </a:lnTo>
                <a:lnTo>
                  <a:pt x="2110596" y="468132"/>
                </a:lnTo>
                <a:lnTo>
                  <a:pt x="2110596" y="369815"/>
                </a:lnTo>
                <a:lnTo>
                  <a:pt x="2051065" y="369815"/>
                </a:lnTo>
                <a:lnTo>
                  <a:pt x="1867445" y="105532"/>
                </a:lnTo>
                <a:close/>
              </a:path>
              <a:path w="3028315" h="598170">
                <a:moveTo>
                  <a:pt x="2110596" y="6313"/>
                </a:moveTo>
                <a:lnTo>
                  <a:pt x="2055575" y="6313"/>
                </a:lnTo>
                <a:lnTo>
                  <a:pt x="2055575" y="369815"/>
                </a:lnTo>
                <a:lnTo>
                  <a:pt x="2110596" y="369815"/>
                </a:lnTo>
                <a:lnTo>
                  <a:pt x="2110596" y="6313"/>
                </a:lnTo>
                <a:close/>
              </a:path>
              <a:path w="3028315" h="598170">
                <a:moveTo>
                  <a:pt x="2355994" y="117258"/>
                </a:moveTo>
                <a:lnTo>
                  <a:pt x="2311965" y="122839"/>
                </a:lnTo>
                <a:lnTo>
                  <a:pt x="2273687" y="139582"/>
                </a:lnTo>
                <a:lnTo>
                  <a:pt x="2242343" y="166416"/>
                </a:lnTo>
                <a:lnTo>
                  <a:pt x="2218666" y="202270"/>
                </a:lnTo>
                <a:lnTo>
                  <a:pt x="2203952" y="246073"/>
                </a:lnTo>
                <a:lnTo>
                  <a:pt x="2199048" y="296754"/>
                </a:lnTo>
                <a:lnTo>
                  <a:pt x="2200274" y="322742"/>
                </a:lnTo>
                <a:lnTo>
                  <a:pt x="2210083" y="369646"/>
                </a:lnTo>
                <a:lnTo>
                  <a:pt x="2229546" y="409516"/>
                </a:lnTo>
                <a:lnTo>
                  <a:pt x="2257057" y="440748"/>
                </a:lnTo>
                <a:lnTo>
                  <a:pt x="2292108" y="462790"/>
                </a:lnTo>
                <a:lnTo>
                  <a:pt x="2333261" y="473952"/>
                </a:lnTo>
                <a:lnTo>
                  <a:pt x="2355994" y="475348"/>
                </a:lnTo>
                <a:lnTo>
                  <a:pt x="2378713" y="473952"/>
                </a:lnTo>
                <a:lnTo>
                  <a:pt x="2419753" y="462790"/>
                </a:lnTo>
                <a:lnTo>
                  <a:pt x="2454790" y="440748"/>
                </a:lnTo>
                <a:lnTo>
                  <a:pt x="2468214" y="427542"/>
                </a:lnTo>
                <a:lnTo>
                  <a:pt x="2355994" y="427542"/>
                </a:lnTo>
                <a:lnTo>
                  <a:pt x="2338969" y="426401"/>
                </a:lnTo>
                <a:lnTo>
                  <a:pt x="2297365" y="409277"/>
                </a:lnTo>
                <a:lnTo>
                  <a:pt x="2269586" y="375410"/>
                </a:lnTo>
                <a:lnTo>
                  <a:pt x="2255027" y="330240"/>
                </a:lnTo>
                <a:lnTo>
                  <a:pt x="2252265" y="296754"/>
                </a:lnTo>
                <a:lnTo>
                  <a:pt x="2252956" y="279686"/>
                </a:lnTo>
                <a:lnTo>
                  <a:pt x="2263314" y="232036"/>
                </a:lnTo>
                <a:lnTo>
                  <a:pt x="2286611" y="193518"/>
                </a:lnTo>
                <a:lnTo>
                  <a:pt x="2323522" y="169686"/>
                </a:lnTo>
                <a:lnTo>
                  <a:pt x="2355994" y="165063"/>
                </a:lnTo>
                <a:lnTo>
                  <a:pt x="2468160" y="165063"/>
                </a:lnTo>
                <a:lnTo>
                  <a:pt x="2454790" y="151872"/>
                </a:lnTo>
                <a:lnTo>
                  <a:pt x="2438075" y="139582"/>
                </a:lnTo>
                <a:lnTo>
                  <a:pt x="2419753" y="129815"/>
                </a:lnTo>
                <a:lnTo>
                  <a:pt x="2399966" y="122839"/>
                </a:lnTo>
                <a:lnTo>
                  <a:pt x="2378713" y="118653"/>
                </a:lnTo>
                <a:lnTo>
                  <a:pt x="2355994" y="117258"/>
                </a:lnTo>
                <a:close/>
              </a:path>
              <a:path w="3028315" h="598170">
                <a:moveTo>
                  <a:pt x="2468160" y="165063"/>
                </a:moveTo>
                <a:lnTo>
                  <a:pt x="2355994" y="165063"/>
                </a:lnTo>
                <a:lnTo>
                  <a:pt x="2373019" y="166219"/>
                </a:lnTo>
                <a:lnTo>
                  <a:pt x="2388465" y="169686"/>
                </a:lnTo>
                <a:lnTo>
                  <a:pt x="2425376" y="193518"/>
                </a:lnTo>
                <a:lnTo>
                  <a:pt x="2448673" y="232036"/>
                </a:lnTo>
                <a:lnTo>
                  <a:pt x="2459032" y="279686"/>
                </a:lnTo>
                <a:lnTo>
                  <a:pt x="2459722" y="296754"/>
                </a:lnTo>
                <a:lnTo>
                  <a:pt x="2459032" y="313807"/>
                </a:lnTo>
                <a:lnTo>
                  <a:pt x="2448673" y="361246"/>
                </a:lnTo>
                <a:lnTo>
                  <a:pt x="2425376" y="399425"/>
                </a:lnTo>
                <a:lnTo>
                  <a:pt x="2388465" y="422976"/>
                </a:lnTo>
                <a:lnTo>
                  <a:pt x="2355994" y="427542"/>
                </a:lnTo>
                <a:lnTo>
                  <a:pt x="2468214" y="427542"/>
                </a:lnTo>
                <a:lnTo>
                  <a:pt x="2493096" y="390561"/>
                </a:lnTo>
                <a:lnTo>
                  <a:pt x="2507979" y="347040"/>
                </a:lnTo>
                <a:lnTo>
                  <a:pt x="2512940" y="296754"/>
                </a:lnTo>
                <a:lnTo>
                  <a:pt x="2511700" y="270554"/>
                </a:lnTo>
                <a:lnTo>
                  <a:pt x="2501778" y="223312"/>
                </a:lnTo>
                <a:lnTo>
                  <a:pt x="2482300" y="183216"/>
                </a:lnTo>
                <a:lnTo>
                  <a:pt x="2469532" y="166416"/>
                </a:lnTo>
                <a:lnTo>
                  <a:pt x="2468160" y="165063"/>
                </a:lnTo>
                <a:close/>
              </a:path>
              <a:path w="3028315" h="598170">
                <a:moveTo>
                  <a:pt x="2611257" y="121768"/>
                </a:moveTo>
                <a:lnTo>
                  <a:pt x="2555333" y="121768"/>
                </a:lnTo>
                <a:lnTo>
                  <a:pt x="2660866" y="468132"/>
                </a:lnTo>
                <a:lnTo>
                  <a:pt x="2713181" y="468132"/>
                </a:lnTo>
                <a:lnTo>
                  <a:pt x="2736297" y="386953"/>
                </a:lnTo>
                <a:lnTo>
                  <a:pt x="2686122" y="386953"/>
                </a:lnTo>
                <a:lnTo>
                  <a:pt x="2611257" y="121768"/>
                </a:lnTo>
                <a:close/>
              </a:path>
              <a:path w="3028315" h="598170">
                <a:moveTo>
                  <a:pt x="2842711" y="202045"/>
                </a:moveTo>
                <a:lnTo>
                  <a:pt x="2794360" y="202045"/>
                </a:lnTo>
                <a:lnTo>
                  <a:pt x="2870127" y="468132"/>
                </a:lnTo>
                <a:lnTo>
                  <a:pt x="2922443" y="468132"/>
                </a:lnTo>
                <a:lnTo>
                  <a:pt x="2947452" y="386051"/>
                </a:lnTo>
                <a:lnTo>
                  <a:pt x="2893579" y="386051"/>
                </a:lnTo>
                <a:lnTo>
                  <a:pt x="2842711" y="202045"/>
                </a:lnTo>
                <a:close/>
              </a:path>
              <a:path w="3028315" h="598170">
                <a:moveTo>
                  <a:pt x="2820518" y="121768"/>
                </a:moveTo>
                <a:lnTo>
                  <a:pt x="2763693" y="121768"/>
                </a:lnTo>
                <a:lnTo>
                  <a:pt x="2689730" y="386953"/>
                </a:lnTo>
                <a:lnTo>
                  <a:pt x="2736297" y="386953"/>
                </a:lnTo>
                <a:lnTo>
                  <a:pt x="2788948" y="202045"/>
                </a:lnTo>
                <a:lnTo>
                  <a:pt x="2842711" y="202045"/>
                </a:lnTo>
                <a:lnTo>
                  <a:pt x="2820518" y="121768"/>
                </a:lnTo>
                <a:close/>
              </a:path>
              <a:path w="3028315" h="598170">
                <a:moveTo>
                  <a:pt x="3027975" y="121768"/>
                </a:moveTo>
                <a:lnTo>
                  <a:pt x="2972052" y="121768"/>
                </a:lnTo>
                <a:lnTo>
                  <a:pt x="2897187" y="386051"/>
                </a:lnTo>
                <a:lnTo>
                  <a:pt x="2947452" y="386051"/>
                </a:lnTo>
                <a:lnTo>
                  <a:pt x="3027975" y="121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" name="object 5"/>
          <p:cNvSpPr/>
          <p:nvPr/>
        </p:nvSpPr>
        <p:spPr>
          <a:xfrm>
            <a:off x="4977364" y="3367983"/>
            <a:ext cx="591097" cy="629233"/>
          </a:xfrm>
          <a:custGeom>
            <a:avLst/>
            <a:gdLst/>
            <a:ahLst/>
            <a:cxnLst/>
            <a:rect l="l" t="t" r="r" b="b"/>
            <a:pathLst>
              <a:path w="1181100" h="1257300">
                <a:moveTo>
                  <a:pt x="10795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1155700"/>
                </a:lnTo>
                <a:lnTo>
                  <a:pt x="7984" y="1195247"/>
                </a:lnTo>
                <a:lnTo>
                  <a:pt x="29757" y="1227542"/>
                </a:lnTo>
                <a:lnTo>
                  <a:pt x="62052" y="1249315"/>
                </a:lnTo>
                <a:lnTo>
                  <a:pt x="101599" y="1257300"/>
                </a:lnTo>
                <a:lnTo>
                  <a:pt x="1079500" y="1257300"/>
                </a:lnTo>
                <a:lnTo>
                  <a:pt x="1119047" y="1249315"/>
                </a:lnTo>
                <a:lnTo>
                  <a:pt x="1151342" y="1227542"/>
                </a:lnTo>
                <a:lnTo>
                  <a:pt x="1173115" y="1195247"/>
                </a:lnTo>
                <a:lnTo>
                  <a:pt x="1181100" y="1155700"/>
                </a:lnTo>
                <a:lnTo>
                  <a:pt x="1181100" y="101600"/>
                </a:lnTo>
                <a:lnTo>
                  <a:pt x="1173115" y="62052"/>
                </a:lnTo>
                <a:lnTo>
                  <a:pt x="1151342" y="29757"/>
                </a:lnTo>
                <a:lnTo>
                  <a:pt x="1119047" y="7984"/>
                </a:lnTo>
                <a:lnTo>
                  <a:pt x="1079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6" name="object 6"/>
          <p:cNvSpPr/>
          <p:nvPr/>
        </p:nvSpPr>
        <p:spPr>
          <a:xfrm>
            <a:off x="5771850" y="3367983"/>
            <a:ext cx="654656" cy="629233"/>
          </a:xfrm>
          <a:custGeom>
            <a:avLst/>
            <a:gdLst/>
            <a:ahLst/>
            <a:cxnLst/>
            <a:rect l="l" t="t" r="r" b="b"/>
            <a:pathLst>
              <a:path w="1308100" h="1257300">
                <a:moveTo>
                  <a:pt x="12065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1155700"/>
                </a:lnTo>
                <a:lnTo>
                  <a:pt x="7984" y="1195247"/>
                </a:lnTo>
                <a:lnTo>
                  <a:pt x="29757" y="1227542"/>
                </a:lnTo>
                <a:lnTo>
                  <a:pt x="62052" y="1249315"/>
                </a:lnTo>
                <a:lnTo>
                  <a:pt x="101600" y="1257300"/>
                </a:lnTo>
                <a:lnTo>
                  <a:pt x="1206500" y="1257300"/>
                </a:lnTo>
                <a:lnTo>
                  <a:pt x="1246047" y="1249315"/>
                </a:lnTo>
                <a:lnTo>
                  <a:pt x="1278342" y="1227542"/>
                </a:lnTo>
                <a:lnTo>
                  <a:pt x="1300115" y="1195247"/>
                </a:lnTo>
                <a:lnTo>
                  <a:pt x="1308100" y="1155700"/>
                </a:lnTo>
                <a:lnTo>
                  <a:pt x="1308100" y="101600"/>
                </a:lnTo>
                <a:lnTo>
                  <a:pt x="1300115" y="62052"/>
                </a:lnTo>
                <a:lnTo>
                  <a:pt x="1278342" y="29757"/>
                </a:lnTo>
                <a:lnTo>
                  <a:pt x="1246047" y="7984"/>
                </a:lnTo>
                <a:lnTo>
                  <a:pt x="1206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7" name="object 7"/>
          <p:cNvSpPr/>
          <p:nvPr/>
        </p:nvSpPr>
        <p:spPr>
          <a:xfrm>
            <a:off x="6534556" y="3367983"/>
            <a:ext cx="654656" cy="629233"/>
          </a:xfrm>
          <a:custGeom>
            <a:avLst/>
            <a:gdLst/>
            <a:ahLst/>
            <a:cxnLst/>
            <a:rect l="l" t="t" r="r" b="b"/>
            <a:pathLst>
              <a:path w="1308100" h="1257300">
                <a:moveTo>
                  <a:pt x="12065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1155700"/>
                </a:lnTo>
                <a:lnTo>
                  <a:pt x="7984" y="1195247"/>
                </a:lnTo>
                <a:lnTo>
                  <a:pt x="29757" y="1227542"/>
                </a:lnTo>
                <a:lnTo>
                  <a:pt x="62052" y="1249315"/>
                </a:lnTo>
                <a:lnTo>
                  <a:pt x="101600" y="1257300"/>
                </a:lnTo>
                <a:lnTo>
                  <a:pt x="1206500" y="1257300"/>
                </a:lnTo>
                <a:lnTo>
                  <a:pt x="1246047" y="1249315"/>
                </a:lnTo>
                <a:lnTo>
                  <a:pt x="1278342" y="1227542"/>
                </a:lnTo>
                <a:lnTo>
                  <a:pt x="1300115" y="1195247"/>
                </a:lnTo>
                <a:lnTo>
                  <a:pt x="1308100" y="1155700"/>
                </a:lnTo>
                <a:lnTo>
                  <a:pt x="1308100" y="101600"/>
                </a:lnTo>
                <a:lnTo>
                  <a:pt x="1300115" y="62052"/>
                </a:lnTo>
                <a:lnTo>
                  <a:pt x="1278342" y="29757"/>
                </a:lnTo>
                <a:lnTo>
                  <a:pt x="1246047" y="7984"/>
                </a:lnTo>
                <a:lnTo>
                  <a:pt x="1206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8" name="object 8"/>
          <p:cNvSpPr/>
          <p:nvPr/>
        </p:nvSpPr>
        <p:spPr>
          <a:xfrm>
            <a:off x="4964652" y="4696364"/>
            <a:ext cx="622877" cy="1080500"/>
          </a:xfrm>
          <a:custGeom>
            <a:avLst/>
            <a:gdLst/>
            <a:ahLst/>
            <a:cxnLst/>
            <a:rect l="l" t="t" r="r" b="b"/>
            <a:pathLst>
              <a:path w="1244600" h="2159000">
                <a:moveTo>
                  <a:pt x="11430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2057400"/>
                </a:lnTo>
                <a:lnTo>
                  <a:pt x="7984" y="2096947"/>
                </a:lnTo>
                <a:lnTo>
                  <a:pt x="29757" y="2129242"/>
                </a:lnTo>
                <a:lnTo>
                  <a:pt x="62052" y="2151015"/>
                </a:lnTo>
                <a:lnTo>
                  <a:pt x="101600" y="2159000"/>
                </a:lnTo>
                <a:lnTo>
                  <a:pt x="1143000" y="2159000"/>
                </a:lnTo>
                <a:lnTo>
                  <a:pt x="1182547" y="2151015"/>
                </a:lnTo>
                <a:lnTo>
                  <a:pt x="1214842" y="2129242"/>
                </a:lnTo>
                <a:lnTo>
                  <a:pt x="1236615" y="2096947"/>
                </a:lnTo>
                <a:lnTo>
                  <a:pt x="1244600" y="2057400"/>
                </a:lnTo>
                <a:lnTo>
                  <a:pt x="1244600" y="101600"/>
                </a:lnTo>
                <a:lnTo>
                  <a:pt x="1236615" y="62052"/>
                </a:lnTo>
                <a:lnTo>
                  <a:pt x="1214842" y="29757"/>
                </a:lnTo>
                <a:lnTo>
                  <a:pt x="1182547" y="7984"/>
                </a:lnTo>
                <a:lnTo>
                  <a:pt x="1143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9" name="object 9"/>
          <p:cNvSpPr/>
          <p:nvPr/>
        </p:nvSpPr>
        <p:spPr>
          <a:xfrm>
            <a:off x="6585403" y="4696364"/>
            <a:ext cx="654656" cy="1080500"/>
          </a:xfrm>
          <a:custGeom>
            <a:avLst/>
            <a:gdLst/>
            <a:ahLst/>
            <a:cxnLst/>
            <a:rect l="l" t="t" r="r" b="b"/>
            <a:pathLst>
              <a:path w="1308100" h="2159000">
                <a:moveTo>
                  <a:pt x="12065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2057400"/>
                </a:lnTo>
                <a:lnTo>
                  <a:pt x="7984" y="2096947"/>
                </a:lnTo>
                <a:lnTo>
                  <a:pt x="29757" y="2129242"/>
                </a:lnTo>
                <a:lnTo>
                  <a:pt x="62052" y="2151015"/>
                </a:lnTo>
                <a:lnTo>
                  <a:pt x="101600" y="2159000"/>
                </a:lnTo>
                <a:lnTo>
                  <a:pt x="1206500" y="2159000"/>
                </a:lnTo>
                <a:lnTo>
                  <a:pt x="1246047" y="2151015"/>
                </a:lnTo>
                <a:lnTo>
                  <a:pt x="1278342" y="2129242"/>
                </a:lnTo>
                <a:lnTo>
                  <a:pt x="1300115" y="2096947"/>
                </a:lnTo>
                <a:lnTo>
                  <a:pt x="1308100" y="2057400"/>
                </a:lnTo>
                <a:lnTo>
                  <a:pt x="1308100" y="101600"/>
                </a:lnTo>
                <a:lnTo>
                  <a:pt x="1300115" y="62052"/>
                </a:lnTo>
                <a:lnTo>
                  <a:pt x="1278342" y="29757"/>
                </a:lnTo>
                <a:lnTo>
                  <a:pt x="1246047" y="7984"/>
                </a:lnTo>
                <a:lnTo>
                  <a:pt x="1206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0" name="object 10"/>
          <p:cNvSpPr/>
          <p:nvPr/>
        </p:nvSpPr>
        <p:spPr>
          <a:xfrm>
            <a:off x="5765494" y="4696364"/>
            <a:ext cx="661012" cy="1080500"/>
          </a:xfrm>
          <a:custGeom>
            <a:avLst/>
            <a:gdLst/>
            <a:ahLst/>
            <a:cxnLst/>
            <a:rect l="l" t="t" r="r" b="b"/>
            <a:pathLst>
              <a:path w="1320800" h="2159000">
                <a:moveTo>
                  <a:pt x="1219200" y="0"/>
                </a:moveTo>
                <a:lnTo>
                  <a:pt x="101600" y="0"/>
                </a:lnTo>
                <a:lnTo>
                  <a:pt x="62052" y="7984"/>
                </a:lnTo>
                <a:lnTo>
                  <a:pt x="29757" y="29757"/>
                </a:lnTo>
                <a:lnTo>
                  <a:pt x="7984" y="62052"/>
                </a:lnTo>
                <a:lnTo>
                  <a:pt x="0" y="101600"/>
                </a:lnTo>
                <a:lnTo>
                  <a:pt x="0" y="2057400"/>
                </a:lnTo>
                <a:lnTo>
                  <a:pt x="7984" y="2096947"/>
                </a:lnTo>
                <a:lnTo>
                  <a:pt x="29757" y="2129242"/>
                </a:lnTo>
                <a:lnTo>
                  <a:pt x="62052" y="2151015"/>
                </a:lnTo>
                <a:lnTo>
                  <a:pt x="101600" y="2159000"/>
                </a:lnTo>
                <a:lnTo>
                  <a:pt x="1219200" y="2159000"/>
                </a:lnTo>
                <a:lnTo>
                  <a:pt x="1258747" y="2151015"/>
                </a:lnTo>
                <a:lnTo>
                  <a:pt x="1291042" y="2129242"/>
                </a:lnTo>
                <a:lnTo>
                  <a:pt x="1312815" y="2096947"/>
                </a:lnTo>
                <a:lnTo>
                  <a:pt x="1320800" y="2057400"/>
                </a:lnTo>
                <a:lnTo>
                  <a:pt x="1320800" y="101600"/>
                </a:lnTo>
                <a:lnTo>
                  <a:pt x="1312815" y="62052"/>
                </a:lnTo>
                <a:lnTo>
                  <a:pt x="1291042" y="29757"/>
                </a:lnTo>
                <a:lnTo>
                  <a:pt x="1258747" y="7984"/>
                </a:lnTo>
                <a:lnTo>
                  <a:pt x="12192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1" name="object 11"/>
          <p:cNvSpPr/>
          <p:nvPr/>
        </p:nvSpPr>
        <p:spPr>
          <a:xfrm>
            <a:off x="5015500" y="1861639"/>
            <a:ext cx="552962" cy="203388"/>
          </a:xfrm>
          <a:custGeom>
            <a:avLst/>
            <a:gdLst/>
            <a:ahLst/>
            <a:cxnLst/>
            <a:rect l="l" t="t" r="r" b="b"/>
            <a:pathLst>
              <a:path w="1104900" h="406400">
                <a:moveTo>
                  <a:pt x="10414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42900"/>
                </a:lnTo>
                <a:lnTo>
                  <a:pt x="4990" y="367617"/>
                </a:lnTo>
                <a:lnTo>
                  <a:pt x="18598" y="387801"/>
                </a:lnTo>
                <a:lnTo>
                  <a:pt x="38782" y="401409"/>
                </a:lnTo>
                <a:lnTo>
                  <a:pt x="63500" y="406400"/>
                </a:lnTo>
                <a:lnTo>
                  <a:pt x="1041400" y="406400"/>
                </a:lnTo>
                <a:lnTo>
                  <a:pt x="1066117" y="401409"/>
                </a:lnTo>
                <a:lnTo>
                  <a:pt x="1086301" y="387801"/>
                </a:lnTo>
                <a:lnTo>
                  <a:pt x="1099909" y="367617"/>
                </a:lnTo>
                <a:lnTo>
                  <a:pt x="1104900" y="342900"/>
                </a:lnTo>
                <a:lnTo>
                  <a:pt x="1104900" y="63500"/>
                </a:lnTo>
                <a:lnTo>
                  <a:pt x="1099909" y="38782"/>
                </a:lnTo>
                <a:lnTo>
                  <a:pt x="1086301" y="18598"/>
                </a:lnTo>
                <a:lnTo>
                  <a:pt x="1066117" y="4990"/>
                </a:lnTo>
                <a:lnTo>
                  <a:pt x="1041400" y="0"/>
                </a:lnTo>
                <a:close/>
              </a:path>
            </a:pathLst>
          </a:custGeom>
          <a:solidFill>
            <a:srgbClr val="807777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2" name="object 12"/>
          <p:cNvSpPr/>
          <p:nvPr/>
        </p:nvSpPr>
        <p:spPr>
          <a:xfrm>
            <a:off x="6636250" y="1861639"/>
            <a:ext cx="552962" cy="203388"/>
          </a:xfrm>
          <a:custGeom>
            <a:avLst/>
            <a:gdLst/>
            <a:ahLst/>
            <a:cxnLst/>
            <a:rect l="l" t="t" r="r" b="b"/>
            <a:pathLst>
              <a:path w="1104900" h="406400">
                <a:moveTo>
                  <a:pt x="10414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42900"/>
                </a:lnTo>
                <a:lnTo>
                  <a:pt x="4990" y="367617"/>
                </a:lnTo>
                <a:lnTo>
                  <a:pt x="18598" y="387801"/>
                </a:lnTo>
                <a:lnTo>
                  <a:pt x="38782" y="401409"/>
                </a:lnTo>
                <a:lnTo>
                  <a:pt x="63500" y="406400"/>
                </a:lnTo>
                <a:lnTo>
                  <a:pt x="1041400" y="406400"/>
                </a:lnTo>
                <a:lnTo>
                  <a:pt x="1066117" y="401409"/>
                </a:lnTo>
                <a:lnTo>
                  <a:pt x="1086301" y="387801"/>
                </a:lnTo>
                <a:lnTo>
                  <a:pt x="1099909" y="367617"/>
                </a:lnTo>
                <a:lnTo>
                  <a:pt x="1104900" y="342900"/>
                </a:lnTo>
                <a:lnTo>
                  <a:pt x="1104900" y="63500"/>
                </a:lnTo>
                <a:lnTo>
                  <a:pt x="1099909" y="38782"/>
                </a:lnTo>
                <a:lnTo>
                  <a:pt x="1086301" y="18598"/>
                </a:lnTo>
                <a:lnTo>
                  <a:pt x="1066117" y="4990"/>
                </a:lnTo>
                <a:lnTo>
                  <a:pt x="1041400" y="0"/>
                </a:lnTo>
                <a:close/>
              </a:path>
            </a:pathLst>
          </a:custGeom>
          <a:solidFill>
            <a:srgbClr val="807777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3" name="object 13"/>
          <p:cNvSpPr/>
          <p:nvPr/>
        </p:nvSpPr>
        <p:spPr>
          <a:xfrm>
            <a:off x="5809985" y="1861639"/>
            <a:ext cx="552962" cy="203388"/>
          </a:xfrm>
          <a:custGeom>
            <a:avLst/>
            <a:gdLst/>
            <a:ahLst/>
            <a:cxnLst/>
            <a:rect l="l" t="t" r="r" b="b"/>
            <a:pathLst>
              <a:path w="1104900" h="406400">
                <a:moveTo>
                  <a:pt x="10414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42900"/>
                </a:lnTo>
                <a:lnTo>
                  <a:pt x="4990" y="367617"/>
                </a:lnTo>
                <a:lnTo>
                  <a:pt x="18598" y="387801"/>
                </a:lnTo>
                <a:lnTo>
                  <a:pt x="38782" y="401409"/>
                </a:lnTo>
                <a:lnTo>
                  <a:pt x="63500" y="406400"/>
                </a:lnTo>
                <a:lnTo>
                  <a:pt x="1041400" y="406400"/>
                </a:lnTo>
                <a:lnTo>
                  <a:pt x="1066117" y="401409"/>
                </a:lnTo>
                <a:lnTo>
                  <a:pt x="1086301" y="387801"/>
                </a:lnTo>
                <a:lnTo>
                  <a:pt x="1099909" y="367617"/>
                </a:lnTo>
                <a:lnTo>
                  <a:pt x="1104900" y="342900"/>
                </a:lnTo>
                <a:lnTo>
                  <a:pt x="1104900" y="63500"/>
                </a:lnTo>
                <a:lnTo>
                  <a:pt x="1099909" y="38782"/>
                </a:lnTo>
                <a:lnTo>
                  <a:pt x="1086301" y="18598"/>
                </a:lnTo>
                <a:lnTo>
                  <a:pt x="1066117" y="4990"/>
                </a:lnTo>
                <a:lnTo>
                  <a:pt x="1041400" y="0"/>
                </a:lnTo>
                <a:close/>
              </a:path>
            </a:pathLst>
          </a:custGeom>
          <a:solidFill>
            <a:srgbClr val="807777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14" name="object 14"/>
          <p:cNvGrpSpPr/>
          <p:nvPr/>
        </p:nvGrpSpPr>
        <p:grpSpPr>
          <a:xfrm>
            <a:off x="6636250" y="3476033"/>
            <a:ext cx="451268" cy="451268"/>
            <a:chOff x="3556000" y="5575300"/>
            <a:chExt cx="901700" cy="901700"/>
          </a:xfrm>
        </p:grpSpPr>
        <p:sp>
          <p:nvSpPr>
            <p:cNvPr id="15" name="object 15"/>
            <p:cNvSpPr/>
            <p:nvPr/>
          </p:nvSpPr>
          <p:spPr>
            <a:xfrm>
              <a:off x="3556000" y="55753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8E7D7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6000" y="55753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50850" y="889000"/>
                  </a:lnTo>
                  <a:lnTo>
                    <a:pt x="403108" y="886428"/>
                  </a:lnTo>
                  <a:lnTo>
                    <a:pt x="356856" y="878894"/>
                  </a:lnTo>
                  <a:lnTo>
                    <a:pt x="312360" y="866662"/>
                  </a:lnTo>
                  <a:lnTo>
                    <a:pt x="269888" y="850002"/>
                  </a:lnTo>
                  <a:lnTo>
                    <a:pt x="229707" y="829179"/>
                  </a:lnTo>
                  <a:lnTo>
                    <a:pt x="192084" y="804462"/>
                  </a:lnTo>
                  <a:lnTo>
                    <a:pt x="157286" y="776117"/>
                  </a:lnTo>
                  <a:lnTo>
                    <a:pt x="125582" y="744413"/>
                  </a:lnTo>
                  <a:lnTo>
                    <a:pt x="97237" y="709615"/>
                  </a:lnTo>
                  <a:lnTo>
                    <a:pt x="72520" y="671992"/>
                  </a:lnTo>
                  <a:lnTo>
                    <a:pt x="51697" y="631811"/>
                  </a:lnTo>
                  <a:lnTo>
                    <a:pt x="35037" y="589339"/>
                  </a:lnTo>
                  <a:lnTo>
                    <a:pt x="22805" y="544843"/>
                  </a:lnTo>
                  <a:lnTo>
                    <a:pt x="15271" y="498591"/>
                  </a:lnTo>
                  <a:lnTo>
                    <a:pt x="12700" y="450850"/>
                  </a:lnTo>
                  <a:lnTo>
                    <a:pt x="15271" y="403108"/>
                  </a:lnTo>
                  <a:lnTo>
                    <a:pt x="22805" y="356856"/>
                  </a:lnTo>
                  <a:lnTo>
                    <a:pt x="35037" y="312360"/>
                  </a:lnTo>
                  <a:lnTo>
                    <a:pt x="51697" y="269888"/>
                  </a:lnTo>
                  <a:lnTo>
                    <a:pt x="72520" y="229707"/>
                  </a:lnTo>
                  <a:lnTo>
                    <a:pt x="97237" y="192084"/>
                  </a:lnTo>
                  <a:lnTo>
                    <a:pt x="125582" y="157286"/>
                  </a:lnTo>
                  <a:lnTo>
                    <a:pt x="157286" y="125582"/>
                  </a:lnTo>
                  <a:lnTo>
                    <a:pt x="192084" y="97237"/>
                  </a:lnTo>
                  <a:lnTo>
                    <a:pt x="229707" y="72520"/>
                  </a:lnTo>
                  <a:lnTo>
                    <a:pt x="269888" y="51697"/>
                  </a:lnTo>
                  <a:lnTo>
                    <a:pt x="312360" y="35037"/>
                  </a:lnTo>
                  <a:lnTo>
                    <a:pt x="356856" y="22805"/>
                  </a:lnTo>
                  <a:lnTo>
                    <a:pt x="403108" y="15271"/>
                  </a:lnTo>
                  <a:lnTo>
                    <a:pt x="450850" y="12700"/>
                  </a:lnTo>
                  <a:lnTo>
                    <a:pt x="450850" y="0"/>
                  </a:lnTo>
                  <a:close/>
                </a:path>
                <a:path w="901700" h="901700">
                  <a:moveTo>
                    <a:pt x="450850" y="0"/>
                  </a:moveTo>
                  <a:lnTo>
                    <a:pt x="450850" y="12700"/>
                  </a:lnTo>
                  <a:lnTo>
                    <a:pt x="498591" y="15271"/>
                  </a:lnTo>
                  <a:lnTo>
                    <a:pt x="544843" y="22805"/>
                  </a:lnTo>
                  <a:lnTo>
                    <a:pt x="589339" y="35037"/>
                  </a:lnTo>
                  <a:lnTo>
                    <a:pt x="631811" y="51697"/>
                  </a:lnTo>
                  <a:lnTo>
                    <a:pt x="671992" y="72520"/>
                  </a:lnTo>
                  <a:lnTo>
                    <a:pt x="709615" y="97237"/>
                  </a:lnTo>
                  <a:lnTo>
                    <a:pt x="744413" y="125582"/>
                  </a:lnTo>
                  <a:lnTo>
                    <a:pt x="776117" y="157286"/>
                  </a:lnTo>
                  <a:lnTo>
                    <a:pt x="804462" y="192084"/>
                  </a:lnTo>
                  <a:lnTo>
                    <a:pt x="829179" y="229707"/>
                  </a:lnTo>
                  <a:lnTo>
                    <a:pt x="850002" y="269888"/>
                  </a:lnTo>
                  <a:lnTo>
                    <a:pt x="866662" y="312360"/>
                  </a:lnTo>
                  <a:lnTo>
                    <a:pt x="878894" y="356856"/>
                  </a:lnTo>
                  <a:lnTo>
                    <a:pt x="886428" y="403108"/>
                  </a:lnTo>
                  <a:lnTo>
                    <a:pt x="889000" y="450850"/>
                  </a:lnTo>
                  <a:lnTo>
                    <a:pt x="886428" y="498591"/>
                  </a:lnTo>
                  <a:lnTo>
                    <a:pt x="878894" y="544843"/>
                  </a:lnTo>
                  <a:lnTo>
                    <a:pt x="866662" y="589339"/>
                  </a:lnTo>
                  <a:lnTo>
                    <a:pt x="850002" y="631811"/>
                  </a:lnTo>
                  <a:lnTo>
                    <a:pt x="829179" y="671992"/>
                  </a:lnTo>
                  <a:lnTo>
                    <a:pt x="804462" y="709615"/>
                  </a:lnTo>
                  <a:lnTo>
                    <a:pt x="776117" y="744413"/>
                  </a:lnTo>
                  <a:lnTo>
                    <a:pt x="744413" y="776117"/>
                  </a:lnTo>
                  <a:lnTo>
                    <a:pt x="709615" y="804462"/>
                  </a:lnTo>
                  <a:lnTo>
                    <a:pt x="671992" y="829179"/>
                  </a:lnTo>
                  <a:lnTo>
                    <a:pt x="631811" y="850002"/>
                  </a:lnTo>
                  <a:lnTo>
                    <a:pt x="589339" y="866662"/>
                  </a:lnTo>
                  <a:lnTo>
                    <a:pt x="544843" y="878894"/>
                  </a:lnTo>
                  <a:lnTo>
                    <a:pt x="498591" y="886428"/>
                  </a:lnTo>
                  <a:lnTo>
                    <a:pt x="450850" y="889000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034567" y="3456966"/>
            <a:ext cx="451268" cy="451268"/>
            <a:chOff x="355600" y="5537200"/>
            <a:chExt cx="901700" cy="901700"/>
          </a:xfrm>
        </p:grpSpPr>
        <p:sp>
          <p:nvSpPr>
            <p:cNvPr id="18" name="object 18"/>
            <p:cNvSpPr/>
            <p:nvPr/>
          </p:nvSpPr>
          <p:spPr>
            <a:xfrm>
              <a:off x="355600" y="55372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8E7D7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9" name="object 19"/>
            <p:cNvSpPr/>
            <p:nvPr/>
          </p:nvSpPr>
          <p:spPr>
            <a:xfrm>
              <a:off x="355600" y="55372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50850" y="889000"/>
                  </a:lnTo>
                  <a:lnTo>
                    <a:pt x="403108" y="886428"/>
                  </a:lnTo>
                  <a:lnTo>
                    <a:pt x="356856" y="878894"/>
                  </a:lnTo>
                  <a:lnTo>
                    <a:pt x="312360" y="866662"/>
                  </a:lnTo>
                  <a:lnTo>
                    <a:pt x="269888" y="850002"/>
                  </a:lnTo>
                  <a:lnTo>
                    <a:pt x="229707" y="829179"/>
                  </a:lnTo>
                  <a:lnTo>
                    <a:pt x="192084" y="804462"/>
                  </a:lnTo>
                  <a:lnTo>
                    <a:pt x="157286" y="776117"/>
                  </a:lnTo>
                  <a:lnTo>
                    <a:pt x="125582" y="744413"/>
                  </a:lnTo>
                  <a:lnTo>
                    <a:pt x="97237" y="709615"/>
                  </a:lnTo>
                  <a:lnTo>
                    <a:pt x="72520" y="671992"/>
                  </a:lnTo>
                  <a:lnTo>
                    <a:pt x="51697" y="631811"/>
                  </a:lnTo>
                  <a:lnTo>
                    <a:pt x="35037" y="589339"/>
                  </a:lnTo>
                  <a:lnTo>
                    <a:pt x="22805" y="544843"/>
                  </a:lnTo>
                  <a:lnTo>
                    <a:pt x="15271" y="498591"/>
                  </a:lnTo>
                  <a:lnTo>
                    <a:pt x="12700" y="450850"/>
                  </a:lnTo>
                  <a:lnTo>
                    <a:pt x="15271" y="403108"/>
                  </a:lnTo>
                  <a:lnTo>
                    <a:pt x="22805" y="356856"/>
                  </a:lnTo>
                  <a:lnTo>
                    <a:pt x="35037" y="312360"/>
                  </a:lnTo>
                  <a:lnTo>
                    <a:pt x="51697" y="269888"/>
                  </a:lnTo>
                  <a:lnTo>
                    <a:pt x="72520" y="229707"/>
                  </a:lnTo>
                  <a:lnTo>
                    <a:pt x="97237" y="192084"/>
                  </a:lnTo>
                  <a:lnTo>
                    <a:pt x="125582" y="157286"/>
                  </a:lnTo>
                  <a:lnTo>
                    <a:pt x="157286" y="125582"/>
                  </a:lnTo>
                  <a:lnTo>
                    <a:pt x="192084" y="97237"/>
                  </a:lnTo>
                  <a:lnTo>
                    <a:pt x="229707" y="72520"/>
                  </a:lnTo>
                  <a:lnTo>
                    <a:pt x="269888" y="51697"/>
                  </a:lnTo>
                  <a:lnTo>
                    <a:pt x="312360" y="35037"/>
                  </a:lnTo>
                  <a:lnTo>
                    <a:pt x="356856" y="22805"/>
                  </a:lnTo>
                  <a:lnTo>
                    <a:pt x="403108" y="15271"/>
                  </a:lnTo>
                  <a:lnTo>
                    <a:pt x="450850" y="12700"/>
                  </a:lnTo>
                  <a:lnTo>
                    <a:pt x="450850" y="0"/>
                  </a:lnTo>
                  <a:close/>
                </a:path>
                <a:path w="901700" h="901700">
                  <a:moveTo>
                    <a:pt x="450850" y="0"/>
                  </a:moveTo>
                  <a:lnTo>
                    <a:pt x="450850" y="12700"/>
                  </a:lnTo>
                  <a:lnTo>
                    <a:pt x="498591" y="15271"/>
                  </a:lnTo>
                  <a:lnTo>
                    <a:pt x="544843" y="22805"/>
                  </a:lnTo>
                  <a:lnTo>
                    <a:pt x="589339" y="35037"/>
                  </a:lnTo>
                  <a:lnTo>
                    <a:pt x="631811" y="51697"/>
                  </a:lnTo>
                  <a:lnTo>
                    <a:pt x="671992" y="72520"/>
                  </a:lnTo>
                  <a:lnTo>
                    <a:pt x="709615" y="97237"/>
                  </a:lnTo>
                  <a:lnTo>
                    <a:pt x="744413" y="125582"/>
                  </a:lnTo>
                  <a:lnTo>
                    <a:pt x="776117" y="157286"/>
                  </a:lnTo>
                  <a:lnTo>
                    <a:pt x="804462" y="192084"/>
                  </a:lnTo>
                  <a:lnTo>
                    <a:pt x="829179" y="229707"/>
                  </a:lnTo>
                  <a:lnTo>
                    <a:pt x="850002" y="269888"/>
                  </a:lnTo>
                  <a:lnTo>
                    <a:pt x="866662" y="312360"/>
                  </a:lnTo>
                  <a:lnTo>
                    <a:pt x="878894" y="356856"/>
                  </a:lnTo>
                  <a:lnTo>
                    <a:pt x="886428" y="403108"/>
                  </a:lnTo>
                  <a:lnTo>
                    <a:pt x="889000" y="450850"/>
                  </a:lnTo>
                  <a:lnTo>
                    <a:pt x="886428" y="498591"/>
                  </a:lnTo>
                  <a:lnTo>
                    <a:pt x="878894" y="544843"/>
                  </a:lnTo>
                  <a:lnTo>
                    <a:pt x="866662" y="589339"/>
                  </a:lnTo>
                  <a:lnTo>
                    <a:pt x="850002" y="631811"/>
                  </a:lnTo>
                  <a:lnTo>
                    <a:pt x="829179" y="671992"/>
                  </a:lnTo>
                  <a:lnTo>
                    <a:pt x="804462" y="709615"/>
                  </a:lnTo>
                  <a:lnTo>
                    <a:pt x="776117" y="744413"/>
                  </a:lnTo>
                  <a:lnTo>
                    <a:pt x="744413" y="776117"/>
                  </a:lnTo>
                  <a:lnTo>
                    <a:pt x="709615" y="804462"/>
                  </a:lnTo>
                  <a:lnTo>
                    <a:pt x="671992" y="829179"/>
                  </a:lnTo>
                  <a:lnTo>
                    <a:pt x="631811" y="850002"/>
                  </a:lnTo>
                  <a:lnTo>
                    <a:pt x="589339" y="866662"/>
                  </a:lnTo>
                  <a:lnTo>
                    <a:pt x="544843" y="878894"/>
                  </a:lnTo>
                  <a:lnTo>
                    <a:pt x="498591" y="886428"/>
                  </a:lnTo>
                  <a:lnTo>
                    <a:pt x="450850" y="889000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860832" y="3476033"/>
            <a:ext cx="451268" cy="451268"/>
            <a:chOff x="2006600" y="5575300"/>
            <a:chExt cx="901700" cy="901700"/>
          </a:xfrm>
        </p:grpSpPr>
        <p:sp>
          <p:nvSpPr>
            <p:cNvPr id="21" name="object 21"/>
            <p:cNvSpPr/>
            <p:nvPr/>
          </p:nvSpPr>
          <p:spPr>
            <a:xfrm>
              <a:off x="2006600" y="55753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8E7D7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6600" y="5575300"/>
              <a:ext cx="901700" cy="901700"/>
            </a:xfrm>
            <a:custGeom>
              <a:avLst/>
              <a:gdLst/>
              <a:ahLst/>
              <a:cxnLst/>
              <a:rect l="l" t="t" r="r" b="b"/>
              <a:pathLst>
                <a:path w="901700" h="901700">
                  <a:moveTo>
                    <a:pt x="450850" y="0"/>
                  </a:moveTo>
                  <a:lnTo>
                    <a:pt x="401724" y="2645"/>
                  </a:lnTo>
                  <a:lnTo>
                    <a:pt x="354132" y="10398"/>
                  </a:lnTo>
                  <a:lnTo>
                    <a:pt x="308346" y="22984"/>
                  </a:lnTo>
                  <a:lnTo>
                    <a:pt x="264643" y="40128"/>
                  </a:lnTo>
                  <a:lnTo>
                    <a:pt x="223297" y="61554"/>
                  </a:lnTo>
                  <a:lnTo>
                    <a:pt x="184583" y="86987"/>
                  </a:lnTo>
                  <a:lnTo>
                    <a:pt x="148777" y="116154"/>
                  </a:lnTo>
                  <a:lnTo>
                    <a:pt x="116154" y="148777"/>
                  </a:lnTo>
                  <a:lnTo>
                    <a:pt x="86987" y="184583"/>
                  </a:lnTo>
                  <a:lnTo>
                    <a:pt x="61554" y="223297"/>
                  </a:lnTo>
                  <a:lnTo>
                    <a:pt x="40128" y="264643"/>
                  </a:lnTo>
                  <a:lnTo>
                    <a:pt x="22984" y="308346"/>
                  </a:lnTo>
                  <a:lnTo>
                    <a:pt x="10398" y="354132"/>
                  </a:lnTo>
                  <a:lnTo>
                    <a:pt x="2645" y="401724"/>
                  </a:lnTo>
                  <a:lnTo>
                    <a:pt x="0" y="450850"/>
                  </a:lnTo>
                  <a:lnTo>
                    <a:pt x="2645" y="499975"/>
                  </a:lnTo>
                  <a:lnTo>
                    <a:pt x="10398" y="547567"/>
                  </a:lnTo>
                  <a:lnTo>
                    <a:pt x="22984" y="593353"/>
                  </a:lnTo>
                  <a:lnTo>
                    <a:pt x="40128" y="637056"/>
                  </a:lnTo>
                  <a:lnTo>
                    <a:pt x="61554" y="678402"/>
                  </a:lnTo>
                  <a:lnTo>
                    <a:pt x="86987" y="717116"/>
                  </a:lnTo>
                  <a:lnTo>
                    <a:pt x="116154" y="752922"/>
                  </a:lnTo>
                  <a:lnTo>
                    <a:pt x="148777" y="785545"/>
                  </a:lnTo>
                  <a:lnTo>
                    <a:pt x="184583" y="814712"/>
                  </a:lnTo>
                  <a:lnTo>
                    <a:pt x="223297" y="840145"/>
                  </a:lnTo>
                  <a:lnTo>
                    <a:pt x="264643" y="861571"/>
                  </a:lnTo>
                  <a:lnTo>
                    <a:pt x="308346" y="878715"/>
                  </a:lnTo>
                  <a:lnTo>
                    <a:pt x="354132" y="891301"/>
                  </a:lnTo>
                  <a:lnTo>
                    <a:pt x="401724" y="899054"/>
                  </a:lnTo>
                  <a:lnTo>
                    <a:pt x="450850" y="901700"/>
                  </a:lnTo>
                  <a:lnTo>
                    <a:pt x="450850" y="889000"/>
                  </a:lnTo>
                  <a:lnTo>
                    <a:pt x="403108" y="886428"/>
                  </a:lnTo>
                  <a:lnTo>
                    <a:pt x="356856" y="878894"/>
                  </a:lnTo>
                  <a:lnTo>
                    <a:pt x="312360" y="866662"/>
                  </a:lnTo>
                  <a:lnTo>
                    <a:pt x="269888" y="850002"/>
                  </a:lnTo>
                  <a:lnTo>
                    <a:pt x="229707" y="829179"/>
                  </a:lnTo>
                  <a:lnTo>
                    <a:pt x="192084" y="804462"/>
                  </a:lnTo>
                  <a:lnTo>
                    <a:pt x="157286" y="776117"/>
                  </a:lnTo>
                  <a:lnTo>
                    <a:pt x="125582" y="744413"/>
                  </a:lnTo>
                  <a:lnTo>
                    <a:pt x="97237" y="709615"/>
                  </a:lnTo>
                  <a:lnTo>
                    <a:pt x="72520" y="671992"/>
                  </a:lnTo>
                  <a:lnTo>
                    <a:pt x="51697" y="631811"/>
                  </a:lnTo>
                  <a:lnTo>
                    <a:pt x="35037" y="589339"/>
                  </a:lnTo>
                  <a:lnTo>
                    <a:pt x="22805" y="544843"/>
                  </a:lnTo>
                  <a:lnTo>
                    <a:pt x="15271" y="498591"/>
                  </a:lnTo>
                  <a:lnTo>
                    <a:pt x="12700" y="450850"/>
                  </a:lnTo>
                  <a:lnTo>
                    <a:pt x="15271" y="403108"/>
                  </a:lnTo>
                  <a:lnTo>
                    <a:pt x="22805" y="356856"/>
                  </a:lnTo>
                  <a:lnTo>
                    <a:pt x="35037" y="312360"/>
                  </a:lnTo>
                  <a:lnTo>
                    <a:pt x="51697" y="269888"/>
                  </a:lnTo>
                  <a:lnTo>
                    <a:pt x="72520" y="229707"/>
                  </a:lnTo>
                  <a:lnTo>
                    <a:pt x="97237" y="192084"/>
                  </a:lnTo>
                  <a:lnTo>
                    <a:pt x="125582" y="157286"/>
                  </a:lnTo>
                  <a:lnTo>
                    <a:pt x="157286" y="125582"/>
                  </a:lnTo>
                  <a:lnTo>
                    <a:pt x="192084" y="97237"/>
                  </a:lnTo>
                  <a:lnTo>
                    <a:pt x="229707" y="72520"/>
                  </a:lnTo>
                  <a:lnTo>
                    <a:pt x="269888" y="51697"/>
                  </a:lnTo>
                  <a:lnTo>
                    <a:pt x="312360" y="35037"/>
                  </a:lnTo>
                  <a:lnTo>
                    <a:pt x="356856" y="22805"/>
                  </a:lnTo>
                  <a:lnTo>
                    <a:pt x="403108" y="15271"/>
                  </a:lnTo>
                  <a:lnTo>
                    <a:pt x="450850" y="12700"/>
                  </a:lnTo>
                  <a:lnTo>
                    <a:pt x="450850" y="0"/>
                  </a:lnTo>
                  <a:close/>
                </a:path>
                <a:path w="901700" h="901700">
                  <a:moveTo>
                    <a:pt x="450850" y="0"/>
                  </a:moveTo>
                  <a:lnTo>
                    <a:pt x="450850" y="12700"/>
                  </a:lnTo>
                  <a:lnTo>
                    <a:pt x="498591" y="15271"/>
                  </a:lnTo>
                  <a:lnTo>
                    <a:pt x="544843" y="22805"/>
                  </a:lnTo>
                  <a:lnTo>
                    <a:pt x="589339" y="35037"/>
                  </a:lnTo>
                  <a:lnTo>
                    <a:pt x="631811" y="51697"/>
                  </a:lnTo>
                  <a:lnTo>
                    <a:pt x="671992" y="72520"/>
                  </a:lnTo>
                  <a:lnTo>
                    <a:pt x="709615" y="97237"/>
                  </a:lnTo>
                  <a:lnTo>
                    <a:pt x="744413" y="125582"/>
                  </a:lnTo>
                  <a:lnTo>
                    <a:pt x="776117" y="157286"/>
                  </a:lnTo>
                  <a:lnTo>
                    <a:pt x="804462" y="192084"/>
                  </a:lnTo>
                  <a:lnTo>
                    <a:pt x="829179" y="229707"/>
                  </a:lnTo>
                  <a:lnTo>
                    <a:pt x="850002" y="269888"/>
                  </a:lnTo>
                  <a:lnTo>
                    <a:pt x="866662" y="312360"/>
                  </a:lnTo>
                  <a:lnTo>
                    <a:pt x="878894" y="356856"/>
                  </a:lnTo>
                  <a:lnTo>
                    <a:pt x="886428" y="403108"/>
                  </a:lnTo>
                  <a:lnTo>
                    <a:pt x="889000" y="450850"/>
                  </a:lnTo>
                  <a:lnTo>
                    <a:pt x="886428" y="498591"/>
                  </a:lnTo>
                  <a:lnTo>
                    <a:pt x="878894" y="544843"/>
                  </a:lnTo>
                  <a:lnTo>
                    <a:pt x="866662" y="589339"/>
                  </a:lnTo>
                  <a:lnTo>
                    <a:pt x="850002" y="631811"/>
                  </a:lnTo>
                  <a:lnTo>
                    <a:pt x="829179" y="671992"/>
                  </a:lnTo>
                  <a:lnTo>
                    <a:pt x="804462" y="709615"/>
                  </a:lnTo>
                  <a:lnTo>
                    <a:pt x="776117" y="744413"/>
                  </a:lnTo>
                  <a:lnTo>
                    <a:pt x="744413" y="776117"/>
                  </a:lnTo>
                  <a:lnTo>
                    <a:pt x="709615" y="804462"/>
                  </a:lnTo>
                  <a:lnTo>
                    <a:pt x="671992" y="829179"/>
                  </a:lnTo>
                  <a:lnTo>
                    <a:pt x="631811" y="850002"/>
                  </a:lnTo>
                  <a:lnTo>
                    <a:pt x="589339" y="866662"/>
                  </a:lnTo>
                  <a:lnTo>
                    <a:pt x="544843" y="878894"/>
                  </a:lnTo>
                  <a:lnTo>
                    <a:pt x="498591" y="886428"/>
                  </a:lnTo>
                  <a:lnTo>
                    <a:pt x="450850" y="889000"/>
                  </a:lnTo>
                  <a:lnTo>
                    <a:pt x="450850" y="901700"/>
                  </a:lnTo>
                  <a:lnTo>
                    <a:pt x="499975" y="899054"/>
                  </a:lnTo>
                  <a:lnTo>
                    <a:pt x="547567" y="891301"/>
                  </a:lnTo>
                  <a:lnTo>
                    <a:pt x="593353" y="878715"/>
                  </a:lnTo>
                  <a:lnTo>
                    <a:pt x="637056" y="861571"/>
                  </a:lnTo>
                  <a:lnTo>
                    <a:pt x="678402" y="840145"/>
                  </a:lnTo>
                  <a:lnTo>
                    <a:pt x="717116" y="814712"/>
                  </a:lnTo>
                  <a:lnTo>
                    <a:pt x="752922" y="785545"/>
                  </a:lnTo>
                  <a:lnTo>
                    <a:pt x="785545" y="752922"/>
                  </a:lnTo>
                  <a:lnTo>
                    <a:pt x="814712" y="717116"/>
                  </a:lnTo>
                  <a:lnTo>
                    <a:pt x="840145" y="678402"/>
                  </a:lnTo>
                  <a:lnTo>
                    <a:pt x="861571" y="637056"/>
                  </a:lnTo>
                  <a:lnTo>
                    <a:pt x="878715" y="593353"/>
                  </a:lnTo>
                  <a:lnTo>
                    <a:pt x="891301" y="547567"/>
                  </a:lnTo>
                  <a:lnTo>
                    <a:pt x="899054" y="499975"/>
                  </a:lnTo>
                  <a:lnTo>
                    <a:pt x="901700" y="450850"/>
                  </a:lnTo>
                  <a:lnTo>
                    <a:pt x="899054" y="401724"/>
                  </a:lnTo>
                  <a:lnTo>
                    <a:pt x="891301" y="354132"/>
                  </a:lnTo>
                  <a:lnTo>
                    <a:pt x="878715" y="308346"/>
                  </a:lnTo>
                  <a:lnTo>
                    <a:pt x="861571" y="264643"/>
                  </a:lnTo>
                  <a:lnTo>
                    <a:pt x="840145" y="223297"/>
                  </a:lnTo>
                  <a:lnTo>
                    <a:pt x="814712" y="184583"/>
                  </a:lnTo>
                  <a:lnTo>
                    <a:pt x="785545" y="148777"/>
                  </a:lnTo>
                  <a:lnTo>
                    <a:pt x="752922" y="116154"/>
                  </a:lnTo>
                  <a:lnTo>
                    <a:pt x="717116" y="86987"/>
                  </a:lnTo>
                  <a:lnTo>
                    <a:pt x="678402" y="61554"/>
                  </a:lnTo>
                  <a:lnTo>
                    <a:pt x="637056" y="40128"/>
                  </a:lnTo>
                  <a:lnTo>
                    <a:pt x="593353" y="22984"/>
                  </a:lnTo>
                  <a:lnTo>
                    <a:pt x="547567" y="10398"/>
                  </a:lnTo>
                  <a:lnTo>
                    <a:pt x="499975" y="264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002788" y="2605277"/>
            <a:ext cx="2192780" cy="610165"/>
            <a:chOff x="292100" y="3835400"/>
            <a:chExt cx="4381500" cy="1219200"/>
          </a:xfrm>
        </p:grpSpPr>
        <p:sp>
          <p:nvSpPr>
            <p:cNvPr id="24" name="object 24"/>
            <p:cNvSpPr/>
            <p:nvPr/>
          </p:nvSpPr>
          <p:spPr>
            <a:xfrm>
              <a:off x="292100" y="3835400"/>
              <a:ext cx="4381500" cy="1219200"/>
            </a:xfrm>
            <a:custGeom>
              <a:avLst/>
              <a:gdLst/>
              <a:ahLst/>
              <a:cxnLst/>
              <a:rect l="l" t="t" r="r" b="b"/>
              <a:pathLst>
                <a:path w="4381500" h="1219200">
                  <a:moveTo>
                    <a:pt x="43815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4381500" y="1219200"/>
                  </a:lnTo>
                  <a:lnTo>
                    <a:pt x="4381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521" y="3975100"/>
              <a:ext cx="1553964" cy="389532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0400" y="1588336"/>
            <a:ext cx="127118" cy="146185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5136262" y="1060797"/>
            <a:ext cx="591097" cy="273303"/>
            <a:chOff x="558800" y="749300"/>
            <a:chExt cx="1181100" cy="546100"/>
          </a:xfrm>
        </p:grpSpPr>
        <p:sp>
          <p:nvSpPr>
            <p:cNvPr id="28" name="object 28"/>
            <p:cNvSpPr/>
            <p:nvPr/>
          </p:nvSpPr>
          <p:spPr>
            <a:xfrm>
              <a:off x="558800" y="749300"/>
              <a:ext cx="1181100" cy="546100"/>
            </a:xfrm>
            <a:custGeom>
              <a:avLst/>
              <a:gdLst/>
              <a:ahLst/>
              <a:cxnLst/>
              <a:rect l="l" t="t" r="r" b="b"/>
              <a:pathLst>
                <a:path w="1181100" h="546100">
                  <a:moveTo>
                    <a:pt x="10795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84" y="484047"/>
                  </a:lnTo>
                  <a:lnTo>
                    <a:pt x="29757" y="516342"/>
                  </a:lnTo>
                  <a:lnTo>
                    <a:pt x="62052" y="538115"/>
                  </a:lnTo>
                  <a:lnTo>
                    <a:pt x="101599" y="546100"/>
                  </a:lnTo>
                  <a:lnTo>
                    <a:pt x="1079500" y="546100"/>
                  </a:lnTo>
                  <a:lnTo>
                    <a:pt x="1119047" y="538115"/>
                  </a:lnTo>
                  <a:lnTo>
                    <a:pt x="1151342" y="516342"/>
                  </a:lnTo>
                  <a:lnTo>
                    <a:pt x="1173115" y="484047"/>
                  </a:lnTo>
                  <a:lnTo>
                    <a:pt x="1181100" y="444500"/>
                  </a:lnTo>
                  <a:lnTo>
                    <a:pt x="1181100" y="101600"/>
                  </a:lnTo>
                  <a:lnTo>
                    <a:pt x="1173115" y="62052"/>
                  </a:lnTo>
                  <a:lnTo>
                    <a:pt x="1151342" y="29757"/>
                  </a:lnTo>
                  <a:lnTo>
                    <a:pt x="1119047" y="7984"/>
                  </a:lnTo>
                  <a:lnTo>
                    <a:pt x="1079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9" name="object 29"/>
            <p:cNvSpPr/>
            <p:nvPr/>
          </p:nvSpPr>
          <p:spPr>
            <a:xfrm>
              <a:off x="558800" y="749299"/>
              <a:ext cx="1181100" cy="546100"/>
            </a:xfrm>
            <a:custGeom>
              <a:avLst/>
              <a:gdLst/>
              <a:ahLst/>
              <a:cxnLst/>
              <a:rect l="l" t="t" r="r" b="b"/>
              <a:pathLst>
                <a:path w="1181100" h="546100">
                  <a:moveTo>
                    <a:pt x="182918" y="306057"/>
                  </a:moveTo>
                  <a:lnTo>
                    <a:pt x="123520" y="306057"/>
                  </a:lnTo>
                  <a:lnTo>
                    <a:pt x="123520" y="191655"/>
                  </a:lnTo>
                  <a:lnTo>
                    <a:pt x="94221" y="191655"/>
                  </a:lnTo>
                  <a:lnTo>
                    <a:pt x="94221" y="330200"/>
                  </a:lnTo>
                  <a:lnTo>
                    <a:pt x="182918" y="330200"/>
                  </a:lnTo>
                  <a:lnTo>
                    <a:pt x="182918" y="306057"/>
                  </a:lnTo>
                  <a:close/>
                </a:path>
                <a:path w="1181100" h="546100">
                  <a:moveTo>
                    <a:pt x="306628" y="229412"/>
                  </a:moveTo>
                  <a:lnTo>
                    <a:pt x="304660" y="221297"/>
                  </a:lnTo>
                  <a:lnTo>
                    <a:pt x="301498" y="215607"/>
                  </a:lnTo>
                  <a:lnTo>
                    <a:pt x="296862" y="207175"/>
                  </a:lnTo>
                  <a:lnTo>
                    <a:pt x="291223" y="201650"/>
                  </a:lnTo>
                  <a:lnTo>
                    <a:pt x="283832" y="197675"/>
                  </a:lnTo>
                  <a:lnTo>
                    <a:pt x="277990" y="195046"/>
                  </a:lnTo>
                  <a:lnTo>
                    <a:pt x="276453" y="194602"/>
                  </a:lnTo>
                  <a:lnTo>
                    <a:pt x="276453" y="234010"/>
                  </a:lnTo>
                  <a:lnTo>
                    <a:pt x="276453" y="243166"/>
                  </a:lnTo>
                  <a:lnTo>
                    <a:pt x="257124" y="261810"/>
                  </a:lnTo>
                  <a:lnTo>
                    <a:pt x="231609" y="261810"/>
                  </a:lnTo>
                  <a:lnTo>
                    <a:pt x="231609" y="215607"/>
                  </a:lnTo>
                  <a:lnTo>
                    <a:pt x="257035" y="215607"/>
                  </a:lnTo>
                  <a:lnTo>
                    <a:pt x="261734" y="216573"/>
                  </a:lnTo>
                  <a:lnTo>
                    <a:pt x="265430" y="218516"/>
                  </a:lnTo>
                  <a:lnTo>
                    <a:pt x="269125" y="220408"/>
                  </a:lnTo>
                  <a:lnTo>
                    <a:pt x="271881" y="223100"/>
                  </a:lnTo>
                  <a:lnTo>
                    <a:pt x="273685" y="226568"/>
                  </a:lnTo>
                  <a:lnTo>
                    <a:pt x="275526" y="229997"/>
                  </a:lnTo>
                  <a:lnTo>
                    <a:pt x="276453" y="234010"/>
                  </a:lnTo>
                  <a:lnTo>
                    <a:pt x="276453" y="194602"/>
                  </a:lnTo>
                  <a:lnTo>
                    <a:pt x="271564" y="193167"/>
                  </a:lnTo>
                  <a:lnTo>
                    <a:pt x="264566" y="192036"/>
                  </a:lnTo>
                  <a:lnTo>
                    <a:pt x="256971" y="191655"/>
                  </a:lnTo>
                  <a:lnTo>
                    <a:pt x="202311" y="191655"/>
                  </a:lnTo>
                  <a:lnTo>
                    <a:pt x="202311" y="330200"/>
                  </a:lnTo>
                  <a:lnTo>
                    <a:pt x="231609" y="330200"/>
                  </a:lnTo>
                  <a:lnTo>
                    <a:pt x="231609" y="285292"/>
                  </a:lnTo>
                  <a:lnTo>
                    <a:pt x="256222" y="285292"/>
                  </a:lnTo>
                  <a:lnTo>
                    <a:pt x="296710" y="270002"/>
                  </a:lnTo>
                  <a:lnTo>
                    <a:pt x="306628" y="247815"/>
                  </a:lnTo>
                  <a:lnTo>
                    <a:pt x="306628" y="229412"/>
                  </a:lnTo>
                  <a:close/>
                </a:path>
                <a:path w="1181100" h="546100">
                  <a:moveTo>
                    <a:pt x="440524" y="191655"/>
                  </a:moveTo>
                  <a:lnTo>
                    <a:pt x="411226" y="191655"/>
                  </a:lnTo>
                  <a:lnTo>
                    <a:pt x="411226" y="284403"/>
                  </a:lnTo>
                  <a:lnTo>
                    <a:pt x="410057" y="289102"/>
                  </a:lnTo>
                  <a:lnTo>
                    <a:pt x="407708" y="293204"/>
                  </a:lnTo>
                  <a:lnTo>
                    <a:pt x="405409" y="297307"/>
                  </a:lnTo>
                  <a:lnTo>
                    <a:pt x="402145" y="300532"/>
                  </a:lnTo>
                  <a:lnTo>
                    <a:pt x="393712" y="305219"/>
                  </a:lnTo>
                  <a:lnTo>
                    <a:pt x="388772" y="306387"/>
                  </a:lnTo>
                  <a:lnTo>
                    <a:pt x="377444" y="306387"/>
                  </a:lnTo>
                  <a:lnTo>
                    <a:pt x="354939" y="284403"/>
                  </a:lnTo>
                  <a:lnTo>
                    <a:pt x="354939" y="191655"/>
                  </a:lnTo>
                  <a:lnTo>
                    <a:pt x="325653" y="191655"/>
                  </a:lnTo>
                  <a:lnTo>
                    <a:pt x="325653" y="281635"/>
                  </a:lnTo>
                  <a:lnTo>
                    <a:pt x="326097" y="288975"/>
                  </a:lnTo>
                  <a:lnTo>
                    <a:pt x="346811" y="322389"/>
                  </a:lnTo>
                  <a:lnTo>
                    <a:pt x="383082" y="332168"/>
                  </a:lnTo>
                  <a:lnTo>
                    <a:pt x="391414" y="331774"/>
                  </a:lnTo>
                  <a:lnTo>
                    <a:pt x="429336" y="313524"/>
                  </a:lnTo>
                  <a:lnTo>
                    <a:pt x="434225" y="306387"/>
                  </a:lnTo>
                  <a:lnTo>
                    <a:pt x="436448" y="302234"/>
                  </a:lnTo>
                  <a:lnTo>
                    <a:pt x="438708" y="295846"/>
                  </a:lnTo>
                  <a:lnTo>
                    <a:pt x="440067" y="288975"/>
                  </a:lnTo>
                  <a:lnTo>
                    <a:pt x="440524" y="281635"/>
                  </a:lnTo>
                  <a:lnTo>
                    <a:pt x="440524" y="191655"/>
                  </a:lnTo>
                  <a:close/>
                </a:path>
                <a:path w="1181100" h="546100">
                  <a:moveTo>
                    <a:pt x="630948" y="240169"/>
                  </a:moveTo>
                  <a:lnTo>
                    <a:pt x="630008" y="232143"/>
                  </a:lnTo>
                  <a:lnTo>
                    <a:pt x="627837" y="225005"/>
                  </a:lnTo>
                  <a:lnTo>
                    <a:pt x="624459" y="218782"/>
                  </a:lnTo>
                  <a:lnTo>
                    <a:pt x="622795" y="215671"/>
                  </a:lnTo>
                  <a:lnTo>
                    <a:pt x="586282" y="190893"/>
                  </a:lnTo>
                  <a:lnTo>
                    <a:pt x="578840" y="189763"/>
                  </a:lnTo>
                  <a:lnTo>
                    <a:pt x="570814" y="189763"/>
                  </a:lnTo>
                  <a:lnTo>
                    <a:pt x="531012" y="202793"/>
                  </a:lnTo>
                  <a:lnTo>
                    <a:pt x="508406" y="239966"/>
                  </a:lnTo>
                  <a:lnTo>
                    <a:pt x="506272" y="260934"/>
                  </a:lnTo>
                  <a:lnTo>
                    <a:pt x="506806" y="271818"/>
                  </a:lnTo>
                  <a:lnTo>
                    <a:pt x="524637" y="313448"/>
                  </a:lnTo>
                  <a:lnTo>
                    <a:pt x="561797" y="331571"/>
                  </a:lnTo>
                  <a:lnTo>
                    <a:pt x="570814" y="332105"/>
                  </a:lnTo>
                  <a:lnTo>
                    <a:pt x="579704" y="332105"/>
                  </a:lnTo>
                  <a:lnTo>
                    <a:pt x="618096" y="312508"/>
                  </a:lnTo>
                  <a:lnTo>
                    <a:pt x="630948" y="282981"/>
                  </a:lnTo>
                  <a:lnTo>
                    <a:pt x="601319" y="282854"/>
                  </a:lnTo>
                  <a:lnTo>
                    <a:pt x="600646" y="286550"/>
                  </a:lnTo>
                  <a:lnTo>
                    <a:pt x="599427" y="289839"/>
                  </a:lnTo>
                  <a:lnTo>
                    <a:pt x="597674" y="292735"/>
                  </a:lnTo>
                  <a:lnTo>
                    <a:pt x="595960" y="295617"/>
                  </a:lnTo>
                  <a:lnTo>
                    <a:pt x="593788" y="298069"/>
                  </a:lnTo>
                  <a:lnTo>
                    <a:pt x="575208" y="306197"/>
                  </a:lnTo>
                  <a:lnTo>
                    <a:pt x="564299" y="306197"/>
                  </a:lnTo>
                  <a:lnTo>
                    <a:pt x="537438" y="279107"/>
                  </a:lnTo>
                  <a:lnTo>
                    <a:pt x="535978" y="270814"/>
                  </a:lnTo>
                  <a:lnTo>
                    <a:pt x="535978" y="251333"/>
                  </a:lnTo>
                  <a:lnTo>
                    <a:pt x="558076" y="217462"/>
                  </a:lnTo>
                  <a:lnTo>
                    <a:pt x="564324" y="215671"/>
                  </a:lnTo>
                  <a:lnTo>
                    <a:pt x="575462" y="215671"/>
                  </a:lnTo>
                  <a:lnTo>
                    <a:pt x="601319" y="240169"/>
                  </a:lnTo>
                  <a:lnTo>
                    <a:pt x="630948" y="240169"/>
                  </a:lnTo>
                  <a:close/>
                </a:path>
                <a:path w="1181100" h="546100">
                  <a:moveTo>
                    <a:pt x="739559" y="253949"/>
                  </a:moveTo>
                  <a:lnTo>
                    <a:pt x="710946" y="226695"/>
                  </a:lnTo>
                  <a:lnTo>
                    <a:pt x="710946" y="282041"/>
                  </a:lnTo>
                  <a:lnTo>
                    <a:pt x="710946" y="296722"/>
                  </a:lnTo>
                  <a:lnTo>
                    <a:pt x="693534" y="312280"/>
                  </a:lnTo>
                  <a:lnTo>
                    <a:pt x="684885" y="312280"/>
                  </a:lnTo>
                  <a:lnTo>
                    <a:pt x="681228" y="311264"/>
                  </a:lnTo>
                  <a:lnTo>
                    <a:pt x="678345" y="309232"/>
                  </a:lnTo>
                  <a:lnTo>
                    <a:pt x="675500" y="307162"/>
                  </a:lnTo>
                  <a:lnTo>
                    <a:pt x="674077" y="304165"/>
                  </a:lnTo>
                  <a:lnTo>
                    <a:pt x="674077" y="297535"/>
                  </a:lnTo>
                  <a:lnTo>
                    <a:pt x="674776" y="295275"/>
                  </a:lnTo>
                  <a:lnTo>
                    <a:pt x="676173" y="293471"/>
                  </a:lnTo>
                  <a:lnTo>
                    <a:pt x="677570" y="291630"/>
                  </a:lnTo>
                  <a:lnTo>
                    <a:pt x="679538" y="290156"/>
                  </a:lnTo>
                  <a:lnTo>
                    <a:pt x="684593" y="287997"/>
                  </a:lnTo>
                  <a:lnTo>
                    <a:pt x="687539" y="287197"/>
                  </a:lnTo>
                  <a:lnTo>
                    <a:pt x="696201" y="285965"/>
                  </a:lnTo>
                  <a:lnTo>
                    <a:pt x="698144" y="285648"/>
                  </a:lnTo>
                  <a:lnTo>
                    <a:pt x="710946" y="282041"/>
                  </a:lnTo>
                  <a:lnTo>
                    <a:pt x="710946" y="226695"/>
                  </a:lnTo>
                  <a:lnTo>
                    <a:pt x="706755" y="225615"/>
                  </a:lnTo>
                  <a:lnTo>
                    <a:pt x="701230" y="224942"/>
                  </a:lnTo>
                  <a:lnTo>
                    <a:pt x="687158" y="224942"/>
                  </a:lnTo>
                  <a:lnTo>
                    <a:pt x="679856" y="226212"/>
                  </a:lnTo>
                  <a:lnTo>
                    <a:pt x="667270" y="231216"/>
                  </a:lnTo>
                  <a:lnTo>
                    <a:pt x="662152" y="234772"/>
                  </a:lnTo>
                  <a:lnTo>
                    <a:pt x="658177" y="239420"/>
                  </a:lnTo>
                  <a:lnTo>
                    <a:pt x="654215" y="244017"/>
                  </a:lnTo>
                  <a:lnTo>
                    <a:pt x="651548" y="249504"/>
                  </a:lnTo>
                  <a:lnTo>
                    <a:pt x="650201" y="255790"/>
                  </a:lnTo>
                  <a:lnTo>
                    <a:pt x="676859" y="257962"/>
                  </a:lnTo>
                  <a:lnTo>
                    <a:pt x="677849" y="254533"/>
                  </a:lnTo>
                  <a:lnTo>
                    <a:pt x="679881" y="251688"/>
                  </a:lnTo>
                  <a:lnTo>
                    <a:pt x="682942" y="249428"/>
                  </a:lnTo>
                  <a:lnTo>
                    <a:pt x="686003" y="247129"/>
                  </a:lnTo>
                  <a:lnTo>
                    <a:pt x="690130" y="245986"/>
                  </a:lnTo>
                  <a:lnTo>
                    <a:pt x="700239" y="245986"/>
                  </a:lnTo>
                  <a:lnTo>
                    <a:pt x="704024" y="247154"/>
                  </a:lnTo>
                  <a:lnTo>
                    <a:pt x="706691" y="249504"/>
                  </a:lnTo>
                  <a:lnTo>
                    <a:pt x="709396" y="251841"/>
                  </a:lnTo>
                  <a:lnTo>
                    <a:pt x="710742" y="255155"/>
                  </a:lnTo>
                  <a:lnTo>
                    <a:pt x="710742" y="262064"/>
                  </a:lnTo>
                  <a:lnTo>
                    <a:pt x="680440" y="269684"/>
                  </a:lnTo>
                  <a:lnTo>
                    <a:pt x="675525" y="270535"/>
                  </a:lnTo>
                  <a:lnTo>
                    <a:pt x="646557" y="308063"/>
                  </a:lnTo>
                  <a:lnTo>
                    <a:pt x="648030" y="313766"/>
                  </a:lnTo>
                  <a:lnTo>
                    <a:pt x="674420" y="332168"/>
                  </a:lnTo>
                  <a:lnTo>
                    <a:pt x="686193" y="332168"/>
                  </a:lnTo>
                  <a:lnTo>
                    <a:pt x="711428" y="315798"/>
                  </a:lnTo>
                  <a:lnTo>
                    <a:pt x="712228" y="315798"/>
                  </a:lnTo>
                  <a:lnTo>
                    <a:pt x="712228" y="330200"/>
                  </a:lnTo>
                  <a:lnTo>
                    <a:pt x="739559" y="330200"/>
                  </a:lnTo>
                  <a:lnTo>
                    <a:pt x="739559" y="315798"/>
                  </a:lnTo>
                  <a:lnTo>
                    <a:pt x="739559" y="312280"/>
                  </a:lnTo>
                  <a:lnTo>
                    <a:pt x="739559" y="282041"/>
                  </a:lnTo>
                  <a:lnTo>
                    <a:pt x="739559" y="253949"/>
                  </a:lnTo>
                  <a:close/>
                </a:path>
                <a:path w="1181100" h="546100">
                  <a:moveTo>
                    <a:pt x="824966" y="225818"/>
                  </a:moveTo>
                  <a:lnTo>
                    <a:pt x="823709" y="225513"/>
                  </a:lnTo>
                  <a:lnTo>
                    <a:pt x="822248" y="225259"/>
                  </a:lnTo>
                  <a:lnTo>
                    <a:pt x="818908" y="224904"/>
                  </a:lnTo>
                  <a:lnTo>
                    <a:pt x="817346" y="224802"/>
                  </a:lnTo>
                  <a:lnTo>
                    <a:pt x="810094" y="224802"/>
                  </a:lnTo>
                  <a:lnTo>
                    <a:pt x="804951" y="226479"/>
                  </a:lnTo>
                  <a:lnTo>
                    <a:pt x="800481" y="229819"/>
                  </a:lnTo>
                  <a:lnTo>
                    <a:pt x="796023" y="233108"/>
                  </a:lnTo>
                  <a:lnTo>
                    <a:pt x="792835" y="237972"/>
                  </a:lnTo>
                  <a:lnTo>
                    <a:pt x="790943" y="244424"/>
                  </a:lnTo>
                  <a:lnTo>
                    <a:pt x="789863" y="244424"/>
                  </a:lnTo>
                  <a:lnTo>
                    <a:pt x="789863" y="226301"/>
                  </a:lnTo>
                  <a:lnTo>
                    <a:pt x="761923" y="226301"/>
                  </a:lnTo>
                  <a:lnTo>
                    <a:pt x="761923" y="330200"/>
                  </a:lnTo>
                  <a:lnTo>
                    <a:pt x="790740" y="330200"/>
                  </a:lnTo>
                  <a:lnTo>
                    <a:pt x="790740" y="267182"/>
                  </a:lnTo>
                  <a:lnTo>
                    <a:pt x="791692" y="263436"/>
                  </a:lnTo>
                  <a:lnTo>
                    <a:pt x="808558" y="249834"/>
                  </a:lnTo>
                  <a:lnTo>
                    <a:pt x="814781" y="249834"/>
                  </a:lnTo>
                  <a:lnTo>
                    <a:pt x="816965" y="249999"/>
                  </a:lnTo>
                  <a:lnTo>
                    <a:pt x="821740" y="250634"/>
                  </a:lnTo>
                  <a:lnTo>
                    <a:pt x="823620" y="250990"/>
                  </a:lnTo>
                  <a:lnTo>
                    <a:pt x="824966" y="251396"/>
                  </a:lnTo>
                  <a:lnTo>
                    <a:pt x="824966" y="249834"/>
                  </a:lnTo>
                  <a:lnTo>
                    <a:pt x="824966" y="244424"/>
                  </a:lnTo>
                  <a:lnTo>
                    <a:pt x="824966" y="225818"/>
                  </a:lnTo>
                  <a:close/>
                </a:path>
                <a:path w="1181100" h="546100">
                  <a:moveTo>
                    <a:pt x="902246" y="328917"/>
                  </a:moveTo>
                  <a:lnTo>
                    <a:pt x="897915" y="308419"/>
                  </a:lnTo>
                  <a:lnTo>
                    <a:pt x="897712" y="307479"/>
                  </a:lnTo>
                  <a:lnTo>
                    <a:pt x="894600" y="308089"/>
                  </a:lnTo>
                  <a:lnTo>
                    <a:pt x="893241" y="308305"/>
                  </a:lnTo>
                  <a:lnTo>
                    <a:pt x="891895" y="308419"/>
                  </a:lnTo>
                  <a:lnTo>
                    <a:pt x="888606" y="308419"/>
                  </a:lnTo>
                  <a:lnTo>
                    <a:pt x="880795" y="300939"/>
                  </a:lnTo>
                  <a:lnTo>
                    <a:pt x="880795" y="247942"/>
                  </a:lnTo>
                  <a:lnTo>
                    <a:pt x="900353" y="247942"/>
                  </a:lnTo>
                  <a:lnTo>
                    <a:pt x="900353" y="226301"/>
                  </a:lnTo>
                  <a:lnTo>
                    <a:pt x="880795" y="226301"/>
                  </a:lnTo>
                  <a:lnTo>
                    <a:pt x="880795" y="201396"/>
                  </a:lnTo>
                  <a:lnTo>
                    <a:pt x="851979" y="201396"/>
                  </a:lnTo>
                  <a:lnTo>
                    <a:pt x="851966" y="226301"/>
                  </a:lnTo>
                  <a:lnTo>
                    <a:pt x="837768" y="226301"/>
                  </a:lnTo>
                  <a:lnTo>
                    <a:pt x="837768" y="247942"/>
                  </a:lnTo>
                  <a:lnTo>
                    <a:pt x="851954" y="247942"/>
                  </a:lnTo>
                  <a:lnTo>
                    <a:pt x="851941" y="308876"/>
                  </a:lnTo>
                  <a:lnTo>
                    <a:pt x="853351" y="314515"/>
                  </a:lnTo>
                  <a:lnTo>
                    <a:pt x="859129" y="323443"/>
                  </a:lnTo>
                  <a:lnTo>
                    <a:pt x="863168" y="326732"/>
                  </a:lnTo>
                  <a:lnTo>
                    <a:pt x="873582" y="330974"/>
                  </a:lnTo>
                  <a:lnTo>
                    <a:pt x="879665" y="331901"/>
                  </a:lnTo>
                  <a:lnTo>
                    <a:pt x="890358" y="331495"/>
                  </a:lnTo>
                  <a:lnTo>
                    <a:pt x="893533" y="331114"/>
                  </a:lnTo>
                  <a:lnTo>
                    <a:pt x="896150" y="330479"/>
                  </a:lnTo>
                  <a:lnTo>
                    <a:pt x="898766" y="329895"/>
                  </a:lnTo>
                  <a:lnTo>
                    <a:pt x="900798" y="329374"/>
                  </a:lnTo>
                  <a:lnTo>
                    <a:pt x="902246" y="328917"/>
                  </a:lnTo>
                  <a:close/>
                </a:path>
                <a:path w="1181100" h="546100">
                  <a:moveTo>
                    <a:pt x="1181100" y="101600"/>
                  </a:moveTo>
                  <a:lnTo>
                    <a:pt x="1173111" y="62064"/>
                  </a:lnTo>
                  <a:lnTo>
                    <a:pt x="1168400" y="55079"/>
                  </a:lnTo>
                  <a:lnTo>
                    <a:pt x="1168400" y="101600"/>
                  </a:lnTo>
                  <a:lnTo>
                    <a:pt x="1168400" y="444500"/>
                  </a:lnTo>
                  <a:lnTo>
                    <a:pt x="1161402" y="479107"/>
                  </a:lnTo>
                  <a:lnTo>
                    <a:pt x="1142352" y="507365"/>
                  </a:lnTo>
                  <a:lnTo>
                    <a:pt x="1114094" y="526415"/>
                  </a:lnTo>
                  <a:lnTo>
                    <a:pt x="1079500" y="533400"/>
                  </a:lnTo>
                  <a:lnTo>
                    <a:pt x="101587" y="533400"/>
                  </a:lnTo>
                  <a:lnTo>
                    <a:pt x="66992" y="526415"/>
                  </a:lnTo>
                  <a:lnTo>
                    <a:pt x="38735" y="507365"/>
                  </a:lnTo>
                  <a:lnTo>
                    <a:pt x="19685" y="479107"/>
                  </a:lnTo>
                  <a:lnTo>
                    <a:pt x="12700" y="4445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079500" y="12700"/>
                  </a:lnTo>
                  <a:lnTo>
                    <a:pt x="1114094" y="19697"/>
                  </a:lnTo>
                  <a:lnTo>
                    <a:pt x="1142352" y="38747"/>
                  </a:lnTo>
                  <a:lnTo>
                    <a:pt x="1161402" y="67005"/>
                  </a:lnTo>
                  <a:lnTo>
                    <a:pt x="1168400" y="101600"/>
                  </a:lnTo>
                  <a:lnTo>
                    <a:pt x="1168400" y="55079"/>
                  </a:lnTo>
                  <a:lnTo>
                    <a:pt x="1151331" y="29768"/>
                  </a:lnTo>
                  <a:lnTo>
                    <a:pt x="1119035" y="7988"/>
                  </a:lnTo>
                  <a:lnTo>
                    <a:pt x="10795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64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75" y="484047"/>
                  </a:lnTo>
                  <a:lnTo>
                    <a:pt x="29756" y="516343"/>
                  </a:lnTo>
                  <a:lnTo>
                    <a:pt x="62052" y="538124"/>
                  </a:lnTo>
                  <a:lnTo>
                    <a:pt x="101587" y="546100"/>
                  </a:lnTo>
                  <a:lnTo>
                    <a:pt x="1079500" y="546100"/>
                  </a:lnTo>
                  <a:lnTo>
                    <a:pt x="1119035" y="538124"/>
                  </a:lnTo>
                  <a:lnTo>
                    <a:pt x="1151331" y="516343"/>
                  </a:lnTo>
                  <a:lnTo>
                    <a:pt x="1173111" y="484047"/>
                  </a:lnTo>
                  <a:lnTo>
                    <a:pt x="1181100" y="444500"/>
                  </a:lnTo>
                  <a:lnTo>
                    <a:pt x="1181100" y="101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20571" y="1029018"/>
            <a:ext cx="273303" cy="305082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4856603" y="685800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2659296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91338" y="235309"/>
            <a:ext cx="1016942" cy="273303"/>
            <a:chOff x="2667000" y="774700"/>
            <a:chExt cx="2032000" cy="546100"/>
          </a:xfrm>
        </p:grpSpPr>
        <p:sp>
          <p:nvSpPr>
            <p:cNvPr id="3" name="object 3"/>
            <p:cNvSpPr/>
            <p:nvPr/>
          </p:nvSpPr>
          <p:spPr>
            <a:xfrm>
              <a:off x="2667000" y="774700"/>
              <a:ext cx="2032000" cy="546100"/>
            </a:xfrm>
            <a:custGeom>
              <a:avLst/>
              <a:gdLst/>
              <a:ahLst/>
              <a:cxnLst/>
              <a:rect l="l" t="t" r="r" b="b"/>
              <a:pathLst>
                <a:path w="2032000" h="546100">
                  <a:moveTo>
                    <a:pt x="19304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84" y="484047"/>
                  </a:lnTo>
                  <a:lnTo>
                    <a:pt x="29757" y="516342"/>
                  </a:lnTo>
                  <a:lnTo>
                    <a:pt x="62052" y="538115"/>
                  </a:lnTo>
                  <a:lnTo>
                    <a:pt x="101600" y="546100"/>
                  </a:lnTo>
                  <a:lnTo>
                    <a:pt x="1930400" y="546100"/>
                  </a:lnTo>
                  <a:lnTo>
                    <a:pt x="1969947" y="538115"/>
                  </a:lnTo>
                  <a:lnTo>
                    <a:pt x="2002242" y="516342"/>
                  </a:lnTo>
                  <a:lnTo>
                    <a:pt x="2024015" y="484047"/>
                  </a:lnTo>
                  <a:lnTo>
                    <a:pt x="2032000" y="444500"/>
                  </a:lnTo>
                  <a:lnTo>
                    <a:pt x="2032000" y="101600"/>
                  </a:lnTo>
                  <a:lnTo>
                    <a:pt x="2024015" y="62052"/>
                  </a:lnTo>
                  <a:lnTo>
                    <a:pt x="2002242" y="29757"/>
                  </a:lnTo>
                  <a:lnTo>
                    <a:pt x="1969947" y="7984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4" name="object 4"/>
            <p:cNvSpPr/>
            <p:nvPr/>
          </p:nvSpPr>
          <p:spPr>
            <a:xfrm>
              <a:off x="2667000" y="774700"/>
              <a:ext cx="2032000" cy="546100"/>
            </a:xfrm>
            <a:custGeom>
              <a:avLst/>
              <a:gdLst/>
              <a:ahLst/>
              <a:cxnLst/>
              <a:rect l="l" t="t" r="r" b="b"/>
              <a:pathLst>
                <a:path w="2032000" h="5461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84" y="484047"/>
                  </a:lnTo>
                  <a:lnTo>
                    <a:pt x="29757" y="516342"/>
                  </a:lnTo>
                  <a:lnTo>
                    <a:pt x="62052" y="538115"/>
                  </a:lnTo>
                  <a:lnTo>
                    <a:pt x="101600" y="546100"/>
                  </a:lnTo>
                  <a:lnTo>
                    <a:pt x="101600" y="533400"/>
                  </a:lnTo>
                  <a:lnTo>
                    <a:pt x="66996" y="526413"/>
                  </a:lnTo>
                  <a:lnTo>
                    <a:pt x="38738" y="507361"/>
                  </a:lnTo>
                  <a:lnTo>
                    <a:pt x="19686" y="479103"/>
                  </a:lnTo>
                  <a:lnTo>
                    <a:pt x="12700" y="4445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2032000" h="546100">
                  <a:moveTo>
                    <a:pt x="1930400" y="533400"/>
                  </a:moveTo>
                  <a:lnTo>
                    <a:pt x="101600" y="533400"/>
                  </a:lnTo>
                  <a:lnTo>
                    <a:pt x="101600" y="546100"/>
                  </a:lnTo>
                  <a:lnTo>
                    <a:pt x="1930400" y="546100"/>
                  </a:lnTo>
                  <a:lnTo>
                    <a:pt x="1930400" y="533400"/>
                  </a:lnTo>
                  <a:close/>
                </a:path>
                <a:path w="2032000" h="546100">
                  <a:moveTo>
                    <a:pt x="1930400" y="0"/>
                  </a:moveTo>
                  <a:lnTo>
                    <a:pt x="1930400" y="12700"/>
                  </a:lnTo>
                  <a:lnTo>
                    <a:pt x="1965003" y="19686"/>
                  </a:lnTo>
                  <a:lnTo>
                    <a:pt x="1993261" y="38738"/>
                  </a:lnTo>
                  <a:lnTo>
                    <a:pt x="2012313" y="66996"/>
                  </a:lnTo>
                  <a:lnTo>
                    <a:pt x="2019300" y="101600"/>
                  </a:lnTo>
                  <a:lnTo>
                    <a:pt x="2019300" y="444500"/>
                  </a:lnTo>
                  <a:lnTo>
                    <a:pt x="2012313" y="479103"/>
                  </a:lnTo>
                  <a:lnTo>
                    <a:pt x="1993261" y="507361"/>
                  </a:lnTo>
                  <a:lnTo>
                    <a:pt x="1965003" y="526413"/>
                  </a:lnTo>
                  <a:lnTo>
                    <a:pt x="1930400" y="533400"/>
                  </a:lnTo>
                  <a:lnTo>
                    <a:pt x="1930400" y="546100"/>
                  </a:lnTo>
                  <a:lnTo>
                    <a:pt x="1969947" y="538115"/>
                  </a:lnTo>
                  <a:lnTo>
                    <a:pt x="2002242" y="516342"/>
                  </a:lnTo>
                  <a:lnTo>
                    <a:pt x="2024015" y="484047"/>
                  </a:lnTo>
                  <a:lnTo>
                    <a:pt x="2032000" y="444500"/>
                  </a:lnTo>
                  <a:lnTo>
                    <a:pt x="2032000" y="101600"/>
                  </a:lnTo>
                  <a:lnTo>
                    <a:pt x="2024015" y="62052"/>
                  </a:lnTo>
                  <a:lnTo>
                    <a:pt x="2002242" y="29757"/>
                  </a:lnTo>
                  <a:lnTo>
                    <a:pt x="1969947" y="7984"/>
                  </a:lnTo>
                  <a:lnTo>
                    <a:pt x="1930400" y="0"/>
                  </a:lnTo>
                  <a:close/>
                </a:path>
                <a:path w="2032000" h="546100">
                  <a:moveTo>
                    <a:pt x="19304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1930400" y="1270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422276" y="241665"/>
            <a:ext cx="591097" cy="273303"/>
            <a:chOff x="1130300" y="787400"/>
            <a:chExt cx="1181100" cy="546100"/>
          </a:xfrm>
        </p:grpSpPr>
        <p:sp>
          <p:nvSpPr>
            <p:cNvPr id="6" name="object 6"/>
            <p:cNvSpPr/>
            <p:nvPr/>
          </p:nvSpPr>
          <p:spPr>
            <a:xfrm>
              <a:off x="1130300" y="787400"/>
              <a:ext cx="1181100" cy="546100"/>
            </a:xfrm>
            <a:custGeom>
              <a:avLst/>
              <a:gdLst/>
              <a:ahLst/>
              <a:cxnLst/>
              <a:rect l="l" t="t" r="r" b="b"/>
              <a:pathLst>
                <a:path w="1181100" h="546100">
                  <a:moveTo>
                    <a:pt x="10795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84" y="484047"/>
                  </a:lnTo>
                  <a:lnTo>
                    <a:pt x="29757" y="516342"/>
                  </a:lnTo>
                  <a:lnTo>
                    <a:pt x="62052" y="538115"/>
                  </a:lnTo>
                  <a:lnTo>
                    <a:pt x="101599" y="546100"/>
                  </a:lnTo>
                  <a:lnTo>
                    <a:pt x="1079500" y="546100"/>
                  </a:lnTo>
                  <a:lnTo>
                    <a:pt x="1119047" y="538115"/>
                  </a:lnTo>
                  <a:lnTo>
                    <a:pt x="1151342" y="516342"/>
                  </a:lnTo>
                  <a:lnTo>
                    <a:pt x="1173115" y="484047"/>
                  </a:lnTo>
                  <a:lnTo>
                    <a:pt x="1181100" y="444500"/>
                  </a:lnTo>
                  <a:lnTo>
                    <a:pt x="1181100" y="101600"/>
                  </a:lnTo>
                  <a:lnTo>
                    <a:pt x="1173115" y="62052"/>
                  </a:lnTo>
                  <a:lnTo>
                    <a:pt x="1151342" y="29757"/>
                  </a:lnTo>
                  <a:lnTo>
                    <a:pt x="1119047" y="7984"/>
                  </a:lnTo>
                  <a:lnTo>
                    <a:pt x="1079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7" name="object 7"/>
            <p:cNvSpPr/>
            <p:nvPr/>
          </p:nvSpPr>
          <p:spPr>
            <a:xfrm>
              <a:off x="1130300" y="787400"/>
              <a:ext cx="1181100" cy="546100"/>
            </a:xfrm>
            <a:custGeom>
              <a:avLst/>
              <a:gdLst/>
              <a:ahLst/>
              <a:cxnLst/>
              <a:rect l="l" t="t" r="r" b="b"/>
              <a:pathLst>
                <a:path w="1181100" h="546100">
                  <a:moveTo>
                    <a:pt x="1079500" y="533400"/>
                  </a:moveTo>
                  <a:lnTo>
                    <a:pt x="101599" y="533400"/>
                  </a:lnTo>
                  <a:lnTo>
                    <a:pt x="101600" y="546100"/>
                  </a:lnTo>
                  <a:lnTo>
                    <a:pt x="1079500" y="546100"/>
                  </a:lnTo>
                  <a:lnTo>
                    <a:pt x="1079500" y="533400"/>
                  </a:lnTo>
                  <a:close/>
                </a:path>
                <a:path w="1181100" h="546100">
                  <a:moveTo>
                    <a:pt x="1079500" y="0"/>
                  </a:moveTo>
                  <a:lnTo>
                    <a:pt x="1079500" y="12700"/>
                  </a:lnTo>
                  <a:lnTo>
                    <a:pt x="1114103" y="19686"/>
                  </a:lnTo>
                  <a:lnTo>
                    <a:pt x="1142361" y="38738"/>
                  </a:lnTo>
                  <a:lnTo>
                    <a:pt x="1161413" y="66996"/>
                  </a:lnTo>
                  <a:lnTo>
                    <a:pt x="1168400" y="101600"/>
                  </a:lnTo>
                  <a:lnTo>
                    <a:pt x="1168400" y="444500"/>
                  </a:lnTo>
                  <a:lnTo>
                    <a:pt x="1161413" y="479103"/>
                  </a:lnTo>
                  <a:lnTo>
                    <a:pt x="1142361" y="507361"/>
                  </a:lnTo>
                  <a:lnTo>
                    <a:pt x="1114103" y="526413"/>
                  </a:lnTo>
                  <a:lnTo>
                    <a:pt x="1079500" y="533400"/>
                  </a:lnTo>
                  <a:lnTo>
                    <a:pt x="1079500" y="546100"/>
                  </a:lnTo>
                  <a:lnTo>
                    <a:pt x="1119047" y="538115"/>
                  </a:lnTo>
                  <a:lnTo>
                    <a:pt x="1151342" y="516342"/>
                  </a:lnTo>
                  <a:lnTo>
                    <a:pt x="1173115" y="484047"/>
                  </a:lnTo>
                  <a:lnTo>
                    <a:pt x="1181100" y="444500"/>
                  </a:lnTo>
                  <a:lnTo>
                    <a:pt x="1181100" y="101600"/>
                  </a:lnTo>
                  <a:lnTo>
                    <a:pt x="1173115" y="62052"/>
                  </a:lnTo>
                  <a:lnTo>
                    <a:pt x="1151342" y="29757"/>
                  </a:lnTo>
                  <a:lnTo>
                    <a:pt x="1119047" y="7984"/>
                  </a:lnTo>
                  <a:lnTo>
                    <a:pt x="1079500" y="0"/>
                  </a:lnTo>
                  <a:close/>
                </a:path>
                <a:path w="1181100" h="5461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84" y="484047"/>
                  </a:lnTo>
                  <a:lnTo>
                    <a:pt x="29757" y="516342"/>
                  </a:lnTo>
                  <a:lnTo>
                    <a:pt x="62052" y="538115"/>
                  </a:lnTo>
                  <a:lnTo>
                    <a:pt x="101599" y="546099"/>
                  </a:lnTo>
                  <a:lnTo>
                    <a:pt x="101599" y="533400"/>
                  </a:lnTo>
                  <a:lnTo>
                    <a:pt x="66996" y="526413"/>
                  </a:lnTo>
                  <a:lnTo>
                    <a:pt x="38738" y="507361"/>
                  </a:lnTo>
                  <a:lnTo>
                    <a:pt x="19686" y="479103"/>
                  </a:lnTo>
                  <a:lnTo>
                    <a:pt x="12700" y="4445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1181100" h="546100">
                  <a:moveTo>
                    <a:pt x="10795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1079500" y="12700"/>
                  </a:lnTo>
                  <a:lnTo>
                    <a:pt x="1079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8" name="object 8"/>
          <p:cNvSpPr/>
          <p:nvPr/>
        </p:nvSpPr>
        <p:spPr>
          <a:xfrm>
            <a:off x="6256486" y="329257"/>
            <a:ext cx="441416" cy="104872"/>
          </a:xfrm>
          <a:custGeom>
            <a:avLst/>
            <a:gdLst/>
            <a:ahLst/>
            <a:cxnLst/>
            <a:rect l="l" t="t" r="r" b="b"/>
            <a:pathLst>
              <a:path w="882014" h="209550">
                <a:moveTo>
                  <a:pt x="25400" y="153590"/>
                </a:moveTo>
                <a:lnTo>
                  <a:pt x="0" y="153590"/>
                </a:lnTo>
                <a:lnTo>
                  <a:pt x="1085" y="161670"/>
                </a:lnTo>
                <a:lnTo>
                  <a:pt x="27706" y="198635"/>
                </a:lnTo>
                <a:lnTo>
                  <a:pt x="73025" y="209550"/>
                </a:lnTo>
                <a:lnTo>
                  <a:pt x="84292" y="209060"/>
                </a:lnTo>
                <a:lnTo>
                  <a:pt x="127297" y="192509"/>
                </a:lnTo>
                <a:lnTo>
                  <a:pt x="132601" y="187325"/>
                </a:lnTo>
                <a:lnTo>
                  <a:pt x="64955" y="187325"/>
                </a:lnTo>
                <a:lnTo>
                  <a:pt x="57414" y="186134"/>
                </a:lnTo>
                <a:lnTo>
                  <a:pt x="26061" y="161263"/>
                </a:lnTo>
                <a:lnTo>
                  <a:pt x="25400" y="153590"/>
                </a:lnTo>
                <a:close/>
              </a:path>
              <a:path w="882014" h="209550">
                <a:moveTo>
                  <a:pt x="75009" y="0"/>
                </a:moveTo>
                <a:lnTo>
                  <a:pt x="32345" y="11025"/>
                </a:lnTo>
                <a:lnTo>
                  <a:pt x="7863" y="40778"/>
                </a:lnTo>
                <a:lnTo>
                  <a:pt x="5556" y="56753"/>
                </a:lnTo>
                <a:lnTo>
                  <a:pt x="6424" y="66532"/>
                </a:lnTo>
                <a:lnTo>
                  <a:pt x="35817" y="101227"/>
                </a:lnTo>
                <a:lnTo>
                  <a:pt x="89296" y="118665"/>
                </a:lnTo>
                <a:lnTo>
                  <a:pt x="95944" y="120980"/>
                </a:lnTo>
                <a:lnTo>
                  <a:pt x="108247" y="126272"/>
                </a:lnTo>
                <a:lnTo>
                  <a:pt x="113208" y="129711"/>
                </a:lnTo>
                <a:lnTo>
                  <a:pt x="120749" y="138178"/>
                </a:lnTo>
                <a:lnTo>
                  <a:pt x="122634" y="143668"/>
                </a:lnTo>
                <a:lnTo>
                  <a:pt x="122634" y="157823"/>
                </a:lnTo>
                <a:lnTo>
                  <a:pt x="92540" y="184757"/>
                </a:lnTo>
                <a:lnTo>
                  <a:pt x="73025" y="187325"/>
                </a:lnTo>
                <a:lnTo>
                  <a:pt x="132601" y="187325"/>
                </a:lnTo>
                <a:lnTo>
                  <a:pt x="146446" y="150812"/>
                </a:lnTo>
                <a:lnTo>
                  <a:pt x="146446" y="141287"/>
                </a:lnTo>
                <a:lnTo>
                  <a:pt x="144495" y="133250"/>
                </a:lnTo>
                <a:lnTo>
                  <a:pt x="136690" y="120153"/>
                </a:lnTo>
                <a:lnTo>
                  <a:pt x="131729" y="114796"/>
                </a:lnTo>
                <a:lnTo>
                  <a:pt x="125710" y="110628"/>
                </a:lnTo>
                <a:lnTo>
                  <a:pt x="119757" y="106395"/>
                </a:lnTo>
                <a:lnTo>
                  <a:pt x="113506" y="103055"/>
                </a:lnTo>
                <a:lnTo>
                  <a:pt x="100475" y="98160"/>
                </a:lnTo>
                <a:lnTo>
                  <a:pt x="94588" y="96242"/>
                </a:lnTo>
                <a:lnTo>
                  <a:pt x="64889" y="88304"/>
                </a:lnTo>
                <a:lnTo>
                  <a:pt x="60754" y="87014"/>
                </a:lnTo>
                <a:lnTo>
                  <a:pt x="29368" y="60986"/>
                </a:lnTo>
                <a:lnTo>
                  <a:pt x="29368" y="49080"/>
                </a:lnTo>
                <a:lnTo>
                  <a:pt x="65219" y="21828"/>
                </a:lnTo>
                <a:lnTo>
                  <a:pt x="130523" y="21828"/>
                </a:lnTo>
                <a:lnTo>
                  <a:pt x="129282" y="20364"/>
                </a:lnTo>
                <a:lnTo>
                  <a:pt x="93563" y="1761"/>
                </a:lnTo>
                <a:lnTo>
                  <a:pt x="84559" y="440"/>
                </a:lnTo>
                <a:lnTo>
                  <a:pt x="75009" y="0"/>
                </a:lnTo>
                <a:close/>
              </a:path>
              <a:path w="882014" h="209550">
                <a:moveTo>
                  <a:pt x="130523" y="21828"/>
                </a:moveTo>
                <a:lnTo>
                  <a:pt x="74215" y="21828"/>
                </a:lnTo>
                <a:lnTo>
                  <a:pt x="83083" y="22349"/>
                </a:lnTo>
                <a:lnTo>
                  <a:pt x="91231" y="23911"/>
                </a:lnTo>
                <a:lnTo>
                  <a:pt x="119856" y="53578"/>
                </a:lnTo>
                <a:lnTo>
                  <a:pt x="143668" y="53578"/>
                </a:lnTo>
                <a:lnTo>
                  <a:pt x="142887" y="46093"/>
                </a:lnTo>
                <a:lnTo>
                  <a:pt x="141039" y="39017"/>
                </a:lnTo>
                <a:lnTo>
                  <a:pt x="138124" y="32351"/>
                </a:lnTo>
                <a:lnTo>
                  <a:pt x="134143" y="26094"/>
                </a:lnTo>
                <a:lnTo>
                  <a:pt x="130523" y="21828"/>
                </a:lnTo>
                <a:close/>
              </a:path>
              <a:path w="882014" h="209550">
                <a:moveTo>
                  <a:pt x="253181" y="51593"/>
                </a:moveTo>
                <a:lnTo>
                  <a:pt x="245243" y="51593"/>
                </a:lnTo>
                <a:lnTo>
                  <a:pt x="235247" y="52226"/>
                </a:lnTo>
                <a:lnTo>
                  <a:pt x="195436" y="73719"/>
                </a:lnTo>
                <a:lnTo>
                  <a:pt x="178717" y="108942"/>
                </a:lnTo>
                <a:lnTo>
                  <a:pt x="176584" y="130968"/>
                </a:lnTo>
                <a:lnTo>
                  <a:pt x="177117" y="142316"/>
                </a:lnTo>
                <a:lnTo>
                  <a:pt x="189886" y="180342"/>
                </a:lnTo>
                <a:lnTo>
                  <a:pt x="227111" y="206722"/>
                </a:lnTo>
                <a:lnTo>
                  <a:pt x="247625" y="209153"/>
                </a:lnTo>
                <a:lnTo>
                  <a:pt x="255172" y="208855"/>
                </a:lnTo>
                <a:lnTo>
                  <a:pt x="296341" y="190896"/>
                </a:lnTo>
                <a:lnTo>
                  <a:pt x="299025" y="188118"/>
                </a:lnTo>
                <a:lnTo>
                  <a:pt x="247625" y="188118"/>
                </a:lnTo>
                <a:lnTo>
                  <a:pt x="240748" y="187734"/>
                </a:lnTo>
                <a:lnTo>
                  <a:pt x="205953" y="163810"/>
                </a:lnTo>
                <a:lnTo>
                  <a:pt x="200142" y="137715"/>
                </a:lnTo>
                <a:lnTo>
                  <a:pt x="193253" y="137715"/>
                </a:lnTo>
                <a:lnTo>
                  <a:pt x="193253" y="117475"/>
                </a:lnTo>
                <a:lnTo>
                  <a:pt x="200000" y="117475"/>
                </a:lnTo>
                <a:lnTo>
                  <a:pt x="200000" y="112646"/>
                </a:lnTo>
                <a:lnTo>
                  <a:pt x="227847" y="74943"/>
                </a:lnTo>
                <a:lnTo>
                  <a:pt x="235917" y="72628"/>
                </a:lnTo>
                <a:lnTo>
                  <a:pt x="293837" y="72628"/>
                </a:lnTo>
                <a:lnTo>
                  <a:pt x="289892" y="68460"/>
                </a:lnTo>
                <a:lnTo>
                  <a:pt x="283542" y="62507"/>
                </a:lnTo>
                <a:lnTo>
                  <a:pt x="276497" y="58208"/>
                </a:lnTo>
                <a:lnTo>
                  <a:pt x="261019" y="52916"/>
                </a:lnTo>
                <a:lnTo>
                  <a:pt x="253181" y="51593"/>
                </a:lnTo>
                <a:close/>
              </a:path>
              <a:path w="882014" h="209550">
                <a:moveTo>
                  <a:pt x="285725" y="164306"/>
                </a:moveTo>
                <a:lnTo>
                  <a:pt x="253776" y="188118"/>
                </a:lnTo>
                <a:lnTo>
                  <a:pt x="299025" y="188118"/>
                </a:lnTo>
                <a:lnTo>
                  <a:pt x="301964" y="185076"/>
                </a:lnTo>
                <a:lnTo>
                  <a:pt x="305965" y="178329"/>
                </a:lnTo>
                <a:lnTo>
                  <a:pt x="308347" y="170656"/>
                </a:lnTo>
                <a:lnTo>
                  <a:pt x="285725" y="164306"/>
                </a:lnTo>
                <a:close/>
              </a:path>
              <a:path w="882014" h="209550">
                <a:moveTo>
                  <a:pt x="200000" y="117475"/>
                </a:moveTo>
                <a:lnTo>
                  <a:pt x="193253" y="117475"/>
                </a:lnTo>
                <a:lnTo>
                  <a:pt x="193253" y="137715"/>
                </a:lnTo>
                <a:lnTo>
                  <a:pt x="200142" y="137715"/>
                </a:lnTo>
                <a:lnTo>
                  <a:pt x="200000" y="134540"/>
                </a:lnTo>
                <a:lnTo>
                  <a:pt x="200000" y="117475"/>
                </a:lnTo>
                <a:close/>
              </a:path>
              <a:path w="882014" h="209550">
                <a:moveTo>
                  <a:pt x="293837" y="72628"/>
                </a:moveTo>
                <a:lnTo>
                  <a:pt x="253710" y="72628"/>
                </a:lnTo>
                <a:lnTo>
                  <a:pt x="261052" y="74579"/>
                </a:lnTo>
                <a:lnTo>
                  <a:pt x="273554" y="82384"/>
                </a:lnTo>
                <a:lnTo>
                  <a:pt x="278383" y="87709"/>
                </a:lnTo>
                <a:lnTo>
                  <a:pt x="281756" y="94456"/>
                </a:lnTo>
                <a:lnTo>
                  <a:pt x="285196" y="101203"/>
                </a:lnTo>
                <a:lnTo>
                  <a:pt x="286915" y="108876"/>
                </a:lnTo>
                <a:lnTo>
                  <a:pt x="286915" y="117475"/>
                </a:lnTo>
                <a:lnTo>
                  <a:pt x="200000" y="117475"/>
                </a:lnTo>
                <a:lnTo>
                  <a:pt x="200000" y="134540"/>
                </a:lnTo>
                <a:lnTo>
                  <a:pt x="200142" y="137715"/>
                </a:lnTo>
                <a:lnTo>
                  <a:pt x="310728" y="137715"/>
                </a:lnTo>
                <a:lnTo>
                  <a:pt x="310728" y="127793"/>
                </a:lnTo>
                <a:lnTo>
                  <a:pt x="310366" y="117475"/>
                </a:lnTo>
                <a:lnTo>
                  <a:pt x="298449" y="78730"/>
                </a:lnTo>
                <a:lnTo>
                  <a:pt x="294413" y="73235"/>
                </a:lnTo>
                <a:lnTo>
                  <a:pt x="293837" y="72628"/>
                </a:lnTo>
                <a:close/>
              </a:path>
              <a:path w="882014" h="209550">
                <a:moveTo>
                  <a:pt x="452688" y="72231"/>
                </a:moveTo>
                <a:lnTo>
                  <a:pt x="405482" y="72231"/>
                </a:lnTo>
                <a:lnTo>
                  <a:pt x="413053" y="72739"/>
                </a:lnTo>
                <a:lnTo>
                  <a:pt x="419596" y="74265"/>
                </a:lnTo>
                <a:lnTo>
                  <a:pt x="425108" y="76807"/>
                </a:lnTo>
                <a:lnTo>
                  <a:pt x="429592" y="80367"/>
                </a:lnTo>
                <a:lnTo>
                  <a:pt x="434950" y="85791"/>
                </a:lnTo>
                <a:lnTo>
                  <a:pt x="437629" y="93397"/>
                </a:lnTo>
                <a:lnTo>
                  <a:pt x="437629" y="107751"/>
                </a:lnTo>
                <a:lnTo>
                  <a:pt x="436273" y="110397"/>
                </a:lnTo>
                <a:lnTo>
                  <a:pt x="433561" y="111918"/>
                </a:lnTo>
                <a:lnTo>
                  <a:pt x="430915" y="113440"/>
                </a:lnTo>
                <a:lnTo>
                  <a:pt x="426681" y="114531"/>
                </a:lnTo>
                <a:lnTo>
                  <a:pt x="420861" y="115192"/>
                </a:lnTo>
                <a:lnTo>
                  <a:pt x="415106" y="115788"/>
                </a:lnTo>
                <a:lnTo>
                  <a:pt x="407598" y="116681"/>
                </a:lnTo>
                <a:lnTo>
                  <a:pt x="363909" y="125478"/>
                </a:lnTo>
                <a:lnTo>
                  <a:pt x="344363" y="141485"/>
                </a:lnTo>
                <a:lnTo>
                  <a:pt x="340923" y="146909"/>
                </a:lnTo>
                <a:lnTo>
                  <a:pt x="339204" y="153987"/>
                </a:lnTo>
                <a:lnTo>
                  <a:pt x="339234" y="163214"/>
                </a:lnTo>
                <a:lnTo>
                  <a:pt x="339638" y="169887"/>
                </a:lnTo>
                <a:lnTo>
                  <a:pt x="364901" y="204092"/>
                </a:lnTo>
                <a:lnTo>
                  <a:pt x="391194" y="209550"/>
                </a:lnTo>
                <a:lnTo>
                  <a:pt x="400058" y="209550"/>
                </a:lnTo>
                <a:lnTo>
                  <a:pt x="434850" y="188647"/>
                </a:lnTo>
                <a:lnTo>
                  <a:pt x="434914" y="188515"/>
                </a:lnTo>
                <a:lnTo>
                  <a:pt x="385440" y="188515"/>
                </a:lnTo>
                <a:lnTo>
                  <a:pt x="377734" y="186465"/>
                </a:lnTo>
                <a:lnTo>
                  <a:pt x="371648" y="182364"/>
                </a:lnTo>
                <a:lnTo>
                  <a:pt x="365629" y="178196"/>
                </a:lnTo>
                <a:lnTo>
                  <a:pt x="362619" y="172045"/>
                </a:lnTo>
                <a:lnTo>
                  <a:pt x="362619" y="157956"/>
                </a:lnTo>
                <a:lnTo>
                  <a:pt x="399661" y="137781"/>
                </a:lnTo>
                <a:lnTo>
                  <a:pt x="406970" y="136921"/>
                </a:lnTo>
                <a:lnTo>
                  <a:pt x="411071" y="136392"/>
                </a:lnTo>
                <a:lnTo>
                  <a:pt x="437629" y="129381"/>
                </a:lnTo>
                <a:lnTo>
                  <a:pt x="461044" y="129381"/>
                </a:lnTo>
                <a:lnTo>
                  <a:pt x="461044" y="105568"/>
                </a:lnTo>
                <a:lnTo>
                  <a:pt x="460672" y="96949"/>
                </a:lnTo>
                <a:lnTo>
                  <a:pt x="459556" y="89247"/>
                </a:lnTo>
                <a:lnTo>
                  <a:pt x="457696" y="82463"/>
                </a:lnTo>
                <a:lnTo>
                  <a:pt x="455091" y="76596"/>
                </a:lnTo>
                <a:lnTo>
                  <a:pt x="452688" y="72231"/>
                </a:lnTo>
                <a:close/>
              </a:path>
              <a:path w="882014" h="209550">
                <a:moveTo>
                  <a:pt x="461044" y="185340"/>
                </a:moveTo>
                <a:lnTo>
                  <a:pt x="437629" y="185340"/>
                </a:lnTo>
                <a:lnTo>
                  <a:pt x="437629" y="205978"/>
                </a:lnTo>
                <a:lnTo>
                  <a:pt x="461044" y="205978"/>
                </a:lnTo>
                <a:lnTo>
                  <a:pt x="461044" y="185340"/>
                </a:lnTo>
                <a:close/>
              </a:path>
              <a:path w="882014" h="209550">
                <a:moveTo>
                  <a:pt x="461044" y="129381"/>
                </a:moveTo>
                <a:lnTo>
                  <a:pt x="437629" y="129381"/>
                </a:lnTo>
                <a:lnTo>
                  <a:pt x="437629" y="157162"/>
                </a:lnTo>
                <a:lnTo>
                  <a:pt x="435975" y="163214"/>
                </a:lnTo>
                <a:lnTo>
                  <a:pt x="432668" y="168969"/>
                </a:lnTo>
                <a:lnTo>
                  <a:pt x="429427" y="174724"/>
                </a:lnTo>
                <a:lnTo>
                  <a:pt x="424598" y="179420"/>
                </a:lnTo>
                <a:lnTo>
                  <a:pt x="411832" y="186696"/>
                </a:lnTo>
                <a:lnTo>
                  <a:pt x="404027" y="188515"/>
                </a:lnTo>
                <a:lnTo>
                  <a:pt x="434914" y="188515"/>
                </a:lnTo>
                <a:lnTo>
                  <a:pt x="436438" y="185340"/>
                </a:lnTo>
                <a:lnTo>
                  <a:pt x="461044" y="185340"/>
                </a:lnTo>
                <a:lnTo>
                  <a:pt x="461044" y="129381"/>
                </a:lnTo>
                <a:close/>
              </a:path>
              <a:path w="882014" h="209550">
                <a:moveTo>
                  <a:pt x="409583" y="51593"/>
                </a:moveTo>
                <a:lnTo>
                  <a:pt x="397015" y="51593"/>
                </a:lnTo>
                <a:lnTo>
                  <a:pt x="389210" y="52652"/>
                </a:lnTo>
                <a:lnTo>
                  <a:pt x="354731" y="69936"/>
                </a:lnTo>
                <a:lnTo>
                  <a:pt x="343569" y="87312"/>
                </a:lnTo>
                <a:lnTo>
                  <a:pt x="365794" y="95249"/>
                </a:lnTo>
                <a:lnTo>
                  <a:pt x="368374" y="89693"/>
                </a:lnTo>
                <a:lnTo>
                  <a:pt x="372839" y="84468"/>
                </a:lnTo>
                <a:lnTo>
                  <a:pt x="405482" y="72231"/>
                </a:lnTo>
                <a:lnTo>
                  <a:pt x="452688" y="72231"/>
                </a:lnTo>
                <a:lnTo>
                  <a:pt x="451122" y="69386"/>
                </a:lnTo>
                <a:lnTo>
                  <a:pt x="446128" y="63996"/>
                </a:lnTo>
                <a:lnTo>
                  <a:pt x="440109" y="60424"/>
                </a:lnTo>
                <a:lnTo>
                  <a:pt x="434156" y="56852"/>
                </a:lnTo>
                <a:lnTo>
                  <a:pt x="427971" y="54504"/>
                </a:lnTo>
                <a:lnTo>
                  <a:pt x="421555" y="53379"/>
                </a:lnTo>
                <a:lnTo>
                  <a:pt x="415205" y="52189"/>
                </a:lnTo>
                <a:lnTo>
                  <a:pt x="409583" y="51593"/>
                </a:lnTo>
                <a:close/>
              </a:path>
              <a:path w="882014" h="209550">
                <a:moveTo>
                  <a:pt x="526405" y="53578"/>
                </a:moveTo>
                <a:lnTo>
                  <a:pt x="503783" y="53578"/>
                </a:lnTo>
                <a:lnTo>
                  <a:pt x="503783" y="205978"/>
                </a:lnTo>
                <a:lnTo>
                  <a:pt x="527198" y="205978"/>
                </a:lnTo>
                <a:lnTo>
                  <a:pt x="527198" y="102658"/>
                </a:lnTo>
                <a:lnTo>
                  <a:pt x="528852" y="96539"/>
                </a:lnTo>
                <a:lnTo>
                  <a:pt x="535533" y="85758"/>
                </a:lnTo>
                <a:lnTo>
                  <a:pt x="540097" y="81524"/>
                </a:lnTo>
                <a:lnTo>
                  <a:pt x="549381" y="76596"/>
                </a:lnTo>
                <a:lnTo>
                  <a:pt x="526405" y="76596"/>
                </a:lnTo>
                <a:lnTo>
                  <a:pt x="526405" y="53578"/>
                </a:lnTo>
                <a:close/>
              </a:path>
              <a:path w="882014" h="209550">
                <a:moveTo>
                  <a:pt x="569399" y="51196"/>
                </a:moveTo>
                <a:lnTo>
                  <a:pt x="567680" y="51196"/>
                </a:lnTo>
                <a:lnTo>
                  <a:pt x="561007" y="51637"/>
                </a:lnTo>
                <a:lnTo>
                  <a:pt x="527992" y="76596"/>
                </a:lnTo>
                <a:lnTo>
                  <a:pt x="549381" y="76596"/>
                </a:lnTo>
                <a:lnTo>
                  <a:pt x="551672" y="75373"/>
                </a:lnTo>
                <a:lnTo>
                  <a:pt x="558287" y="73818"/>
                </a:lnTo>
                <a:lnTo>
                  <a:pt x="579983" y="73818"/>
                </a:lnTo>
                <a:lnTo>
                  <a:pt x="579983" y="51593"/>
                </a:lnTo>
                <a:lnTo>
                  <a:pt x="578660" y="51461"/>
                </a:lnTo>
                <a:lnTo>
                  <a:pt x="576708" y="51362"/>
                </a:lnTo>
                <a:lnTo>
                  <a:pt x="569399" y="51196"/>
                </a:lnTo>
                <a:close/>
              </a:path>
              <a:path w="882014" h="209550">
                <a:moveTo>
                  <a:pt x="579983" y="73818"/>
                </a:moveTo>
                <a:lnTo>
                  <a:pt x="568804" y="73818"/>
                </a:lnTo>
                <a:lnTo>
                  <a:pt x="571748" y="74050"/>
                </a:lnTo>
                <a:lnTo>
                  <a:pt x="574526" y="74513"/>
                </a:lnTo>
                <a:lnTo>
                  <a:pt x="577370" y="74910"/>
                </a:lnTo>
                <a:lnTo>
                  <a:pt x="579189" y="75207"/>
                </a:lnTo>
                <a:lnTo>
                  <a:pt x="579983" y="75406"/>
                </a:lnTo>
                <a:lnTo>
                  <a:pt x="579983" y="73818"/>
                </a:lnTo>
                <a:close/>
              </a:path>
              <a:path w="882014" h="209550">
                <a:moveTo>
                  <a:pt x="664616" y="51593"/>
                </a:moveTo>
                <a:lnTo>
                  <a:pt x="621233" y="67214"/>
                </a:lnTo>
                <a:lnTo>
                  <a:pt x="598090" y="108718"/>
                </a:lnTo>
                <a:lnTo>
                  <a:pt x="595957" y="130571"/>
                </a:lnTo>
                <a:lnTo>
                  <a:pt x="596478" y="141665"/>
                </a:lnTo>
                <a:lnTo>
                  <a:pt x="608905" y="179554"/>
                </a:lnTo>
                <a:lnTo>
                  <a:pt x="645070" y="206623"/>
                </a:lnTo>
                <a:lnTo>
                  <a:pt x="665013" y="209153"/>
                </a:lnTo>
                <a:lnTo>
                  <a:pt x="673186" y="208762"/>
                </a:lnTo>
                <a:lnTo>
                  <a:pt x="710933" y="190921"/>
                </a:lnTo>
                <a:lnTo>
                  <a:pt x="713240" y="188118"/>
                </a:lnTo>
                <a:lnTo>
                  <a:pt x="655753" y="188118"/>
                </a:lnTo>
                <a:lnTo>
                  <a:pt x="647683" y="185704"/>
                </a:lnTo>
                <a:lnTo>
                  <a:pt x="622498" y="153702"/>
                </a:lnTo>
                <a:lnTo>
                  <a:pt x="619373" y="129778"/>
                </a:lnTo>
                <a:lnTo>
                  <a:pt x="619726" y="121425"/>
                </a:lnTo>
                <a:lnTo>
                  <a:pt x="636172" y="83660"/>
                </a:lnTo>
                <a:lnTo>
                  <a:pt x="655885" y="72628"/>
                </a:lnTo>
                <a:lnTo>
                  <a:pt x="713339" y="72628"/>
                </a:lnTo>
                <a:lnTo>
                  <a:pt x="710313" y="69155"/>
                </a:lnTo>
                <a:lnTo>
                  <a:pt x="672455" y="51965"/>
                </a:lnTo>
                <a:lnTo>
                  <a:pt x="664616" y="51593"/>
                </a:lnTo>
                <a:close/>
              </a:path>
              <a:path w="882014" h="209550">
                <a:moveTo>
                  <a:pt x="724941" y="161528"/>
                </a:moveTo>
                <a:lnTo>
                  <a:pt x="701526" y="161528"/>
                </a:lnTo>
                <a:lnTo>
                  <a:pt x="700070" y="167084"/>
                </a:lnTo>
                <a:lnTo>
                  <a:pt x="697623" y="171846"/>
                </a:lnTo>
                <a:lnTo>
                  <a:pt x="690744" y="179784"/>
                </a:lnTo>
                <a:lnTo>
                  <a:pt x="686544" y="182827"/>
                </a:lnTo>
                <a:lnTo>
                  <a:pt x="676622" y="187060"/>
                </a:lnTo>
                <a:lnTo>
                  <a:pt x="671099" y="188118"/>
                </a:lnTo>
                <a:lnTo>
                  <a:pt x="713240" y="188118"/>
                </a:lnTo>
                <a:lnTo>
                  <a:pt x="715119" y="185836"/>
                </a:lnTo>
                <a:lnTo>
                  <a:pt x="718672" y="180261"/>
                </a:lnTo>
                <a:lnTo>
                  <a:pt x="721493" y="174352"/>
                </a:lnTo>
                <a:lnTo>
                  <a:pt x="723583" y="168107"/>
                </a:lnTo>
                <a:lnTo>
                  <a:pt x="724941" y="161528"/>
                </a:lnTo>
                <a:close/>
              </a:path>
              <a:path w="882014" h="209550">
                <a:moveTo>
                  <a:pt x="713339" y="72628"/>
                </a:moveTo>
                <a:lnTo>
                  <a:pt x="665013" y="72628"/>
                </a:lnTo>
                <a:lnTo>
                  <a:pt x="672355" y="73136"/>
                </a:lnTo>
                <a:lnTo>
                  <a:pt x="678904" y="74662"/>
                </a:lnTo>
                <a:lnTo>
                  <a:pt x="701526" y="99218"/>
                </a:lnTo>
                <a:lnTo>
                  <a:pt x="724941" y="99218"/>
                </a:lnTo>
                <a:lnTo>
                  <a:pt x="723550" y="92273"/>
                </a:lnTo>
                <a:lnTo>
                  <a:pt x="721394" y="85824"/>
                </a:lnTo>
                <a:lnTo>
                  <a:pt x="718432" y="79771"/>
                </a:lnTo>
                <a:lnTo>
                  <a:pt x="714722" y="74215"/>
                </a:lnTo>
                <a:lnTo>
                  <a:pt x="713339" y="72628"/>
                </a:lnTo>
                <a:close/>
              </a:path>
              <a:path w="882014" h="209550">
                <a:moveTo>
                  <a:pt x="782587" y="2778"/>
                </a:moveTo>
                <a:lnTo>
                  <a:pt x="759172" y="2778"/>
                </a:lnTo>
                <a:lnTo>
                  <a:pt x="759172" y="205978"/>
                </a:lnTo>
                <a:lnTo>
                  <a:pt x="782587" y="205978"/>
                </a:lnTo>
                <a:lnTo>
                  <a:pt x="782587" y="105436"/>
                </a:lnTo>
                <a:lnTo>
                  <a:pt x="784307" y="97895"/>
                </a:lnTo>
                <a:lnTo>
                  <a:pt x="787747" y="91678"/>
                </a:lnTo>
                <a:lnTo>
                  <a:pt x="791253" y="85460"/>
                </a:lnTo>
                <a:lnTo>
                  <a:pt x="796015" y="80730"/>
                </a:lnTo>
                <a:lnTo>
                  <a:pt x="802221" y="77390"/>
                </a:lnTo>
                <a:lnTo>
                  <a:pt x="782587" y="77390"/>
                </a:lnTo>
                <a:lnTo>
                  <a:pt x="782587" y="2778"/>
                </a:lnTo>
                <a:close/>
              </a:path>
              <a:path w="882014" h="209550">
                <a:moveTo>
                  <a:pt x="872386" y="72628"/>
                </a:moveTo>
                <a:lnTo>
                  <a:pt x="822672" y="72628"/>
                </a:lnTo>
                <a:lnTo>
                  <a:pt x="830504" y="73254"/>
                </a:lnTo>
                <a:lnTo>
                  <a:pt x="837431" y="75133"/>
                </a:lnTo>
                <a:lnTo>
                  <a:pt x="857884" y="109140"/>
                </a:lnTo>
                <a:lnTo>
                  <a:pt x="857994" y="205978"/>
                </a:lnTo>
                <a:lnTo>
                  <a:pt x="881409" y="205978"/>
                </a:lnTo>
                <a:lnTo>
                  <a:pt x="881409" y="109140"/>
                </a:lnTo>
                <a:lnTo>
                  <a:pt x="881000" y="99752"/>
                </a:lnTo>
                <a:lnTo>
                  <a:pt x="879772" y="91231"/>
                </a:lnTo>
                <a:lnTo>
                  <a:pt x="877726" y="83579"/>
                </a:lnTo>
                <a:lnTo>
                  <a:pt x="874861" y="76795"/>
                </a:lnTo>
                <a:lnTo>
                  <a:pt x="872386" y="72628"/>
                </a:lnTo>
                <a:close/>
              </a:path>
              <a:path w="882014" h="209550">
                <a:moveTo>
                  <a:pt x="829419" y="51593"/>
                </a:moveTo>
                <a:lnTo>
                  <a:pt x="788144" y="69519"/>
                </a:lnTo>
                <a:lnTo>
                  <a:pt x="784572" y="77390"/>
                </a:lnTo>
                <a:lnTo>
                  <a:pt x="802221" y="77390"/>
                </a:lnTo>
                <a:lnTo>
                  <a:pt x="808120" y="74248"/>
                </a:lnTo>
                <a:lnTo>
                  <a:pt x="814999" y="72628"/>
                </a:lnTo>
                <a:lnTo>
                  <a:pt x="872386" y="72628"/>
                </a:lnTo>
                <a:lnTo>
                  <a:pt x="871308" y="70811"/>
                </a:lnTo>
                <a:lnTo>
                  <a:pt x="836965" y="51984"/>
                </a:lnTo>
                <a:lnTo>
                  <a:pt x="829419" y="51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9" name="object 9"/>
          <p:cNvSpPr/>
          <p:nvPr/>
        </p:nvSpPr>
        <p:spPr>
          <a:xfrm>
            <a:off x="5028211" y="813695"/>
            <a:ext cx="343218" cy="3050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42900" y="0"/>
                </a:moveTo>
                <a:lnTo>
                  <a:pt x="292228" y="3304"/>
                </a:lnTo>
                <a:lnTo>
                  <a:pt x="243865" y="12904"/>
                </a:lnTo>
                <a:lnTo>
                  <a:pt x="198342" y="28328"/>
                </a:lnTo>
                <a:lnTo>
                  <a:pt x="156187" y="49105"/>
                </a:lnTo>
                <a:lnTo>
                  <a:pt x="117932" y="74762"/>
                </a:lnTo>
                <a:lnTo>
                  <a:pt x="84107" y="104828"/>
                </a:lnTo>
                <a:lnTo>
                  <a:pt x="55243" y="138833"/>
                </a:lnTo>
                <a:lnTo>
                  <a:pt x="31869" y="176304"/>
                </a:lnTo>
                <a:lnTo>
                  <a:pt x="14518" y="216769"/>
                </a:lnTo>
                <a:lnTo>
                  <a:pt x="3717" y="259758"/>
                </a:lnTo>
                <a:lnTo>
                  <a:pt x="0" y="304800"/>
                </a:lnTo>
                <a:lnTo>
                  <a:pt x="3717" y="349841"/>
                </a:lnTo>
                <a:lnTo>
                  <a:pt x="14518" y="392830"/>
                </a:lnTo>
                <a:lnTo>
                  <a:pt x="31869" y="433295"/>
                </a:lnTo>
                <a:lnTo>
                  <a:pt x="55243" y="470766"/>
                </a:lnTo>
                <a:lnTo>
                  <a:pt x="84107" y="504771"/>
                </a:lnTo>
                <a:lnTo>
                  <a:pt x="117932" y="534837"/>
                </a:lnTo>
                <a:lnTo>
                  <a:pt x="156187" y="560494"/>
                </a:lnTo>
                <a:lnTo>
                  <a:pt x="198342" y="581271"/>
                </a:lnTo>
                <a:lnTo>
                  <a:pt x="243865" y="596695"/>
                </a:lnTo>
                <a:lnTo>
                  <a:pt x="292228" y="606295"/>
                </a:lnTo>
                <a:lnTo>
                  <a:pt x="342900" y="609600"/>
                </a:lnTo>
                <a:lnTo>
                  <a:pt x="393571" y="606295"/>
                </a:lnTo>
                <a:lnTo>
                  <a:pt x="441934" y="596695"/>
                </a:lnTo>
                <a:lnTo>
                  <a:pt x="487457" y="581271"/>
                </a:lnTo>
                <a:lnTo>
                  <a:pt x="529612" y="560494"/>
                </a:lnTo>
                <a:lnTo>
                  <a:pt x="567867" y="534837"/>
                </a:lnTo>
                <a:lnTo>
                  <a:pt x="601692" y="504771"/>
                </a:lnTo>
                <a:lnTo>
                  <a:pt x="630556" y="470766"/>
                </a:lnTo>
                <a:lnTo>
                  <a:pt x="653930" y="433295"/>
                </a:lnTo>
                <a:lnTo>
                  <a:pt x="671281" y="392830"/>
                </a:lnTo>
                <a:lnTo>
                  <a:pt x="682082" y="349841"/>
                </a:lnTo>
                <a:lnTo>
                  <a:pt x="685800" y="304800"/>
                </a:lnTo>
                <a:lnTo>
                  <a:pt x="682082" y="259758"/>
                </a:lnTo>
                <a:lnTo>
                  <a:pt x="671281" y="216769"/>
                </a:lnTo>
                <a:lnTo>
                  <a:pt x="653930" y="176304"/>
                </a:lnTo>
                <a:lnTo>
                  <a:pt x="630556" y="138833"/>
                </a:lnTo>
                <a:lnTo>
                  <a:pt x="601692" y="104828"/>
                </a:lnTo>
                <a:lnTo>
                  <a:pt x="567867" y="74762"/>
                </a:lnTo>
                <a:lnTo>
                  <a:pt x="529612" y="49105"/>
                </a:lnTo>
                <a:lnTo>
                  <a:pt x="487457" y="28328"/>
                </a:lnTo>
                <a:lnTo>
                  <a:pt x="441934" y="12904"/>
                </a:lnTo>
                <a:lnTo>
                  <a:pt x="393571" y="3304"/>
                </a:lnTo>
                <a:lnTo>
                  <a:pt x="3429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0" name="object 10"/>
          <p:cNvSpPr/>
          <p:nvPr/>
        </p:nvSpPr>
        <p:spPr>
          <a:xfrm>
            <a:off x="6807859" y="813695"/>
            <a:ext cx="343218" cy="3050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42900" y="0"/>
                </a:moveTo>
                <a:lnTo>
                  <a:pt x="292228" y="3304"/>
                </a:lnTo>
                <a:lnTo>
                  <a:pt x="243865" y="12904"/>
                </a:lnTo>
                <a:lnTo>
                  <a:pt x="198342" y="28328"/>
                </a:lnTo>
                <a:lnTo>
                  <a:pt x="156187" y="49105"/>
                </a:lnTo>
                <a:lnTo>
                  <a:pt x="117932" y="74762"/>
                </a:lnTo>
                <a:lnTo>
                  <a:pt x="84107" y="104828"/>
                </a:lnTo>
                <a:lnTo>
                  <a:pt x="55243" y="138833"/>
                </a:lnTo>
                <a:lnTo>
                  <a:pt x="31869" y="176304"/>
                </a:lnTo>
                <a:lnTo>
                  <a:pt x="14518" y="216769"/>
                </a:lnTo>
                <a:lnTo>
                  <a:pt x="3717" y="259758"/>
                </a:lnTo>
                <a:lnTo>
                  <a:pt x="0" y="304800"/>
                </a:lnTo>
                <a:lnTo>
                  <a:pt x="3717" y="349841"/>
                </a:lnTo>
                <a:lnTo>
                  <a:pt x="14518" y="392830"/>
                </a:lnTo>
                <a:lnTo>
                  <a:pt x="31869" y="433295"/>
                </a:lnTo>
                <a:lnTo>
                  <a:pt x="55243" y="470766"/>
                </a:lnTo>
                <a:lnTo>
                  <a:pt x="84107" y="504771"/>
                </a:lnTo>
                <a:lnTo>
                  <a:pt x="117932" y="534837"/>
                </a:lnTo>
                <a:lnTo>
                  <a:pt x="156187" y="560494"/>
                </a:lnTo>
                <a:lnTo>
                  <a:pt x="198342" y="581271"/>
                </a:lnTo>
                <a:lnTo>
                  <a:pt x="243865" y="596695"/>
                </a:lnTo>
                <a:lnTo>
                  <a:pt x="292228" y="606295"/>
                </a:lnTo>
                <a:lnTo>
                  <a:pt x="342900" y="609600"/>
                </a:lnTo>
                <a:lnTo>
                  <a:pt x="393571" y="606295"/>
                </a:lnTo>
                <a:lnTo>
                  <a:pt x="441934" y="596695"/>
                </a:lnTo>
                <a:lnTo>
                  <a:pt x="487457" y="581271"/>
                </a:lnTo>
                <a:lnTo>
                  <a:pt x="529612" y="560494"/>
                </a:lnTo>
                <a:lnTo>
                  <a:pt x="567867" y="534837"/>
                </a:lnTo>
                <a:lnTo>
                  <a:pt x="601692" y="504771"/>
                </a:lnTo>
                <a:lnTo>
                  <a:pt x="630556" y="470766"/>
                </a:lnTo>
                <a:lnTo>
                  <a:pt x="653930" y="433295"/>
                </a:lnTo>
                <a:lnTo>
                  <a:pt x="671281" y="392830"/>
                </a:lnTo>
                <a:lnTo>
                  <a:pt x="682082" y="349841"/>
                </a:lnTo>
                <a:lnTo>
                  <a:pt x="685800" y="304800"/>
                </a:lnTo>
                <a:lnTo>
                  <a:pt x="682082" y="259758"/>
                </a:lnTo>
                <a:lnTo>
                  <a:pt x="671281" y="216769"/>
                </a:lnTo>
                <a:lnTo>
                  <a:pt x="653930" y="176304"/>
                </a:lnTo>
                <a:lnTo>
                  <a:pt x="630556" y="138833"/>
                </a:lnTo>
                <a:lnTo>
                  <a:pt x="601692" y="104828"/>
                </a:lnTo>
                <a:lnTo>
                  <a:pt x="567867" y="74762"/>
                </a:lnTo>
                <a:lnTo>
                  <a:pt x="529612" y="49105"/>
                </a:lnTo>
                <a:lnTo>
                  <a:pt x="487457" y="28328"/>
                </a:lnTo>
                <a:lnTo>
                  <a:pt x="441934" y="12904"/>
                </a:lnTo>
                <a:lnTo>
                  <a:pt x="393571" y="3304"/>
                </a:lnTo>
                <a:lnTo>
                  <a:pt x="3429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1" name="object 11"/>
          <p:cNvSpPr/>
          <p:nvPr/>
        </p:nvSpPr>
        <p:spPr>
          <a:xfrm>
            <a:off x="6248541" y="820051"/>
            <a:ext cx="343218" cy="3050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42900" y="0"/>
                </a:moveTo>
                <a:lnTo>
                  <a:pt x="292228" y="3304"/>
                </a:lnTo>
                <a:lnTo>
                  <a:pt x="243865" y="12904"/>
                </a:lnTo>
                <a:lnTo>
                  <a:pt x="198342" y="28328"/>
                </a:lnTo>
                <a:lnTo>
                  <a:pt x="156187" y="49105"/>
                </a:lnTo>
                <a:lnTo>
                  <a:pt x="117932" y="74762"/>
                </a:lnTo>
                <a:lnTo>
                  <a:pt x="84107" y="104828"/>
                </a:lnTo>
                <a:lnTo>
                  <a:pt x="55243" y="138833"/>
                </a:lnTo>
                <a:lnTo>
                  <a:pt x="31869" y="176304"/>
                </a:lnTo>
                <a:lnTo>
                  <a:pt x="14518" y="216769"/>
                </a:lnTo>
                <a:lnTo>
                  <a:pt x="3717" y="259758"/>
                </a:lnTo>
                <a:lnTo>
                  <a:pt x="0" y="304800"/>
                </a:lnTo>
                <a:lnTo>
                  <a:pt x="3717" y="349841"/>
                </a:lnTo>
                <a:lnTo>
                  <a:pt x="14518" y="392830"/>
                </a:lnTo>
                <a:lnTo>
                  <a:pt x="31869" y="433295"/>
                </a:lnTo>
                <a:lnTo>
                  <a:pt x="55243" y="470766"/>
                </a:lnTo>
                <a:lnTo>
                  <a:pt x="84107" y="504771"/>
                </a:lnTo>
                <a:lnTo>
                  <a:pt x="117932" y="534837"/>
                </a:lnTo>
                <a:lnTo>
                  <a:pt x="156187" y="560494"/>
                </a:lnTo>
                <a:lnTo>
                  <a:pt x="198342" y="581271"/>
                </a:lnTo>
                <a:lnTo>
                  <a:pt x="243865" y="596695"/>
                </a:lnTo>
                <a:lnTo>
                  <a:pt x="292228" y="606295"/>
                </a:lnTo>
                <a:lnTo>
                  <a:pt x="342900" y="609600"/>
                </a:lnTo>
                <a:lnTo>
                  <a:pt x="393571" y="606295"/>
                </a:lnTo>
                <a:lnTo>
                  <a:pt x="441934" y="596695"/>
                </a:lnTo>
                <a:lnTo>
                  <a:pt x="487457" y="581271"/>
                </a:lnTo>
                <a:lnTo>
                  <a:pt x="529612" y="560494"/>
                </a:lnTo>
                <a:lnTo>
                  <a:pt x="567867" y="534837"/>
                </a:lnTo>
                <a:lnTo>
                  <a:pt x="601692" y="504771"/>
                </a:lnTo>
                <a:lnTo>
                  <a:pt x="630556" y="470766"/>
                </a:lnTo>
                <a:lnTo>
                  <a:pt x="653930" y="433295"/>
                </a:lnTo>
                <a:lnTo>
                  <a:pt x="671281" y="392830"/>
                </a:lnTo>
                <a:lnTo>
                  <a:pt x="682082" y="349841"/>
                </a:lnTo>
                <a:lnTo>
                  <a:pt x="685800" y="304800"/>
                </a:lnTo>
                <a:lnTo>
                  <a:pt x="682082" y="259758"/>
                </a:lnTo>
                <a:lnTo>
                  <a:pt x="671281" y="216769"/>
                </a:lnTo>
                <a:lnTo>
                  <a:pt x="653930" y="176304"/>
                </a:lnTo>
                <a:lnTo>
                  <a:pt x="630556" y="138833"/>
                </a:lnTo>
                <a:lnTo>
                  <a:pt x="601692" y="104828"/>
                </a:lnTo>
                <a:lnTo>
                  <a:pt x="567867" y="74762"/>
                </a:lnTo>
                <a:lnTo>
                  <a:pt x="529612" y="49105"/>
                </a:lnTo>
                <a:lnTo>
                  <a:pt x="487457" y="28328"/>
                </a:lnTo>
                <a:lnTo>
                  <a:pt x="441934" y="12904"/>
                </a:lnTo>
                <a:lnTo>
                  <a:pt x="393571" y="3304"/>
                </a:lnTo>
                <a:lnTo>
                  <a:pt x="3429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2" name="object 12"/>
          <p:cNvSpPr/>
          <p:nvPr/>
        </p:nvSpPr>
        <p:spPr>
          <a:xfrm>
            <a:off x="5632020" y="820051"/>
            <a:ext cx="343218" cy="305082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42900" y="0"/>
                </a:moveTo>
                <a:lnTo>
                  <a:pt x="292228" y="3304"/>
                </a:lnTo>
                <a:lnTo>
                  <a:pt x="243865" y="12904"/>
                </a:lnTo>
                <a:lnTo>
                  <a:pt x="198342" y="28328"/>
                </a:lnTo>
                <a:lnTo>
                  <a:pt x="156187" y="49105"/>
                </a:lnTo>
                <a:lnTo>
                  <a:pt x="117932" y="74762"/>
                </a:lnTo>
                <a:lnTo>
                  <a:pt x="84107" y="104828"/>
                </a:lnTo>
                <a:lnTo>
                  <a:pt x="55243" y="138833"/>
                </a:lnTo>
                <a:lnTo>
                  <a:pt x="31869" y="176304"/>
                </a:lnTo>
                <a:lnTo>
                  <a:pt x="14518" y="216769"/>
                </a:lnTo>
                <a:lnTo>
                  <a:pt x="3717" y="259758"/>
                </a:lnTo>
                <a:lnTo>
                  <a:pt x="0" y="304800"/>
                </a:lnTo>
                <a:lnTo>
                  <a:pt x="3717" y="349841"/>
                </a:lnTo>
                <a:lnTo>
                  <a:pt x="14518" y="392830"/>
                </a:lnTo>
                <a:lnTo>
                  <a:pt x="31869" y="433295"/>
                </a:lnTo>
                <a:lnTo>
                  <a:pt x="55243" y="470766"/>
                </a:lnTo>
                <a:lnTo>
                  <a:pt x="84107" y="504771"/>
                </a:lnTo>
                <a:lnTo>
                  <a:pt x="117932" y="534837"/>
                </a:lnTo>
                <a:lnTo>
                  <a:pt x="156187" y="560494"/>
                </a:lnTo>
                <a:lnTo>
                  <a:pt x="198342" y="581271"/>
                </a:lnTo>
                <a:lnTo>
                  <a:pt x="243865" y="596695"/>
                </a:lnTo>
                <a:lnTo>
                  <a:pt x="292228" y="606295"/>
                </a:lnTo>
                <a:lnTo>
                  <a:pt x="342900" y="609600"/>
                </a:lnTo>
                <a:lnTo>
                  <a:pt x="393571" y="606295"/>
                </a:lnTo>
                <a:lnTo>
                  <a:pt x="441934" y="596695"/>
                </a:lnTo>
                <a:lnTo>
                  <a:pt x="487457" y="581271"/>
                </a:lnTo>
                <a:lnTo>
                  <a:pt x="529612" y="560494"/>
                </a:lnTo>
                <a:lnTo>
                  <a:pt x="567867" y="534837"/>
                </a:lnTo>
                <a:lnTo>
                  <a:pt x="601692" y="504771"/>
                </a:lnTo>
                <a:lnTo>
                  <a:pt x="630556" y="470766"/>
                </a:lnTo>
                <a:lnTo>
                  <a:pt x="653930" y="433295"/>
                </a:lnTo>
                <a:lnTo>
                  <a:pt x="671281" y="392830"/>
                </a:lnTo>
                <a:lnTo>
                  <a:pt x="682082" y="349841"/>
                </a:lnTo>
                <a:lnTo>
                  <a:pt x="685800" y="304800"/>
                </a:lnTo>
                <a:lnTo>
                  <a:pt x="682082" y="259758"/>
                </a:lnTo>
                <a:lnTo>
                  <a:pt x="671281" y="216769"/>
                </a:lnTo>
                <a:lnTo>
                  <a:pt x="653930" y="176304"/>
                </a:lnTo>
                <a:lnTo>
                  <a:pt x="630556" y="138833"/>
                </a:lnTo>
                <a:lnTo>
                  <a:pt x="601692" y="104828"/>
                </a:lnTo>
                <a:lnTo>
                  <a:pt x="567867" y="74762"/>
                </a:lnTo>
                <a:lnTo>
                  <a:pt x="529612" y="49105"/>
                </a:lnTo>
                <a:lnTo>
                  <a:pt x="487457" y="28328"/>
                </a:lnTo>
                <a:lnTo>
                  <a:pt x="441934" y="12904"/>
                </a:lnTo>
                <a:lnTo>
                  <a:pt x="393571" y="3304"/>
                </a:lnTo>
                <a:lnTo>
                  <a:pt x="3429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13" name="object 13"/>
          <p:cNvGrpSpPr/>
          <p:nvPr/>
        </p:nvGrpSpPr>
        <p:grpSpPr>
          <a:xfrm>
            <a:off x="4920161" y="1201404"/>
            <a:ext cx="419488" cy="108050"/>
            <a:chOff x="127000" y="2705100"/>
            <a:chExt cx="838200" cy="215900"/>
          </a:xfrm>
        </p:grpSpPr>
        <p:sp>
          <p:nvSpPr>
            <p:cNvPr id="14" name="object 14"/>
            <p:cNvSpPr/>
            <p:nvPr/>
          </p:nvSpPr>
          <p:spPr>
            <a:xfrm>
              <a:off x="127000" y="2705100"/>
              <a:ext cx="838200" cy="215900"/>
            </a:xfrm>
            <a:custGeom>
              <a:avLst/>
              <a:gdLst/>
              <a:ahLst/>
              <a:cxnLst/>
              <a:rect l="l" t="t" r="r" b="b"/>
              <a:pathLst>
                <a:path w="838200" h="215900">
                  <a:moveTo>
                    <a:pt x="7747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152400"/>
                  </a:lnTo>
                  <a:lnTo>
                    <a:pt x="4990" y="177117"/>
                  </a:lnTo>
                  <a:lnTo>
                    <a:pt x="18598" y="197301"/>
                  </a:lnTo>
                  <a:lnTo>
                    <a:pt x="38782" y="210909"/>
                  </a:lnTo>
                  <a:lnTo>
                    <a:pt x="63499" y="215900"/>
                  </a:lnTo>
                  <a:lnTo>
                    <a:pt x="774700" y="215900"/>
                  </a:lnTo>
                  <a:lnTo>
                    <a:pt x="799417" y="210909"/>
                  </a:lnTo>
                  <a:lnTo>
                    <a:pt x="819601" y="197301"/>
                  </a:lnTo>
                  <a:lnTo>
                    <a:pt x="833209" y="177117"/>
                  </a:lnTo>
                  <a:lnTo>
                    <a:pt x="838200" y="152400"/>
                  </a:lnTo>
                  <a:lnTo>
                    <a:pt x="838200" y="63500"/>
                  </a:lnTo>
                  <a:lnTo>
                    <a:pt x="833209" y="38782"/>
                  </a:lnTo>
                  <a:lnTo>
                    <a:pt x="819601" y="18598"/>
                  </a:lnTo>
                  <a:lnTo>
                    <a:pt x="799417" y="499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3002" y="2751823"/>
              <a:ext cx="339725" cy="133350"/>
            </a:xfrm>
            <a:custGeom>
              <a:avLst/>
              <a:gdLst/>
              <a:ahLst/>
              <a:cxnLst/>
              <a:rect l="l" t="t" r="r" b="b"/>
              <a:pathLst>
                <a:path w="339725" h="133350">
                  <a:moveTo>
                    <a:pt x="16163" y="97739"/>
                  </a:moveTo>
                  <a:lnTo>
                    <a:pt x="0" y="97739"/>
                  </a:lnTo>
                  <a:lnTo>
                    <a:pt x="505" y="104811"/>
                  </a:lnTo>
                  <a:lnTo>
                    <a:pt x="29191" y="131855"/>
                  </a:lnTo>
                  <a:lnTo>
                    <a:pt x="37210" y="133349"/>
                  </a:lnTo>
                  <a:lnTo>
                    <a:pt x="46470" y="133349"/>
                  </a:lnTo>
                  <a:lnTo>
                    <a:pt x="84080" y="120553"/>
                  </a:lnTo>
                  <a:lnTo>
                    <a:pt x="84944" y="119206"/>
                  </a:lnTo>
                  <a:lnTo>
                    <a:pt x="41335" y="119206"/>
                  </a:lnTo>
                  <a:lnTo>
                    <a:pt x="36536" y="118449"/>
                  </a:lnTo>
                  <a:lnTo>
                    <a:pt x="16584" y="102622"/>
                  </a:lnTo>
                  <a:lnTo>
                    <a:pt x="16163" y="97739"/>
                  </a:lnTo>
                  <a:close/>
                </a:path>
                <a:path w="339725" h="133350">
                  <a:moveTo>
                    <a:pt x="56067" y="0"/>
                  </a:moveTo>
                  <a:lnTo>
                    <a:pt x="39483" y="0"/>
                  </a:lnTo>
                  <a:lnTo>
                    <a:pt x="32011" y="1515"/>
                  </a:lnTo>
                  <a:lnTo>
                    <a:pt x="18668" y="7534"/>
                  </a:lnTo>
                  <a:lnTo>
                    <a:pt x="13364" y="11743"/>
                  </a:lnTo>
                  <a:lnTo>
                    <a:pt x="5493" y="22561"/>
                  </a:lnTo>
                  <a:lnTo>
                    <a:pt x="3535" y="28875"/>
                  </a:lnTo>
                  <a:lnTo>
                    <a:pt x="3535" y="44828"/>
                  </a:lnTo>
                  <a:lnTo>
                    <a:pt x="36368" y="69705"/>
                  </a:lnTo>
                  <a:lnTo>
                    <a:pt x="56825" y="75514"/>
                  </a:lnTo>
                  <a:lnTo>
                    <a:pt x="61055" y="76987"/>
                  </a:lnTo>
                  <a:lnTo>
                    <a:pt x="68884" y="80355"/>
                  </a:lnTo>
                  <a:lnTo>
                    <a:pt x="72041" y="82543"/>
                  </a:lnTo>
                  <a:lnTo>
                    <a:pt x="76840" y="87931"/>
                  </a:lnTo>
                  <a:lnTo>
                    <a:pt x="78040" y="91425"/>
                  </a:lnTo>
                  <a:lnTo>
                    <a:pt x="78040" y="100433"/>
                  </a:lnTo>
                  <a:lnTo>
                    <a:pt x="52447" y="119206"/>
                  </a:lnTo>
                  <a:lnTo>
                    <a:pt x="84944" y="119206"/>
                  </a:lnTo>
                  <a:lnTo>
                    <a:pt x="87700" y="114913"/>
                  </a:lnTo>
                  <a:lnTo>
                    <a:pt x="91362" y="109272"/>
                  </a:lnTo>
                  <a:lnTo>
                    <a:pt x="93193" y="102958"/>
                  </a:lnTo>
                  <a:lnTo>
                    <a:pt x="93193" y="89910"/>
                  </a:lnTo>
                  <a:lnTo>
                    <a:pt x="91951" y="84795"/>
                  </a:lnTo>
                  <a:lnTo>
                    <a:pt x="86984" y="76461"/>
                  </a:lnTo>
                  <a:lnTo>
                    <a:pt x="83827" y="73052"/>
                  </a:lnTo>
                  <a:lnTo>
                    <a:pt x="79997" y="70400"/>
                  </a:lnTo>
                  <a:lnTo>
                    <a:pt x="76209" y="67706"/>
                  </a:lnTo>
                  <a:lnTo>
                    <a:pt x="72231" y="65580"/>
                  </a:lnTo>
                  <a:lnTo>
                    <a:pt x="63938" y="62465"/>
                  </a:lnTo>
                  <a:lnTo>
                    <a:pt x="60192" y="61245"/>
                  </a:lnTo>
                  <a:lnTo>
                    <a:pt x="41293" y="56193"/>
                  </a:lnTo>
                  <a:lnTo>
                    <a:pt x="38662" y="55373"/>
                  </a:lnTo>
                  <a:lnTo>
                    <a:pt x="18689" y="38809"/>
                  </a:lnTo>
                  <a:lnTo>
                    <a:pt x="18689" y="31232"/>
                  </a:lnTo>
                  <a:lnTo>
                    <a:pt x="41503" y="13890"/>
                  </a:lnTo>
                  <a:lnTo>
                    <a:pt x="83361" y="13890"/>
                  </a:lnTo>
                  <a:lnTo>
                    <a:pt x="81575" y="11470"/>
                  </a:lnTo>
                  <a:lnTo>
                    <a:pt x="76440" y="7429"/>
                  </a:lnTo>
                  <a:lnTo>
                    <a:pt x="63475" y="1494"/>
                  </a:lnTo>
                  <a:lnTo>
                    <a:pt x="56067" y="0"/>
                  </a:lnTo>
                  <a:close/>
                </a:path>
                <a:path w="339725" h="133350">
                  <a:moveTo>
                    <a:pt x="83361" y="13890"/>
                  </a:moveTo>
                  <a:lnTo>
                    <a:pt x="55057" y="13890"/>
                  </a:lnTo>
                  <a:lnTo>
                    <a:pt x="61665" y="15658"/>
                  </a:lnTo>
                  <a:lnTo>
                    <a:pt x="72441" y="22730"/>
                  </a:lnTo>
                  <a:lnTo>
                    <a:pt x="75514" y="27697"/>
                  </a:lnTo>
                  <a:lnTo>
                    <a:pt x="76272" y="34095"/>
                  </a:lnTo>
                  <a:lnTo>
                    <a:pt x="91425" y="34095"/>
                  </a:lnTo>
                  <a:lnTo>
                    <a:pt x="91207" y="27549"/>
                  </a:lnTo>
                  <a:lnTo>
                    <a:pt x="89194" y="21740"/>
                  </a:lnTo>
                  <a:lnTo>
                    <a:pt x="83361" y="13890"/>
                  </a:lnTo>
                  <a:close/>
                </a:path>
                <a:path w="339725" h="133350">
                  <a:moveTo>
                    <a:pt x="165072" y="32832"/>
                  </a:moveTo>
                  <a:lnTo>
                    <a:pt x="147561" y="32832"/>
                  </a:lnTo>
                  <a:lnTo>
                    <a:pt x="139879" y="34915"/>
                  </a:lnTo>
                  <a:lnTo>
                    <a:pt x="113745" y="68900"/>
                  </a:lnTo>
                  <a:lnTo>
                    <a:pt x="112371" y="83091"/>
                  </a:lnTo>
                  <a:lnTo>
                    <a:pt x="112715" y="90367"/>
                  </a:lnTo>
                  <a:lnTo>
                    <a:pt x="139879" y="131013"/>
                  </a:lnTo>
                  <a:lnTo>
                    <a:pt x="147561" y="133097"/>
                  </a:lnTo>
                  <a:lnTo>
                    <a:pt x="165072" y="133097"/>
                  </a:lnTo>
                  <a:lnTo>
                    <a:pt x="172733" y="131013"/>
                  </a:lnTo>
                  <a:lnTo>
                    <a:pt x="185908" y="122679"/>
                  </a:lnTo>
                  <a:lnTo>
                    <a:pt x="188522" y="119711"/>
                  </a:lnTo>
                  <a:lnTo>
                    <a:pt x="149666" y="119711"/>
                  </a:lnTo>
                  <a:lnTo>
                    <a:pt x="144194" y="118007"/>
                  </a:lnTo>
                  <a:lnTo>
                    <a:pt x="135607" y="111188"/>
                  </a:lnTo>
                  <a:lnTo>
                    <a:pt x="132429" y="106705"/>
                  </a:lnTo>
                  <a:lnTo>
                    <a:pt x="128304" y="95592"/>
                  </a:lnTo>
                  <a:lnTo>
                    <a:pt x="127272" y="89573"/>
                  </a:lnTo>
                  <a:lnTo>
                    <a:pt x="127272" y="76608"/>
                  </a:lnTo>
                  <a:lnTo>
                    <a:pt x="149666" y="46217"/>
                  </a:lnTo>
                  <a:lnTo>
                    <a:pt x="188512" y="46217"/>
                  </a:lnTo>
                  <a:lnTo>
                    <a:pt x="185908" y="43250"/>
                  </a:lnTo>
                  <a:lnTo>
                    <a:pt x="172733" y="34915"/>
                  </a:lnTo>
                  <a:lnTo>
                    <a:pt x="165072" y="32832"/>
                  </a:lnTo>
                  <a:close/>
                </a:path>
                <a:path w="339725" h="133350">
                  <a:moveTo>
                    <a:pt x="188512" y="46217"/>
                  </a:moveTo>
                  <a:lnTo>
                    <a:pt x="162967" y="46217"/>
                  </a:lnTo>
                  <a:lnTo>
                    <a:pt x="168439" y="47943"/>
                  </a:lnTo>
                  <a:lnTo>
                    <a:pt x="177026" y="54846"/>
                  </a:lnTo>
                  <a:lnTo>
                    <a:pt x="180204" y="59371"/>
                  </a:lnTo>
                  <a:lnTo>
                    <a:pt x="184329" y="70568"/>
                  </a:lnTo>
                  <a:lnTo>
                    <a:pt x="185360" y="76608"/>
                  </a:lnTo>
                  <a:lnTo>
                    <a:pt x="185360" y="89573"/>
                  </a:lnTo>
                  <a:lnTo>
                    <a:pt x="162967" y="119711"/>
                  </a:lnTo>
                  <a:lnTo>
                    <a:pt x="188522" y="119711"/>
                  </a:lnTo>
                  <a:lnTo>
                    <a:pt x="200261" y="83091"/>
                  </a:lnTo>
                  <a:lnTo>
                    <a:pt x="199914" y="75755"/>
                  </a:lnTo>
                  <a:lnTo>
                    <a:pt x="198872" y="68900"/>
                  </a:lnTo>
                  <a:lnTo>
                    <a:pt x="197136" y="62527"/>
                  </a:lnTo>
                  <a:lnTo>
                    <a:pt x="194705" y="56635"/>
                  </a:lnTo>
                  <a:lnTo>
                    <a:pt x="191043" y="49101"/>
                  </a:lnTo>
                  <a:lnTo>
                    <a:pt x="188512" y="46217"/>
                  </a:lnTo>
                  <a:close/>
                </a:path>
                <a:path w="339725" h="133350">
                  <a:moveTo>
                    <a:pt x="237403" y="34095"/>
                  </a:moveTo>
                  <a:lnTo>
                    <a:pt x="223007" y="34095"/>
                  </a:lnTo>
                  <a:lnTo>
                    <a:pt x="223007" y="131076"/>
                  </a:lnTo>
                  <a:lnTo>
                    <a:pt x="237908" y="131076"/>
                  </a:lnTo>
                  <a:lnTo>
                    <a:pt x="237908" y="65328"/>
                  </a:lnTo>
                  <a:lnTo>
                    <a:pt x="238960" y="61434"/>
                  </a:lnTo>
                  <a:lnTo>
                    <a:pt x="243212" y="54573"/>
                  </a:lnTo>
                  <a:lnTo>
                    <a:pt x="246116" y="51879"/>
                  </a:lnTo>
                  <a:lnTo>
                    <a:pt x="252017" y="48743"/>
                  </a:lnTo>
                  <a:lnTo>
                    <a:pt x="237403" y="48743"/>
                  </a:lnTo>
                  <a:lnTo>
                    <a:pt x="237403" y="34095"/>
                  </a:lnTo>
                  <a:close/>
                </a:path>
                <a:path w="339725" h="133350">
                  <a:moveTo>
                    <a:pt x="264763" y="32579"/>
                  </a:moveTo>
                  <a:lnTo>
                    <a:pt x="257860" y="32579"/>
                  </a:lnTo>
                  <a:lnTo>
                    <a:pt x="252608" y="34095"/>
                  </a:lnTo>
                  <a:lnTo>
                    <a:pt x="243380" y="40051"/>
                  </a:lnTo>
                  <a:lnTo>
                    <a:pt x="240181" y="43944"/>
                  </a:lnTo>
                  <a:lnTo>
                    <a:pt x="238413" y="48743"/>
                  </a:lnTo>
                  <a:lnTo>
                    <a:pt x="252017" y="48743"/>
                  </a:lnTo>
                  <a:lnTo>
                    <a:pt x="253482" y="47964"/>
                  </a:lnTo>
                  <a:lnTo>
                    <a:pt x="257692" y="46975"/>
                  </a:lnTo>
                  <a:lnTo>
                    <a:pt x="271498" y="46975"/>
                  </a:lnTo>
                  <a:lnTo>
                    <a:pt x="271498" y="32832"/>
                  </a:lnTo>
                  <a:lnTo>
                    <a:pt x="270656" y="32748"/>
                  </a:lnTo>
                  <a:lnTo>
                    <a:pt x="269414" y="32685"/>
                  </a:lnTo>
                  <a:lnTo>
                    <a:pt x="264763" y="32579"/>
                  </a:lnTo>
                  <a:close/>
                </a:path>
                <a:path w="339725" h="133350">
                  <a:moveTo>
                    <a:pt x="271498" y="46975"/>
                  </a:moveTo>
                  <a:lnTo>
                    <a:pt x="264384" y="46975"/>
                  </a:lnTo>
                  <a:lnTo>
                    <a:pt x="266258" y="47122"/>
                  </a:lnTo>
                  <a:lnTo>
                    <a:pt x="268025" y="47417"/>
                  </a:lnTo>
                  <a:lnTo>
                    <a:pt x="269835" y="47670"/>
                  </a:lnTo>
                  <a:lnTo>
                    <a:pt x="270993" y="47859"/>
                  </a:lnTo>
                  <a:lnTo>
                    <a:pt x="271498" y="47985"/>
                  </a:lnTo>
                  <a:lnTo>
                    <a:pt x="271498" y="46975"/>
                  </a:lnTo>
                  <a:close/>
                </a:path>
                <a:path w="339725" h="133350">
                  <a:moveTo>
                    <a:pt x="316706" y="10859"/>
                  </a:moveTo>
                  <a:lnTo>
                    <a:pt x="301805" y="10859"/>
                  </a:lnTo>
                  <a:lnTo>
                    <a:pt x="301805" y="112977"/>
                  </a:lnTo>
                  <a:lnTo>
                    <a:pt x="323862" y="132339"/>
                  </a:lnTo>
                  <a:lnTo>
                    <a:pt x="330849" y="132339"/>
                  </a:lnTo>
                  <a:lnTo>
                    <a:pt x="333143" y="132129"/>
                  </a:lnTo>
                  <a:lnTo>
                    <a:pt x="334953" y="131708"/>
                  </a:lnTo>
                  <a:lnTo>
                    <a:pt x="336763" y="131329"/>
                  </a:lnTo>
                  <a:lnTo>
                    <a:pt x="338173" y="130950"/>
                  </a:lnTo>
                  <a:lnTo>
                    <a:pt x="339183" y="130571"/>
                  </a:lnTo>
                  <a:lnTo>
                    <a:pt x="336324" y="117944"/>
                  </a:lnTo>
                  <a:lnTo>
                    <a:pt x="327397" y="117944"/>
                  </a:lnTo>
                  <a:lnTo>
                    <a:pt x="325314" y="117607"/>
                  </a:lnTo>
                  <a:lnTo>
                    <a:pt x="316706" y="107505"/>
                  </a:lnTo>
                  <a:lnTo>
                    <a:pt x="316706" y="10859"/>
                  </a:lnTo>
                  <a:close/>
                </a:path>
                <a:path w="339725" h="133350">
                  <a:moveTo>
                    <a:pt x="336153" y="117186"/>
                  </a:moveTo>
                  <a:lnTo>
                    <a:pt x="333627" y="117691"/>
                  </a:lnTo>
                  <a:lnTo>
                    <a:pt x="332575" y="117859"/>
                  </a:lnTo>
                  <a:lnTo>
                    <a:pt x="331228" y="117944"/>
                  </a:lnTo>
                  <a:lnTo>
                    <a:pt x="336324" y="117944"/>
                  </a:lnTo>
                  <a:lnTo>
                    <a:pt x="336153" y="117186"/>
                  </a:lnTo>
                  <a:close/>
                </a:path>
                <a:path w="339725" h="133350">
                  <a:moveTo>
                    <a:pt x="301805" y="34095"/>
                  </a:moveTo>
                  <a:lnTo>
                    <a:pt x="287157" y="34095"/>
                  </a:lnTo>
                  <a:lnTo>
                    <a:pt x="287157" y="46723"/>
                  </a:lnTo>
                  <a:lnTo>
                    <a:pt x="301805" y="46723"/>
                  </a:lnTo>
                  <a:lnTo>
                    <a:pt x="301805" y="34095"/>
                  </a:lnTo>
                  <a:close/>
                </a:path>
                <a:path w="339725" h="133350">
                  <a:moveTo>
                    <a:pt x="337415" y="34095"/>
                  </a:moveTo>
                  <a:lnTo>
                    <a:pt x="316706" y="34095"/>
                  </a:lnTo>
                  <a:lnTo>
                    <a:pt x="316706" y="46723"/>
                  </a:lnTo>
                  <a:lnTo>
                    <a:pt x="337415" y="46723"/>
                  </a:lnTo>
                  <a:lnTo>
                    <a:pt x="337415" y="34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593885" y="1201404"/>
            <a:ext cx="419488" cy="108050"/>
            <a:chOff x="1473200" y="2705100"/>
            <a:chExt cx="838200" cy="215900"/>
          </a:xfrm>
        </p:grpSpPr>
        <p:sp>
          <p:nvSpPr>
            <p:cNvPr id="17" name="object 17"/>
            <p:cNvSpPr/>
            <p:nvPr/>
          </p:nvSpPr>
          <p:spPr>
            <a:xfrm>
              <a:off x="1473200" y="2705100"/>
              <a:ext cx="838200" cy="215900"/>
            </a:xfrm>
            <a:custGeom>
              <a:avLst/>
              <a:gdLst/>
              <a:ahLst/>
              <a:cxnLst/>
              <a:rect l="l" t="t" r="r" b="b"/>
              <a:pathLst>
                <a:path w="838200" h="215900">
                  <a:moveTo>
                    <a:pt x="7747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152400"/>
                  </a:lnTo>
                  <a:lnTo>
                    <a:pt x="4990" y="177117"/>
                  </a:lnTo>
                  <a:lnTo>
                    <a:pt x="18598" y="197301"/>
                  </a:lnTo>
                  <a:lnTo>
                    <a:pt x="38782" y="210909"/>
                  </a:lnTo>
                  <a:lnTo>
                    <a:pt x="63499" y="215900"/>
                  </a:lnTo>
                  <a:lnTo>
                    <a:pt x="774700" y="215900"/>
                  </a:lnTo>
                  <a:lnTo>
                    <a:pt x="799417" y="210909"/>
                  </a:lnTo>
                  <a:lnTo>
                    <a:pt x="819601" y="197301"/>
                  </a:lnTo>
                  <a:lnTo>
                    <a:pt x="833209" y="177117"/>
                  </a:lnTo>
                  <a:lnTo>
                    <a:pt x="838200" y="152400"/>
                  </a:lnTo>
                  <a:lnTo>
                    <a:pt x="838200" y="63500"/>
                  </a:lnTo>
                  <a:lnTo>
                    <a:pt x="833209" y="38782"/>
                  </a:lnTo>
                  <a:lnTo>
                    <a:pt x="819601" y="18598"/>
                  </a:lnTo>
                  <a:lnTo>
                    <a:pt x="799417" y="499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2058" y="2749549"/>
              <a:ext cx="402590" cy="135890"/>
            </a:xfrm>
            <a:custGeom>
              <a:avLst/>
              <a:gdLst/>
              <a:ahLst/>
              <a:cxnLst/>
              <a:rect l="l" t="t" r="r" b="b"/>
              <a:pathLst>
                <a:path w="402589" h="135889">
                  <a:moveTo>
                    <a:pt x="77534" y="4040"/>
                  </a:moveTo>
                  <a:lnTo>
                    <a:pt x="0" y="4040"/>
                  </a:lnTo>
                  <a:lnTo>
                    <a:pt x="0" y="133349"/>
                  </a:lnTo>
                  <a:lnTo>
                    <a:pt x="15658" y="133349"/>
                  </a:lnTo>
                  <a:lnTo>
                    <a:pt x="15658" y="75514"/>
                  </a:lnTo>
                  <a:lnTo>
                    <a:pt x="71726" y="75514"/>
                  </a:lnTo>
                  <a:lnTo>
                    <a:pt x="71726" y="61623"/>
                  </a:lnTo>
                  <a:lnTo>
                    <a:pt x="15658" y="61623"/>
                  </a:lnTo>
                  <a:lnTo>
                    <a:pt x="15658" y="17931"/>
                  </a:lnTo>
                  <a:lnTo>
                    <a:pt x="77534" y="17931"/>
                  </a:lnTo>
                  <a:lnTo>
                    <a:pt x="77534" y="4040"/>
                  </a:lnTo>
                  <a:close/>
                </a:path>
                <a:path w="402589" h="135889">
                  <a:moveTo>
                    <a:pt x="117233" y="36368"/>
                  </a:moveTo>
                  <a:lnTo>
                    <a:pt x="102332" y="36368"/>
                  </a:lnTo>
                  <a:lnTo>
                    <a:pt x="102332" y="133349"/>
                  </a:lnTo>
                  <a:lnTo>
                    <a:pt x="117233" y="133349"/>
                  </a:lnTo>
                  <a:lnTo>
                    <a:pt x="117233" y="36368"/>
                  </a:lnTo>
                  <a:close/>
                </a:path>
                <a:path w="402589" h="135889">
                  <a:moveTo>
                    <a:pt x="112813" y="0"/>
                  </a:moveTo>
                  <a:lnTo>
                    <a:pt x="107005" y="0"/>
                  </a:lnTo>
                  <a:lnTo>
                    <a:pt x="104500" y="989"/>
                  </a:lnTo>
                  <a:lnTo>
                    <a:pt x="102395" y="2967"/>
                  </a:lnTo>
                  <a:lnTo>
                    <a:pt x="100333" y="4945"/>
                  </a:lnTo>
                  <a:lnTo>
                    <a:pt x="99302" y="7324"/>
                  </a:lnTo>
                  <a:lnTo>
                    <a:pt x="99302" y="12880"/>
                  </a:lnTo>
                  <a:lnTo>
                    <a:pt x="100333" y="15258"/>
                  </a:lnTo>
                  <a:lnTo>
                    <a:pt x="102395" y="17236"/>
                  </a:lnTo>
                  <a:lnTo>
                    <a:pt x="104500" y="19215"/>
                  </a:lnTo>
                  <a:lnTo>
                    <a:pt x="107005" y="20204"/>
                  </a:lnTo>
                  <a:lnTo>
                    <a:pt x="112813" y="20204"/>
                  </a:lnTo>
                  <a:lnTo>
                    <a:pt x="115297" y="19215"/>
                  </a:lnTo>
                  <a:lnTo>
                    <a:pt x="117359" y="17236"/>
                  </a:lnTo>
                  <a:lnTo>
                    <a:pt x="119464" y="15258"/>
                  </a:lnTo>
                  <a:lnTo>
                    <a:pt x="120516" y="12880"/>
                  </a:lnTo>
                  <a:lnTo>
                    <a:pt x="120516" y="7324"/>
                  </a:lnTo>
                  <a:lnTo>
                    <a:pt x="119464" y="4945"/>
                  </a:lnTo>
                  <a:lnTo>
                    <a:pt x="117359" y="2967"/>
                  </a:lnTo>
                  <a:lnTo>
                    <a:pt x="115297" y="989"/>
                  </a:lnTo>
                  <a:lnTo>
                    <a:pt x="112813" y="0"/>
                  </a:lnTo>
                  <a:close/>
                </a:path>
                <a:path w="402589" h="135889">
                  <a:moveTo>
                    <a:pt x="159426" y="4040"/>
                  </a:moveTo>
                  <a:lnTo>
                    <a:pt x="144525" y="4040"/>
                  </a:lnTo>
                  <a:lnTo>
                    <a:pt x="144525" y="133349"/>
                  </a:lnTo>
                  <a:lnTo>
                    <a:pt x="159426" y="133349"/>
                  </a:lnTo>
                  <a:lnTo>
                    <a:pt x="159426" y="4040"/>
                  </a:lnTo>
                  <a:close/>
                </a:path>
                <a:path w="402589" h="135889">
                  <a:moveTo>
                    <a:pt x="208185" y="13132"/>
                  </a:moveTo>
                  <a:lnTo>
                    <a:pt x="193284" y="13132"/>
                  </a:lnTo>
                  <a:lnTo>
                    <a:pt x="193284" y="115250"/>
                  </a:lnTo>
                  <a:lnTo>
                    <a:pt x="215341" y="134612"/>
                  </a:lnTo>
                  <a:lnTo>
                    <a:pt x="222328" y="134612"/>
                  </a:lnTo>
                  <a:lnTo>
                    <a:pt x="224622" y="134402"/>
                  </a:lnTo>
                  <a:lnTo>
                    <a:pt x="226432" y="133981"/>
                  </a:lnTo>
                  <a:lnTo>
                    <a:pt x="228242" y="133602"/>
                  </a:lnTo>
                  <a:lnTo>
                    <a:pt x="229653" y="133223"/>
                  </a:lnTo>
                  <a:lnTo>
                    <a:pt x="230663" y="132844"/>
                  </a:lnTo>
                  <a:lnTo>
                    <a:pt x="227804" y="120217"/>
                  </a:lnTo>
                  <a:lnTo>
                    <a:pt x="218877" y="120217"/>
                  </a:lnTo>
                  <a:lnTo>
                    <a:pt x="216793" y="119880"/>
                  </a:lnTo>
                  <a:lnTo>
                    <a:pt x="208185" y="109778"/>
                  </a:lnTo>
                  <a:lnTo>
                    <a:pt x="208185" y="13132"/>
                  </a:lnTo>
                  <a:close/>
                </a:path>
                <a:path w="402589" h="135889">
                  <a:moveTo>
                    <a:pt x="227632" y="119459"/>
                  </a:moveTo>
                  <a:lnTo>
                    <a:pt x="225107" y="119964"/>
                  </a:lnTo>
                  <a:lnTo>
                    <a:pt x="224054" y="120132"/>
                  </a:lnTo>
                  <a:lnTo>
                    <a:pt x="222707" y="120217"/>
                  </a:lnTo>
                  <a:lnTo>
                    <a:pt x="227804" y="120217"/>
                  </a:lnTo>
                  <a:lnTo>
                    <a:pt x="227632" y="119459"/>
                  </a:lnTo>
                  <a:close/>
                </a:path>
                <a:path w="402589" h="135889">
                  <a:moveTo>
                    <a:pt x="193284" y="36368"/>
                  </a:moveTo>
                  <a:lnTo>
                    <a:pt x="178636" y="36368"/>
                  </a:lnTo>
                  <a:lnTo>
                    <a:pt x="178636" y="48996"/>
                  </a:lnTo>
                  <a:lnTo>
                    <a:pt x="193284" y="48996"/>
                  </a:lnTo>
                  <a:lnTo>
                    <a:pt x="193284" y="36368"/>
                  </a:lnTo>
                  <a:close/>
                </a:path>
                <a:path w="402589" h="135889">
                  <a:moveTo>
                    <a:pt x="228895" y="36368"/>
                  </a:moveTo>
                  <a:lnTo>
                    <a:pt x="208185" y="36368"/>
                  </a:lnTo>
                  <a:lnTo>
                    <a:pt x="208185" y="48996"/>
                  </a:lnTo>
                  <a:lnTo>
                    <a:pt x="228895" y="48996"/>
                  </a:lnTo>
                  <a:lnTo>
                    <a:pt x="228895" y="36368"/>
                  </a:lnTo>
                  <a:close/>
                </a:path>
                <a:path w="402589" h="135889">
                  <a:moveTo>
                    <a:pt x="294465" y="35105"/>
                  </a:moveTo>
                  <a:lnTo>
                    <a:pt x="280659" y="35105"/>
                  </a:lnTo>
                  <a:lnTo>
                    <a:pt x="272998" y="37252"/>
                  </a:lnTo>
                  <a:lnTo>
                    <a:pt x="247079" y="71599"/>
                  </a:lnTo>
                  <a:lnTo>
                    <a:pt x="245722" y="85616"/>
                  </a:lnTo>
                  <a:lnTo>
                    <a:pt x="246061" y="92838"/>
                  </a:lnTo>
                  <a:lnTo>
                    <a:pt x="266747" y="129182"/>
                  </a:lnTo>
                  <a:lnTo>
                    <a:pt x="281585" y="135370"/>
                  </a:lnTo>
                  <a:lnTo>
                    <a:pt x="297496" y="135370"/>
                  </a:lnTo>
                  <a:lnTo>
                    <a:pt x="303410" y="134360"/>
                  </a:lnTo>
                  <a:lnTo>
                    <a:pt x="313933" y="130277"/>
                  </a:lnTo>
                  <a:lnTo>
                    <a:pt x="318353" y="127414"/>
                  </a:lnTo>
                  <a:lnTo>
                    <a:pt x="323638" y="121984"/>
                  </a:lnTo>
                  <a:lnTo>
                    <a:pt x="284910" y="121984"/>
                  </a:lnTo>
                  <a:lnTo>
                    <a:pt x="279627" y="120680"/>
                  </a:lnTo>
                  <a:lnTo>
                    <a:pt x="260622" y="95213"/>
                  </a:lnTo>
                  <a:lnTo>
                    <a:pt x="260622" y="89910"/>
                  </a:lnTo>
                  <a:lnTo>
                    <a:pt x="256329" y="89910"/>
                  </a:lnTo>
                  <a:lnTo>
                    <a:pt x="256329" y="77029"/>
                  </a:lnTo>
                  <a:lnTo>
                    <a:pt x="260622" y="77029"/>
                  </a:lnTo>
                  <a:lnTo>
                    <a:pt x="260622" y="73957"/>
                  </a:lnTo>
                  <a:lnTo>
                    <a:pt x="283479" y="48490"/>
                  </a:lnTo>
                  <a:lnTo>
                    <a:pt x="320687" y="48490"/>
                  </a:lnTo>
                  <a:lnTo>
                    <a:pt x="313786" y="42050"/>
                  </a:lnTo>
                  <a:lnTo>
                    <a:pt x="309303" y="39314"/>
                  </a:lnTo>
                  <a:lnTo>
                    <a:pt x="299453" y="35947"/>
                  </a:lnTo>
                  <a:lnTo>
                    <a:pt x="294465" y="35105"/>
                  </a:lnTo>
                  <a:close/>
                </a:path>
                <a:path w="402589" h="135889">
                  <a:moveTo>
                    <a:pt x="315175" y="106831"/>
                  </a:moveTo>
                  <a:lnTo>
                    <a:pt x="294844" y="121984"/>
                  </a:lnTo>
                  <a:lnTo>
                    <a:pt x="323638" y="121984"/>
                  </a:lnTo>
                  <a:lnTo>
                    <a:pt x="325508" y="120048"/>
                  </a:lnTo>
                  <a:lnTo>
                    <a:pt x="328055" y="115755"/>
                  </a:lnTo>
                  <a:lnTo>
                    <a:pt x="329570" y="110872"/>
                  </a:lnTo>
                  <a:lnTo>
                    <a:pt x="315175" y="106831"/>
                  </a:lnTo>
                  <a:close/>
                </a:path>
                <a:path w="402589" h="135889">
                  <a:moveTo>
                    <a:pt x="260622" y="77029"/>
                  </a:moveTo>
                  <a:lnTo>
                    <a:pt x="256329" y="77029"/>
                  </a:lnTo>
                  <a:lnTo>
                    <a:pt x="256329" y="89910"/>
                  </a:lnTo>
                  <a:lnTo>
                    <a:pt x="260622" y="89910"/>
                  </a:lnTo>
                  <a:lnTo>
                    <a:pt x="260622" y="77029"/>
                  </a:lnTo>
                  <a:close/>
                </a:path>
                <a:path w="402589" h="135889">
                  <a:moveTo>
                    <a:pt x="320687" y="48490"/>
                  </a:moveTo>
                  <a:lnTo>
                    <a:pt x="294802" y="48490"/>
                  </a:lnTo>
                  <a:lnTo>
                    <a:pt x="299474" y="49732"/>
                  </a:lnTo>
                  <a:lnTo>
                    <a:pt x="307430" y="54699"/>
                  </a:lnTo>
                  <a:lnTo>
                    <a:pt x="310502" y="58088"/>
                  </a:lnTo>
                  <a:lnTo>
                    <a:pt x="312649" y="62381"/>
                  </a:lnTo>
                  <a:lnTo>
                    <a:pt x="314838" y="66674"/>
                  </a:lnTo>
                  <a:lnTo>
                    <a:pt x="315932" y="71557"/>
                  </a:lnTo>
                  <a:lnTo>
                    <a:pt x="315932" y="77029"/>
                  </a:lnTo>
                  <a:lnTo>
                    <a:pt x="260622" y="77029"/>
                  </a:lnTo>
                  <a:lnTo>
                    <a:pt x="260622" y="89910"/>
                  </a:lnTo>
                  <a:lnTo>
                    <a:pt x="331086" y="89910"/>
                  </a:lnTo>
                  <a:lnTo>
                    <a:pt x="330993" y="73957"/>
                  </a:lnTo>
                  <a:lnTo>
                    <a:pt x="329886" y="66927"/>
                  </a:lnTo>
                  <a:lnTo>
                    <a:pt x="325087" y="54552"/>
                  </a:lnTo>
                  <a:lnTo>
                    <a:pt x="321867" y="49585"/>
                  </a:lnTo>
                  <a:lnTo>
                    <a:pt x="320687" y="48490"/>
                  </a:lnTo>
                  <a:close/>
                </a:path>
                <a:path w="402589" h="135889">
                  <a:moveTo>
                    <a:pt x="368148" y="36368"/>
                  </a:moveTo>
                  <a:lnTo>
                    <a:pt x="353753" y="36368"/>
                  </a:lnTo>
                  <a:lnTo>
                    <a:pt x="353753" y="133349"/>
                  </a:lnTo>
                  <a:lnTo>
                    <a:pt x="368654" y="133349"/>
                  </a:lnTo>
                  <a:lnTo>
                    <a:pt x="368654" y="67601"/>
                  </a:lnTo>
                  <a:lnTo>
                    <a:pt x="369706" y="63707"/>
                  </a:lnTo>
                  <a:lnTo>
                    <a:pt x="373957" y="56846"/>
                  </a:lnTo>
                  <a:lnTo>
                    <a:pt x="376862" y="54152"/>
                  </a:lnTo>
                  <a:lnTo>
                    <a:pt x="382763" y="51016"/>
                  </a:lnTo>
                  <a:lnTo>
                    <a:pt x="368148" y="51016"/>
                  </a:lnTo>
                  <a:lnTo>
                    <a:pt x="368148" y="36368"/>
                  </a:lnTo>
                  <a:close/>
                </a:path>
                <a:path w="402589" h="135889">
                  <a:moveTo>
                    <a:pt x="395509" y="34852"/>
                  </a:moveTo>
                  <a:lnTo>
                    <a:pt x="388606" y="34852"/>
                  </a:lnTo>
                  <a:lnTo>
                    <a:pt x="383353" y="36368"/>
                  </a:lnTo>
                  <a:lnTo>
                    <a:pt x="374126" y="42324"/>
                  </a:lnTo>
                  <a:lnTo>
                    <a:pt x="370927" y="46217"/>
                  </a:lnTo>
                  <a:lnTo>
                    <a:pt x="369159" y="51016"/>
                  </a:lnTo>
                  <a:lnTo>
                    <a:pt x="382763" y="51016"/>
                  </a:lnTo>
                  <a:lnTo>
                    <a:pt x="384228" y="50237"/>
                  </a:lnTo>
                  <a:lnTo>
                    <a:pt x="388437" y="49248"/>
                  </a:lnTo>
                  <a:lnTo>
                    <a:pt x="402244" y="49248"/>
                  </a:lnTo>
                  <a:lnTo>
                    <a:pt x="402244" y="35105"/>
                  </a:lnTo>
                  <a:lnTo>
                    <a:pt x="401402" y="35021"/>
                  </a:lnTo>
                  <a:lnTo>
                    <a:pt x="400160" y="34958"/>
                  </a:lnTo>
                  <a:lnTo>
                    <a:pt x="395509" y="34852"/>
                  </a:lnTo>
                  <a:close/>
                </a:path>
                <a:path w="402589" h="135889">
                  <a:moveTo>
                    <a:pt x="402244" y="49248"/>
                  </a:moveTo>
                  <a:lnTo>
                    <a:pt x="395130" y="49248"/>
                  </a:lnTo>
                  <a:lnTo>
                    <a:pt x="397003" y="49395"/>
                  </a:lnTo>
                  <a:lnTo>
                    <a:pt x="398771" y="49690"/>
                  </a:lnTo>
                  <a:lnTo>
                    <a:pt x="400581" y="49943"/>
                  </a:lnTo>
                  <a:lnTo>
                    <a:pt x="401738" y="50132"/>
                  </a:lnTo>
                  <a:lnTo>
                    <a:pt x="402244" y="50258"/>
                  </a:lnTo>
                  <a:lnTo>
                    <a:pt x="402244" y="4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19" name="object 19"/>
          <p:cNvSpPr/>
          <p:nvPr/>
        </p:nvSpPr>
        <p:spPr>
          <a:xfrm>
            <a:off x="4888382" y="1455639"/>
            <a:ext cx="2415236" cy="1633462"/>
          </a:xfrm>
          <a:custGeom>
            <a:avLst/>
            <a:gdLst/>
            <a:ahLst/>
            <a:cxnLst/>
            <a:rect l="l" t="t" r="r" b="b"/>
            <a:pathLst>
              <a:path w="4826000" h="3263900">
                <a:moveTo>
                  <a:pt x="0" y="3263900"/>
                </a:moveTo>
                <a:lnTo>
                  <a:pt x="4826000" y="3263900"/>
                </a:lnTo>
                <a:lnTo>
                  <a:pt x="4826000" y="0"/>
                </a:lnTo>
                <a:lnTo>
                  <a:pt x="0" y="0"/>
                </a:lnTo>
                <a:lnTo>
                  <a:pt x="0" y="326390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0" name="object 20"/>
          <p:cNvSpPr/>
          <p:nvPr/>
        </p:nvSpPr>
        <p:spPr>
          <a:xfrm>
            <a:off x="4888382" y="3406896"/>
            <a:ext cx="1042365" cy="1506345"/>
          </a:xfrm>
          <a:custGeom>
            <a:avLst/>
            <a:gdLst/>
            <a:ahLst/>
            <a:cxnLst/>
            <a:rect l="l" t="t" r="r" b="b"/>
            <a:pathLst>
              <a:path w="2082800" h="3009900">
                <a:moveTo>
                  <a:pt x="0" y="3009900"/>
                </a:moveTo>
                <a:lnTo>
                  <a:pt x="2082800" y="3009900"/>
                </a:lnTo>
                <a:lnTo>
                  <a:pt x="2082800" y="0"/>
                </a:lnTo>
                <a:lnTo>
                  <a:pt x="0" y="0"/>
                </a:lnTo>
                <a:lnTo>
                  <a:pt x="0" y="300990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1" name="object 21"/>
          <p:cNvSpPr/>
          <p:nvPr/>
        </p:nvSpPr>
        <p:spPr>
          <a:xfrm>
            <a:off x="6280321" y="5161120"/>
            <a:ext cx="1023297" cy="1506345"/>
          </a:xfrm>
          <a:custGeom>
            <a:avLst/>
            <a:gdLst/>
            <a:ahLst/>
            <a:cxnLst/>
            <a:rect l="l" t="t" r="r" b="b"/>
            <a:pathLst>
              <a:path w="2044700" h="3009900">
                <a:moveTo>
                  <a:pt x="0" y="3009900"/>
                </a:moveTo>
                <a:lnTo>
                  <a:pt x="2044700" y="3009900"/>
                </a:lnTo>
                <a:lnTo>
                  <a:pt x="2044700" y="0"/>
                </a:lnTo>
                <a:lnTo>
                  <a:pt x="0" y="0"/>
                </a:lnTo>
                <a:lnTo>
                  <a:pt x="0" y="300990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2" name="object 22"/>
          <p:cNvSpPr/>
          <p:nvPr/>
        </p:nvSpPr>
        <p:spPr>
          <a:xfrm>
            <a:off x="4888382" y="5161120"/>
            <a:ext cx="1042365" cy="1506345"/>
          </a:xfrm>
          <a:custGeom>
            <a:avLst/>
            <a:gdLst/>
            <a:ahLst/>
            <a:cxnLst/>
            <a:rect l="l" t="t" r="r" b="b"/>
            <a:pathLst>
              <a:path w="2082800" h="3009900">
                <a:moveTo>
                  <a:pt x="0" y="3009900"/>
                </a:moveTo>
                <a:lnTo>
                  <a:pt x="2082800" y="3009900"/>
                </a:lnTo>
                <a:lnTo>
                  <a:pt x="2082800" y="0"/>
                </a:lnTo>
                <a:lnTo>
                  <a:pt x="0" y="0"/>
                </a:lnTo>
                <a:lnTo>
                  <a:pt x="0" y="300990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3" name="object 23"/>
          <p:cNvSpPr/>
          <p:nvPr/>
        </p:nvSpPr>
        <p:spPr>
          <a:xfrm>
            <a:off x="6273965" y="3406896"/>
            <a:ext cx="1029653" cy="1506345"/>
          </a:xfrm>
          <a:custGeom>
            <a:avLst/>
            <a:gdLst/>
            <a:ahLst/>
            <a:cxnLst/>
            <a:rect l="l" t="t" r="r" b="b"/>
            <a:pathLst>
              <a:path w="2057400" h="3009900">
                <a:moveTo>
                  <a:pt x="0" y="3009900"/>
                </a:moveTo>
                <a:lnTo>
                  <a:pt x="2057400" y="3009900"/>
                </a:lnTo>
                <a:lnTo>
                  <a:pt x="2057400" y="0"/>
                </a:lnTo>
                <a:lnTo>
                  <a:pt x="0" y="0"/>
                </a:lnTo>
                <a:lnTo>
                  <a:pt x="0" y="300990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4" name="object 24"/>
          <p:cNvSpPr/>
          <p:nvPr/>
        </p:nvSpPr>
        <p:spPr>
          <a:xfrm>
            <a:off x="4888382" y="3089101"/>
            <a:ext cx="2415236" cy="241524"/>
          </a:xfrm>
          <a:custGeom>
            <a:avLst/>
            <a:gdLst/>
            <a:ahLst/>
            <a:cxnLst/>
            <a:rect l="l" t="t" r="r" b="b"/>
            <a:pathLst>
              <a:path w="4826000" h="482600">
                <a:moveTo>
                  <a:pt x="0" y="482600"/>
                </a:moveTo>
                <a:lnTo>
                  <a:pt x="4826000" y="482600"/>
                </a:lnTo>
                <a:lnTo>
                  <a:pt x="4826000" y="0"/>
                </a:lnTo>
                <a:lnTo>
                  <a:pt x="0" y="0"/>
                </a:lnTo>
                <a:lnTo>
                  <a:pt x="0" y="482600"/>
                </a:lnTo>
                <a:close/>
              </a:path>
            </a:pathLst>
          </a:custGeom>
          <a:solidFill>
            <a:srgbClr val="7C7C7C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9223" y="3489522"/>
            <a:ext cx="158897" cy="15889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5653" y="5256458"/>
            <a:ext cx="158897" cy="15889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9223" y="5256458"/>
            <a:ext cx="158897" cy="15889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5653" y="3489522"/>
            <a:ext cx="158897" cy="15889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0161" y="209885"/>
            <a:ext cx="355930" cy="35593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79468" y="317936"/>
            <a:ext cx="127118" cy="146185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501215" y="336633"/>
            <a:ext cx="404552" cy="71504"/>
          </a:xfrm>
          <a:custGeom>
            <a:avLst/>
            <a:gdLst/>
            <a:ahLst/>
            <a:cxnLst/>
            <a:rect l="l" t="t" r="r" b="b"/>
            <a:pathLst>
              <a:path w="808355" h="142875">
                <a:moveTo>
                  <a:pt x="29292" y="1894"/>
                </a:moveTo>
                <a:lnTo>
                  <a:pt x="0" y="1894"/>
                </a:lnTo>
                <a:lnTo>
                  <a:pt x="0" y="140439"/>
                </a:lnTo>
                <a:lnTo>
                  <a:pt x="88688" y="140439"/>
                </a:lnTo>
                <a:lnTo>
                  <a:pt x="88688" y="116288"/>
                </a:lnTo>
                <a:lnTo>
                  <a:pt x="29292" y="116288"/>
                </a:lnTo>
                <a:lnTo>
                  <a:pt x="29292" y="1894"/>
                </a:lnTo>
                <a:close/>
              </a:path>
              <a:path w="808355" h="142875">
                <a:moveTo>
                  <a:pt x="162746" y="1894"/>
                </a:moveTo>
                <a:lnTo>
                  <a:pt x="108086" y="1894"/>
                </a:lnTo>
                <a:lnTo>
                  <a:pt x="108086" y="140439"/>
                </a:lnTo>
                <a:lnTo>
                  <a:pt x="137378" y="140439"/>
                </a:lnTo>
                <a:lnTo>
                  <a:pt x="137378" y="95520"/>
                </a:lnTo>
                <a:lnTo>
                  <a:pt x="127163" y="95520"/>
                </a:lnTo>
                <a:lnTo>
                  <a:pt x="127163" y="72046"/>
                </a:lnTo>
                <a:lnTo>
                  <a:pt x="137378" y="72046"/>
                </a:lnTo>
                <a:lnTo>
                  <a:pt x="137378" y="25841"/>
                </a:lnTo>
                <a:lnTo>
                  <a:pt x="207270" y="25841"/>
                </a:lnTo>
                <a:lnTo>
                  <a:pt x="170336" y="2270"/>
                </a:lnTo>
                <a:lnTo>
                  <a:pt x="162746" y="1894"/>
                </a:lnTo>
                <a:close/>
              </a:path>
              <a:path w="808355" h="142875">
                <a:moveTo>
                  <a:pt x="137378" y="72046"/>
                </a:moveTo>
                <a:lnTo>
                  <a:pt x="127163" y="72046"/>
                </a:lnTo>
                <a:lnTo>
                  <a:pt x="127163" y="95520"/>
                </a:lnTo>
                <a:lnTo>
                  <a:pt x="137378" y="95520"/>
                </a:lnTo>
                <a:lnTo>
                  <a:pt x="137378" y="72046"/>
                </a:lnTo>
                <a:close/>
              </a:path>
              <a:path w="808355" h="142875">
                <a:moveTo>
                  <a:pt x="207270" y="25841"/>
                </a:moveTo>
                <a:lnTo>
                  <a:pt x="162814" y="25841"/>
                </a:lnTo>
                <a:lnTo>
                  <a:pt x="167504" y="26811"/>
                </a:lnTo>
                <a:lnTo>
                  <a:pt x="171203" y="28750"/>
                </a:lnTo>
                <a:lnTo>
                  <a:pt x="174901" y="30645"/>
                </a:lnTo>
                <a:lnTo>
                  <a:pt x="177652" y="33328"/>
                </a:lnTo>
                <a:lnTo>
                  <a:pt x="179456" y="36801"/>
                </a:lnTo>
                <a:lnTo>
                  <a:pt x="181305" y="40228"/>
                </a:lnTo>
                <a:lnTo>
                  <a:pt x="182229" y="44242"/>
                </a:lnTo>
                <a:lnTo>
                  <a:pt x="182229" y="53397"/>
                </a:lnTo>
                <a:lnTo>
                  <a:pt x="162904" y="72046"/>
                </a:lnTo>
                <a:lnTo>
                  <a:pt x="137378" y="72046"/>
                </a:lnTo>
                <a:lnTo>
                  <a:pt x="137378" y="95520"/>
                </a:lnTo>
                <a:lnTo>
                  <a:pt x="176784" y="94049"/>
                </a:lnTo>
                <a:lnTo>
                  <a:pt x="210417" y="66160"/>
                </a:lnTo>
                <a:lnTo>
                  <a:pt x="212401" y="58042"/>
                </a:lnTo>
                <a:lnTo>
                  <a:pt x="212401" y="39642"/>
                </a:lnTo>
                <a:lnTo>
                  <a:pt x="210439" y="31524"/>
                </a:lnTo>
                <a:lnTo>
                  <a:pt x="207270" y="25841"/>
                </a:lnTo>
                <a:close/>
              </a:path>
              <a:path w="808355" h="142875">
                <a:moveTo>
                  <a:pt x="260719" y="1894"/>
                </a:moveTo>
                <a:lnTo>
                  <a:pt x="231427" y="1894"/>
                </a:lnTo>
                <a:lnTo>
                  <a:pt x="231427" y="91867"/>
                </a:lnTo>
                <a:lnTo>
                  <a:pt x="247206" y="128499"/>
                </a:lnTo>
                <a:lnTo>
                  <a:pt x="288861" y="142401"/>
                </a:lnTo>
                <a:lnTo>
                  <a:pt x="297186" y="142008"/>
                </a:lnTo>
                <a:lnTo>
                  <a:pt x="335112" y="123755"/>
                </a:lnTo>
                <a:lnTo>
                  <a:pt x="339998" y="116627"/>
                </a:lnTo>
                <a:lnTo>
                  <a:pt x="283224" y="116627"/>
                </a:lnTo>
                <a:lnTo>
                  <a:pt x="278286" y="115454"/>
                </a:lnTo>
                <a:lnTo>
                  <a:pt x="260719" y="94641"/>
                </a:lnTo>
                <a:lnTo>
                  <a:pt x="260719" y="1894"/>
                </a:lnTo>
                <a:close/>
              </a:path>
              <a:path w="808355" h="142875">
                <a:moveTo>
                  <a:pt x="346295" y="1894"/>
                </a:moveTo>
                <a:lnTo>
                  <a:pt x="317003" y="1894"/>
                </a:lnTo>
                <a:lnTo>
                  <a:pt x="317003" y="94641"/>
                </a:lnTo>
                <a:lnTo>
                  <a:pt x="315831" y="99331"/>
                </a:lnTo>
                <a:lnTo>
                  <a:pt x="313486" y="103435"/>
                </a:lnTo>
                <a:lnTo>
                  <a:pt x="311186" y="107539"/>
                </a:lnTo>
                <a:lnTo>
                  <a:pt x="307916" y="110764"/>
                </a:lnTo>
                <a:lnTo>
                  <a:pt x="299482" y="115454"/>
                </a:lnTo>
                <a:lnTo>
                  <a:pt x="294544" y="116627"/>
                </a:lnTo>
                <a:lnTo>
                  <a:pt x="339998" y="116627"/>
                </a:lnTo>
                <a:lnTo>
                  <a:pt x="342224" y="112466"/>
                </a:lnTo>
                <a:lnTo>
                  <a:pt x="344486" y="106073"/>
                </a:lnTo>
                <a:lnTo>
                  <a:pt x="345843" y="99207"/>
                </a:lnTo>
                <a:lnTo>
                  <a:pt x="346295" y="91867"/>
                </a:lnTo>
                <a:lnTo>
                  <a:pt x="346295" y="1894"/>
                </a:lnTo>
                <a:close/>
              </a:path>
              <a:path w="808355" h="142875">
                <a:moveTo>
                  <a:pt x="484615" y="0"/>
                </a:moveTo>
                <a:lnTo>
                  <a:pt x="476588" y="0"/>
                </a:lnTo>
                <a:lnTo>
                  <a:pt x="467683" y="524"/>
                </a:lnTo>
                <a:lnTo>
                  <a:pt x="430620" y="18603"/>
                </a:lnTo>
                <a:lnTo>
                  <a:pt x="412583" y="60258"/>
                </a:lnTo>
                <a:lnTo>
                  <a:pt x="412050" y="71166"/>
                </a:lnTo>
                <a:lnTo>
                  <a:pt x="412575" y="82045"/>
                </a:lnTo>
                <a:lnTo>
                  <a:pt x="430417" y="123679"/>
                </a:lnTo>
                <a:lnTo>
                  <a:pt x="467565" y="141809"/>
                </a:lnTo>
                <a:lnTo>
                  <a:pt x="476588" y="142333"/>
                </a:lnTo>
                <a:lnTo>
                  <a:pt x="485472" y="142333"/>
                </a:lnTo>
                <a:lnTo>
                  <a:pt x="523875" y="122738"/>
                </a:lnTo>
                <a:lnTo>
                  <a:pt x="528504" y="116424"/>
                </a:lnTo>
                <a:lnTo>
                  <a:pt x="470071" y="116424"/>
                </a:lnTo>
                <a:lnTo>
                  <a:pt x="463915" y="114710"/>
                </a:lnTo>
                <a:lnTo>
                  <a:pt x="453271" y="107855"/>
                </a:lnTo>
                <a:lnTo>
                  <a:pt x="449122" y="102781"/>
                </a:lnTo>
                <a:lnTo>
                  <a:pt x="443214" y="89341"/>
                </a:lnTo>
                <a:lnTo>
                  <a:pt x="441748" y="81043"/>
                </a:lnTo>
                <a:lnTo>
                  <a:pt x="441748" y="61560"/>
                </a:lnTo>
                <a:lnTo>
                  <a:pt x="463847" y="27691"/>
                </a:lnTo>
                <a:lnTo>
                  <a:pt x="470093" y="25909"/>
                </a:lnTo>
                <a:lnTo>
                  <a:pt x="528565" y="25909"/>
                </a:lnTo>
                <a:lnTo>
                  <a:pt x="526896" y="22797"/>
                </a:lnTo>
                <a:lnTo>
                  <a:pt x="522567" y="17543"/>
                </a:lnTo>
                <a:lnTo>
                  <a:pt x="511923" y="8929"/>
                </a:lnTo>
                <a:lnTo>
                  <a:pt x="505812" y="5637"/>
                </a:lnTo>
                <a:lnTo>
                  <a:pt x="492057" y="1127"/>
                </a:lnTo>
                <a:lnTo>
                  <a:pt x="484615" y="0"/>
                </a:lnTo>
                <a:close/>
              </a:path>
              <a:path w="808355" h="142875">
                <a:moveTo>
                  <a:pt x="507098" y="93085"/>
                </a:moveTo>
                <a:lnTo>
                  <a:pt x="506421" y="96783"/>
                </a:lnTo>
                <a:lnTo>
                  <a:pt x="505203" y="100075"/>
                </a:lnTo>
                <a:lnTo>
                  <a:pt x="503444" y="102962"/>
                </a:lnTo>
                <a:lnTo>
                  <a:pt x="501731" y="105848"/>
                </a:lnTo>
                <a:lnTo>
                  <a:pt x="480985" y="116424"/>
                </a:lnTo>
                <a:lnTo>
                  <a:pt x="528504" y="116424"/>
                </a:lnTo>
                <a:lnTo>
                  <a:pt x="534044" y="105713"/>
                </a:lnTo>
                <a:lnTo>
                  <a:pt x="535961" y="99579"/>
                </a:lnTo>
                <a:lnTo>
                  <a:pt x="536728" y="93220"/>
                </a:lnTo>
                <a:lnTo>
                  <a:pt x="507098" y="93085"/>
                </a:lnTo>
                <a:close/>
              </a:path>
              <a:path w="808355" h="142875">
                <a:moveTo>
                  <a:pt x="528565" y="25909"/>
                </a:moveTo>
                <a:lnTo>
                  <a:pt x="481233" y="25909"/>
                </a:lnTo>
                <a:lnTo>
                  <a:pt x="484909" y="26473"/>
                </a:lnTo>
                <a:lnTo>
                  <a:pt x="491719" y="28728"/>
                </a:lnTo>
                <a:lnTo>
                  <a:pt x="507098" y="50398"/>
                </a:lnTo>
                <a:lnTo>
                  <a:pt x="536728" y="50398"/>
                </a:lnTo>
                <a:lnTo>
                  <a:pt x="535781" y="42370"/>
                </a:lnTo>
                <a:lnTo>
                  <a:pt x="533616" y="35245"/>
                </a:lnTo>
                <a:lnTo>
                  <a:pt x="530234" y="29021"/>
                </a:lnTo>
                <a:lnTo>
                  <a:pt x="528565" y="25909"/>
                </a:lnTo>
                <a:close/>
              </a:path>
              <a:path w="808355" h="142875">
                <a:moveTo>
                  <a:pt x="642712" y="56216"/>
                </a:moveTo>
                <a:lnTo>
                  <a:pt x="606012" y="56216"/>
                </a:lnTo>
                <a:lnTo>
                  <a:pt x="609800" y="57389"/>
                </a:lnTo>
                <a:lnTo>
                  <a:pt x="612461" y="59734"/>
                </a:lnTo>
                <a:lnTo>
                  <a:pt x="615167" y="62079"/>
                </a:lnTo>
                <a:lnTo>
                  <a:pt x="616520" y="65394"/>
                </a:lnTo>
                <a:lnTo>
                  <a:pt x="616520" y="72294"/>
                </a:lnTo>
                <a:lnTo>
                  <a:pt x="586213" y="79916"/>
                </a:lnTo>
                <a:lnTo>
                  <a:pt x="581297" y="80773"/>
                </a:lnTo>
                <a:lnTo>
                  <a:pt x="552327" y="118295"/>
                </a:lnTo>
                <a:lnTo>
                  <a:pt x="553809" y="124000"/>
                </a:lnTo>
                <a:lnTo>
                  <a:pt x="580192" y="142401"/>
                </a:lnTo>
                <a:lnTo>
                  <a:pt x="591963" y="142401"/>
                </a:lnTo>
                <a:lnTo>
                  <a:pt x="617196" y="126030"/>
                </a:lnTo>
                <a:lnTo>
                  <a:pt x="645339" y="126030"/>
                </a:lnTo>
                <a:lnTo>
                  <a:pt x="645339" y="122512"/>
                </a:lnTo>
                <a:lnTo>
                  <a:pt x="590656" y="122512"/>
                </a:lnTo>
                <a:lnTo>
                  <a:pt x="587002" y="121497"/>
                </a:lnTo>
                <a:lnTo>
                  <a:pt x="584116" y="119468"/>
                </a:lnTo>
                <a:lnTo>
                  <a:pt x="581275" y="117393"/>
                </a:lnTo>
                <a:lnTo>
                  <a:pt x="579854" y="114394"/>
                </a:lnTo>
                <a:lnTo>
                  <a:pt x="579854" y="107765"/>
                </a:lnTo>
                <a:lnTo>
                  <a:pt x="580553" y="105510"/>
                </a:lnTo>
                <a:lnTo>
                  <a:pt x="581951" y="103706"/>
                </a:lnTo>
                <a:lnTo>
                  <a:pt x="583349" y="101857"/>
                </a:lnTo>
                <a:lnTo>
                  <a:pt x="585311" y="100391"/>
                </a:lnTo>
                <a:lnTo>
                  <a:pt x="590362" y="98226"/>
                </a:lnTo>
                <a:lnTo>
                  <a:pt x="593316" y="97437"/>
                </a:lnTo>
                <a:lnTo>
                  <a:pt x="601975" y="96197"/>
                </a:lnTo>
                <a:lnTo>
                  <a:pt x="603915" y="95881"/>
                </a:lnTo>
                <a:lnTo>
                  <a:pt x="616723" y="92273"/>
                </a:lnTo>
                <a:lnTo>
                  <a:pt x="645339" y="92273"/>
                </a:lnTo>
                <a:lnTo>
                  <a:pt x="645339" y="64176"/>
                </a:lnTo>
                <a:lnTo>
                  <a:pt x="644143" y="58877"/>
                </a:lnTo>
                <a:lnTo>
                  <a:pt x="642712" y="56216"/>
                </a:lnTo>
                <a:close/>
              </a:path>
              <a:path w="808355" h="142875">
                <a:moveTo>
                  <a:pt x="645339" y="126030"/>
                </a:moveTo>
                <a:lnTo>
                  <a:pt x="618008" y="126030"/>
                </a:lnTo>
                <a:lnTo>
                  <a:pt x="618008" y="140439"/>
                </a:lnTo>
                <a:lnTo>
                  <a:pt x="645339" y="140439"/>
                </a:lnTo>
                <a:lnTo>
                  <a:pt x="645339" y="126030"/>
                </a:lnTo>
                <a:close/>
              </a:path>
              <a:path w="808355" h="142875">
                <a:moveTo>
                  <a:pt x="645339" y="92273"/>
                </a:moveTo>
                <a:lnTo>
                  <a:pt x="616723" y="92273"/>
                </a:lnTo>
                <a:lnTo>
                  <a:pt x="616723" y="106953"/>
                </a:lnTo>
                <a:lnTo>
                  <a:pt x="615798" y="110223"/>
                </a:lnTo>
                <a:lnTo>
                  <a:pt x="599315" y="122512"/>
                </a:lnTo>
                <a:lnTo>
                  <a:pt x="645339" y="122512"/>
                </a:lnTo>
                <a:lnTo>
                  <a:pt x="645339" y="92273"/>
                </a:lnTo>
                <a:close/>
              </a:path>
              <a:path w="808355" h="142875">
                <a:moveTo>
                  <a:pt x="607004" y="35177"/>
                </a:moveTo>
                <a:lnTo>
                  <a:pt x="592933" y="35177"/>
                </a:lnTo>
                <a:lnTo>
                  <a:pt x="585627" y="36440"/>
                </a:lnTo>
                <a:lnTo>
                  <a:pt x="573044" y="41446"/>
                </a:lnTo>
                <a:lnTo>
                  <a:pt x="567925" y="45009"/>
                </a:lnTo>
                <a:lnTo>
                  <a:pt x="563957" y="49654"/>
                </a:lnTo>
                <a:lnTo>
                  <a:pt x="559988" y="54254"/>
                </a:lnTo>
                <a:lnTo>
                  <a:pt x="557322" y="59734"/>
                </a:lnTo>
                <a:lnTo>
                  <a:pt x="555974" y="66025"/>
                </a:lnTo>
                <a:lnTo>
                  <a:pt x="582628" y="68190"/>
                </a:lnTo>
                <a:lnTo>
                  <a:pt x="583620" y="64762"/>
                </a:lnTo>
                <a:lnTo>
                  <a:pt x="585649" y="61921"/>
                </a:lnTo>
                <a:lnTo>
                  <a:pt x="588716" y="59666"/>
                </a:lnTo>
                <a:lnTo>
                  <a:pt x="591783" y="57366"/>
                </a:lnTo>
                <a:lnTo>
                  <a:pt x="595910" y="56216"/>
                </a:lnTo>
                <a:lnTo>
                  <a:pt x="642712" y="56216"/>
                </a:lnTo>
                <a:lnTo>
                  <a:pt x="639363" y="49992"/>
                </a:lnTo>
                <a:lnTo>
                  <a:pt x="636093" y="46339"/>
                </a:lnTo>
                <a:lnTo>
                  <a:pt x="627840" y="40657"/>
                </a:lnTo>
                <a:lnTo>
                  <a:pt x="623127" y="38560"/>
                </a:lnTo>
                <a:lnTo>
                  <a:pt x="612529" y="35854"/>
                </a:lnTo>
                <a:lnTo>
                  <a:pt x="607004" y="35177"/>
                </a:lnTo>
                <a:close/>
              </a:path>
              <a:path w="808355" h="142875">
                <a:moveTo>
                  <a:pt x="695636" y="36530"/>
                </a:moveTo>
                <a:lnTo>
                  <a:pt x="667697" y="36530"/>
                </a:lnTo>
                <a:lnTo>
                  <a:pt x="667697" y="140439"/>
                </a:lnTo>
                <a:lnTo>
                  <a:pt x="696515" y="140439"/>
                </a:lnTo>
                <a:lnTo>
                  <a:pt x="696515" y="77413"/>
                </a:lnTo>
                <a:lnTo>
                  <a:pt x="697462" y="73669"/>
                </a:lnTo>
                <a:lnTo>
                  <a:pt x="714329" y="60072"/>
                </a:lnTo>
                <a:lnTo>
                  <a:pt x="730746" y="60072"/>
                </a:lnTo>
                <a:lnTo>
                  <a:pt x="730746" y="54660"/>
                </a:lnTo>
                <a:lnTo>
                  <a:pt x="695636" y="54660"/>
                </a:lnTo>
                <a:lnTo>
                  <a:pt x="695636" y="36530"/>
                </a:lnTo>
                <a:close/>
              </a:path>
              <a:path w="808355" h="142875">
                <a:moveTo>
                  <a:pt x="730746" y="60072"/>
                </a:moveTo>
                <a:lnTo>
                  <a:pt x="720553" y="60072"/>
                </a:lnTo>
                <a:lnTo>
                  <a:pt x="722740" y="60230"/>
                </a:lnTo>
                <a:lnTo>
                  <a:pt x="727521" y="60861"/>
                </a:lnTo>
                <a:lnTo>
                  <a:pt x="729393" y="61222"/>
                </a:lnTo>
                <a:lnTo>
                  <a:pt x="730746" y="61628"/>
                </a:lnTo>
                <a:lnTo>
                  <a:pt x="730746" y="60072"/>
                </a:lnTo>
                <a:close/>
              </a:path>
              <a:path w="808355" h="142875">
                <a:moveTo>
                  <a:pt x="723124" y="35042"/>
                </a:moveTo>
                <a:lnTo>
                  <a:pt x="715863" y="35042"/>
                </a:lnTo>
                <a:lnTo>
                  <a:pt x="710721" y="36710"/>
                </a:lnTo>
                <a:lnTo>
                  <a:pt x="706257" y="40048"/>
                </a:lnTo>
                <a:lnTo>
                  <a:pt x="701792" y="43340"/>
                </a:lnTo>
                <a:lnTo>
                  <a:pt x="698612" y="48211"/>
                </a:lnTo>
                <a:lnTo>
                  <a:pt x="696718" y="54660"/>
                </a:lnTo>
                <a:lnTo>
                  <a:pt x="730746" y="54660"/>
                </a:lnTo>
                <a:lnTo>
                  <a:pt x="730746" y="36057"/>
                </a:lnTo>
                <a:lnTo>
                  <a:pt x="729483" y="35741"/>
                </a:lnTo>
                <a:lnTo>
                  <a:pt x="728017" y="35493"/>
                </a:lnTo>
                <a:lnTo>
                  <a:pt x="724680" y="35132"/>
                </a:lnTo>
                <a:lnTo>
                  <a:pt x="723124" y="35042"/>
                </a:lnTo>
                <a:close/>
              </a:path>
              <a:path w="808355" h="142875">
                <a:moveTo>
                  <a:pt x="786573" y="11635"/>
                </a:moveTo>
                <a:lnTo>
                  <a:pt x="757754" y="11635"/>
                </a:lnTo>
                <a:lnTo>
                  <a:pt x="757709" y="119107"/>
                </a:lnTo>
                <a:lnTo>
                  <a:pt x="785446" y="142130"/>
                </a:lnTo>
                <a:lnTo>
                  <a:pt x="796134" y="141724"/>
                </a:lnTo>
                <a:lnTo>
                  <a:pt x="799314" y="141341"/>
                </a:lnTo>
                <a:lnTo>
                  <a:pt x="801929" y="140710"/>
                </a:lnTo>
                <a:lnTo>
                  <a:pt x="804545" y="140123"/>
                </a:lnTo>
                <a:lnTo>
                  <a:pt x="806575" y="139605"/>
                </a:lnTo>
                <a:lnTo>
                  <a:pt x="808018" y="139154"/>
                </a:lnTo>
                <a:lnTo>
                  <a:pt x="803685" y="118656"/>
                </a:lnTo>
                <a:lnTo>
                  <a:pt x="794375" y="118656"/>
                </a:lnTo>
                <a:lnTo>
                  <a:pt x="792661" y="118363"/>
                </a:lnTo>
                <a:lnTo>
                  <a:pt x="789730" y="117190"/>
                </a:lnTo>
                <a:lnTo>
                  <a:pt x="788602" y="116176"/>
                </a:lnTo>
                <a:lnTo>
                  <a:pt x="786979" y="113244"/>
                </a:lnTo>
                <a:lnTo>
                  <a:pt x="786573" y="111170"/>
                </a:lnTo>
                <a:lnTo>
                  <a:pt x="786573" y="11635"/>
                </a:lnTo>
                <a:close/>
              </a:path>
              <a:path w="808355" h="142875">
                <a:moveTo>
                  <a:pt x="803485" y="117709"/>
                </a:moveTo>
                <a:lnTo>
                  <a:pt x="800373" y="118318"/>
                </a:lnTo>
                <a:lnTo>
                  <a:pt x="799021" y="118543"/>
                </a:lnTo>
                <a:lnTo>
                  <a:pt x="797668" y="118656"/>
                </a:lnTo>
                <a:lnTo>
                  <a:pt x="803685" y="118656"/>
                </a:lnTo>
                <a:lnTo>
                  <a:pt x="803485" y="117709"/>
                </a:lnTo>
                <a:close/>
              </a:path>
              <a:path w="808355" h="142875">
                <a:moveTo>
                  <a:pt x="757754" y="36530"/>
                </a:moveTo>
                <a:lnTo>
                  <a:pt x="743548" y="36530"/>
                </a:lnTo>
                <a:lnTo>
                  <a:pt x="743548" y="58178"/>
                </a:lnTo>
                <a:lnTo>
                  <a:pt x="757754" y="58178"/>
                </a:lnTo>
                <a:lnTo>
                  <a:pt x="757754" y="36530"/>
                </a:lnTo>
                <a:close/>
              </a:path>
              <a:path w="808355" h="142875">
                <a:moveTo>
                  <a:pt x="806124" y="36530"/>
                </a:moveTo>
                <a:lnTo>
                  <a:pt x="786573" y="36530"/>
                </a:lnTo>
                <a:lnTo>
                  <a:pt x="786573" y="58178"/>
                </a:lnTo>
                <a:lnTo>
                  <a:pt x="806124" y="58178"/>
                </a:lnTo>
                <a:lnTo>
                  <a:pt x="806124" y="3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2" name="object 32"/>
          <p:cNvSpPr/>
          <p:nvPr/>
        </p:nvSpPr>
        <p:spPr>
          <a:xfrm>
            <a:off x="4856603" y="152400"/>
            <a:ext cx="2478795" cy="6553200"/>
          </a:xfrm>
          <a:custGeom>
            <a:avLst/>
            <a:gdLst/>
            <a:ahLst/>
            <a:cxnLst/>
            <a:rect l="l" t="t" r="r" b="b"/>
            <a:pathLst>
              <a:path w="4953000" h="137033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3639800"/>
                </a:lnTo>
                <a:lnTo>
                  <a:pt x="63500" y="136398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3703300"/>
                </a:lnTo>
                <a:lnTo>
                  <a:pt x="63500" y="13703300"/>
                </a:lnTo>
                <a:lnTo>
                  <a:pt x="4889500" y="13703300"/>
                </a:lnTo>
                <a:lnTo>
                  <a:pt x="4953000" y="137033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237771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674385"/>
            <a:ext cx="4112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>
                <a:latin typeface="Times New Roman"/>
                <a:cs typeface="Times New Roman"/>
              </a:rPr>
              <a:t>E-commerce</a:t>
            </a:r>
            <a:r>
              <a:rPr spc="325" dirty="0">
                <a:latin typeface="Times New Roman"/>
                <a:cs typeface="Times New Roman"/>
              </a:rPr>
              <a:t> </a:t>
            </a:r>
            <a:r>
              <a:rPr spc="-200" dirty="0">
                <a:latin typeface="Times New Roman"/>
                <a:cs typeface="Times New Roman"/>
              </a:rPr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1572292"/>
            <a:ext cx="10139680" cy="387222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5240" marR="5080" indent="-3175">
              <a:lnSpc>
                <a:spcPct val="89100"/>
              </a:lnSpc>
              <a:spcBef>
                <a:spcPts val="459"/>
              </a:spcBef>
            </a:pPr>
            <a:r>
              <a:rPr sz="2800" spc="-15" dirty="0">
                <a:latin typeface="Times New Roman"/>
                <a:cs typeface="Times New Roman"/>
              </a:rPr>
              <a:t>E-commerce,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practice of conducting business transactions </a:t>
            </a:r>
            <a:r>
              <a:rPr sz="2800" spc="-25" dirty="0">
                <a:latin typeface="Times New Roman"/>
                <a:cs typeface="Times New Roman"/>
              </a:rPr>
              <a:t>over </a:t>
            </a:r>
            <a:r>
              <a:rPr sz="2800" spc="-1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internet, </a:t>
            </a:r>
            <a:r>
              <a:rPr sz="2800" spc="-20" dirty="0">
                <a:latin typeface="Times New Roman"/>
                <a:cs typeface="Times New Roman"/>
              </a:rPr>
              <a:t>has </a:t>
            </a:r>
            <a:r>
              <a:rPr sz="2800" spc="-25" dirty="0">
                <a:latin typeface="Times New Roman"/>
                <a:cs typeface="Times New Roman"/>
              </a:rPr>
              <a:t>drastically changed </a:t>
            </a:r>
            <a:r>
              <a:rPr sz="2800" spc="-20" dirty="0">
                <a:latin typeface="Times New Roman"/>
                <a:cs typeface="Times New Roman"/>
              </a:rPr>
              <a:t>how </a:t>
            </a:r>
            <a:r>
              <a:rPr sz="2800" spc="-25" dirty="0">
                <a:latin typeface="Times New Roman"/>
                <a:cs typeface="Times New Roman"/>
              </a:rPr>
              <a:t>consumers </a:t>
            </a:r>
            <a:r>
              <a:rPr sz="2800" spc="-5" dirty="0">
                <a:latin typeface="Times New Roman"/>
                <a:cs typeface="Times New Roman"/>
              </a:rPr>
              <a:t>purchase </a:t>
            </a:r>
            <a:r>
              <a:rPr sz="2800" dirty="0">
                <a:latin typeface="Times New Roman"/>
                <a:cs typeface="Times New Roman"/>
              </a:rPr>
              <a:t>goods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services.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This</a:t>
            </a:r>
            <a:r>
              <a:rPr sz="2800" spc="-1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model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allows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customers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shop</a:t>
            </a:r>
            <a:r>
              <a:rPr sz="2800" spc="-3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online</a:t>
            </a:r>
            <a:r>
              <a:rPr sz="2800" spc="-33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at</a:t>
            </a:r>
            <a:r>
              <a:rPr sz="2800" spc="-32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any</a:t>
            </a:r>
            <a:r>
              <a:rPr sz="2800" spc="-32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time,</a:t>
            </a:r>
            <a:r>
              <a:rPr sz="2800" spc="-34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without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needing </a:t>
            </a:r>
            <a:r>
              <a:rPr sz="2800" spc="-35" dirty="0">
                <a:latin typeface="Times New Roman"/>
                <a:cs typeface="Times New Roman"/>
              </a:rPr>
              <a:t>to </a:t>
            </a:r>
            <a:r>
              <a:rPr sz="2800" spc="-45" dirty="0">
                <a:latin typeface="Times New Roman"/>
                <a:cs typeface="Times New Roman"/>
              </a:rPr>
              <a:t>visit </a:t>
            </a:r>
            <a:r>
              <a:rPr sz="2800" spc="-5" dirty="0">
                <a:latin typeface="Times New Roman"/>
                <a:cs typeface="Times New Roman"/>
              </a:rPr>
              <a:t>a </a:t>
            </a:r>
            <a:r>
              <a:rPr sz="2800" spc="-50" dirty="0">
                <a:latin typeface="Times New Roman"/>
                <a:cs typeface="Times New Roman"/>
              </a:rPr>
              <a:t>physical </a:t>
            </a:r>
            <a:r>
              <a:rPr sz="2800" spc="-45" dirty="0">
                <a:latin typeface="Times New Roman"/>
                <a:cs typeface="Times New Roman"/>
              </a:rPr>
              <a:t>store. </a:t>
            </a:r>
            <a:r>
              <a:rPr sz="2800" spc="-30" dirty="0">
                <a:latin typeface="Times New Roman"/>
                <a:cs typeface="Times New Roman"/>
              </a:rPr>
              <a:t>E- </a:t>
            </a:r>
            <a:r>
              <a:rPr sz="2800" spc="-35" dirty="0">
                <a:latin typeface="Times New Roman"/>
                <a:cs typeface="Times New Roman"/>
              </a:rPr>
              <a:t>commerce </a:t>
            </a:r>
            <a:r>
              <a:rPr sz="2800" spc="-25" dirty="0">
                <a:latin typeface="Times New Roman"/>
                <a:cs typeface="Times New Roman"/>
              </a:rPr>
              <a:t>has grown </a:t>
            </a:r>
            <a:r>
              <a:rPr sz="2800" spc="-30" dirty="0">
                <a:latin typeface="Times New Roman"/>
                <a:cs typeface="Times New Roman"/>
              </a:rPr>
              <a:t>rapidly, with 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companies</a:t>
            </a:r>
            <a:r>
              <a:rPr sz="2800" spc="-229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of</a:t>
            </a:r>
            <a:r>
              <a:rPr sz="2800" spc="-26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all</a:t>
            </a:r>
            <a:r>
              <a:rPr sz="2800" spc="-26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sizes</a:t>
            </a:r>
            <a:r>
              <a:rPr sz="2800" spc="-26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offering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products</a:t>
            </a:r>
            <a:r>
              <a:rPr sz="2800" spc="-2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online,</a:t>
            </a:r>
            <a:r>
              <a:rPr sz="2800" spc="-2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from</a:t>
            </a:r>
            <a:r>
              <a:rPr sz="2800" spc="-2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large</a:t>
            </a:r>
            <a:r>
              <a:rPr sz="2800" spc="-28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corporations</a:t>
            </a:r>
            <a:r>
              <a:rPr sz="2800" spc="-2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small</a:t>
            </a:r>
            <a:r>
              <a:rPr sz="2800" spc="-29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businesses.</a:t>
            </a:r>
            <a:r>
              <a:rPr sz="2800" spc="-2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includes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various</a:t>
            </a:r>
            <a:r>
              <a:rPr sz="2800" spc="-204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forms</a:t>
            </a:r>
            <a:r>
              <a:rPr sz="2800" spc="-2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of</a:t>
            </a:r>
            <a:r>
              <a:rPr sz="2800" spc="-229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transactions,</a:t>
            </a:r>
            <a:r>
              <a:rPr sz="2800" spc="-204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like</a:t>
            </a:r>
            <a:r>
              <a:rPr sz="2800" spc="-229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business-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to-consumer </a:t>
            </a:r>
            <a:r>
              <a:rPr sz="2800" spc="-5" dirty="0">
                <a:latin typeface="Times New Roman"/>
                <a:cs typeface="Times New Roman"/>
              </a:rPr>
              <a:t>(B2C), business-to-business (B2B), and consumer-to-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consumer </a:t>
            </a:r>
            <a:r>
              <a:rPr sz="2800" spc="-15" dirty="0">
                <a:latin typeface="Times New Roman"/>
                <a:cs typeface="Times New Roman"/>
              </a:rPr>
              <a:t>(C2C). </a:t>
            </a:r>
            <a:r>
              <a:rPr sz="2800" spc="-10" dirty="0">
                <a:latin typeface="Times New Roman"/>
                <a:cs typeface="Times New Roman"/>
              </a:rPr>
              <a:t>The expansion of </a:t>
            </a:r>
            <a:r>
              <a:rPr sz="2800" spc="-15" dirty="0">
                <a:latin typeface="Times New Roman"/>
                <a:cs typeface="Times New Roman"/>
              </a:rPr>
              <a:t>e-commerce has been </a:t>
            </a:r>
            <a:r>
              <a:rPr sz="2800" spc="-10" dirty="0">
                <a:latin typeface="Times New Roman"/>
                <a:cs typeface="Times New Roman"/>
              </a:rPr>
              <a:t>fueled </a:t>
            </a:r>
            <a:r>
              <a:rPr sz="2800" spc="-15" dirty="0">
                <a:latin typeface="Times New Roman"/>
                <a:cs typeface="Times New Roman"/>
              </a:rPr>
              <a:t>by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technological advancements, </a:t>
            </a:r>
            <a:r>
              <a:rPr sz="2800" spc="-10" dirty="0">
                <a:latin typeface="Times New Roman"/>
                <a:cs typeface="Times New Roman"/>
              </a:rPr>
              <a:t>making it easier for </a:t>
            </a:r>
            <a:r>
              <a:rPr sz="2800" spc="-15" dirty="0">
                <a:latin typeface="Times New Roman"/>
                <a:cs typeface="Times New Roman"/>
              </a:rPr>
              <a:t>businesses </a:t>
            </a:r>
            <a:r>
              <a:rPr sz="2800" spc="-10" dirty="0">
                <a:latin typeface="Times New Roman"/>
                <a:cs typeface="Times New Roman"/>
              </a:rPr>
              <a:t>to </a:t>
            </a:r>
            <a:r>
              <a:rPr sz="2800" spc="-20" dirty="0">
                <a:latin typeface="Times New Roman"/>
                <a:cs typeface="Times New Roman"/>
              </a:rPr>
              <a:t>reach 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customers</a:t>
            </a:r>
            <a:r>
              <a:rPr sz="2800" spc="-27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and</a:t>
            </a:r>
            <a:r>
              <a:rPr sz="2800" spc="-29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for</a:t>
            </a:r>
            <a:r>
              <a:rPr sz="2800" spc="-28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customers</a:t>
            </a:r>
            <a:r>
              <a:rPr sz="2800" spc="-2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to</a:t>
            </a:r>
            <a:r>
              <a:rPr sz="2800" spc="-3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find</a:t>
            </a:r>
            <a:r>
              <a:rPr sz="2800" spc="-3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what</a:t>
            </a:r>
            <a:r>
              <a:rPr sz="2800" spc="-28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they</a:t>
            </a:r>
            <a:r>
              <a:rPr sz="2800" spc="-29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need</a:t>
            </a:r>
            <a:r>
              <a:rPr sz="2800" spc="-27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online.</a:t>
            </a:r>
            <a:endParaRPr sz="28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304800"/>
            <a:ext cx="11583670" cy="6250305"/>
            <a:chOff x="304800" y="304800"/>
            <a:chExt cx="11583670" cy="6250305"/>
          </a:xfrm>
        </p:grpSpPr>
        <p:sp>
          <p:nvSpPr>
            <p:cNvPr id="5" name="object 5"/>
            <p:cNvSpPr/>
            <p:nvPr/>
          </p:nvSpPr>
          <p:spPr>
            <a:xfrm>
              <a:off x="304800" y="304799"/>
              <a:ext cx="11537950" cy="45720"/>
            </a:xfrm>
            <a:custGeom>
              <a:avLst/>
              <a:gdLst/>
              <a:ahLst/>
              <a:cxnLst/>
              <a:rect l="l" t="t" r="r" b="b"/>
              <a:pathLst>
                <a:path w="11537950" h="45720">
                  <a:moveTo>
                    <a:pt x="45707" y="36576"/>
                  </a:moveTo>
                  <a:lnTo>
                    <a:pt x="36576" y="36576"/>
                  </a:lnTo>
                  <a:lnTo>
                    <a:pt x="36576" y="45720"/>
                  </a:lnTo>
                  <a:lnTo>
                    <a:pt x="45707" y="45720"/>
                  </a:lnTo>
                  <a:lnTo>
                    <a:pt x="45707" y="36576"/>
                  </a:lnTo>
                  <a:close/>
                </a:path>
                <a:path w="11537950" h="45720">
                  <a:moveTo>
                    <a:pt x="11537950" y="0"/>
                  </a:moveTo>
                  <a:lnTo>
                    <a:pt x="45720" y="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27432"/>
                  </a:lnTo>
                  <a:lnTo>
                    <a:pt x="0" y="45720"/>
                  </a:lnTo>
                  <a:lnTo>
                    <a:pt x="27432" y="45720"/>
                  </a:lnTo>
                  <a:lnTo>
                    <a:pt x="27432" y="27432"/>
                  </a:lnTo>
                  <a:lnTo>
                    <a:pt x="45720" y="27432"/>
                  </a:lnTo>
                  <a:lnTo>
                    <a:pt x="11537950" y="27432"/>
                  </a:lnTo>
                  <a:lnTo>
                    <a:pt x="1153795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519" y="332232"/>
              <a:ext cx="11492230" cy="9525"/>
            </a:xfrm>
            <a:custGeom>
              <a:avLst/>
              <a:gdLst/>
              <a:ahLst/>
              <a:cxnLst/>
              <a:rect l="l" t="t" r="r" b="b"/>
              <a:pathLst>
                <a:path w="11492230" h="9525">
                  <a:moveTo>
                    <a:pt x="1149223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1492230" y="9144"/>
                  </a:lnTo>
                  <a:lnTo>
                    <a:pt x="114922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304799"/>
              <a:ext cx="11583670" cy="6250305"/>
            </a:xfrm>
            <a:custGeom>
              <a:avLst/>
              <a:gdLst/>
              <a:ahLst/>
              <a:cxnLst/>
              <a:rect l="l" t="t" r="r" b="b"/>
              <a:pathLst>
                <a:path w="11583670" h="6250305">
                  <a:moveTo>
                    <a:pt x="45707" y="45720"/>
                  </a:moveTo>
                  <a:lnTo>
                    <a:pt x="36576" y="45720"/>
                  </a:lnTo>
                  <a:lnTo>
                    <a:pt x="36576" y="6204204"/>
                  </a:lnTo>
                  <a:lnTo>
                    <a:pt x="36576" y="6231636"/>
                  </a:lnTo>
                  <a:lnTo>
                    <a:pt x="45707" y="6231636"/>
                  </a:lnTo>
                  <a:lnTo>
                    <a:pt x="45707" y="6204204"/>
                  </a:lnTo>
                  <a:lnTo>
                    <a:pt x="45707" y="45720"/>
                  </a:lnTo>
                  <a:close/>
                </a:path>
                <a:path w="11583670" h="6250305">
                  <a:moveTo>
                    <a:pt x="11565382" y="36576"/>
                  </a:moveTo>
                  <a:lnTo>
                    <a:pt x="11537950" y="36576"/>
                  </a:lnTo>
                  <a:lnTo>
                    <a:pt x="45720" y="36576"/>
                  </a:lnTo>
                  <a:lnTo>
                    <a:pt x="45720" y="45720"/>
                  </a:lnTo>
                  <a:lnTo>
                    <a:pt x="11537950" y="45720"/>
                  </a:lnTo>
                  <a:lnTo>
                    <a:pt x="11537950" y="6204204"/>
                  </a:lnTo>
                  <a:lnTo>
                    <a:pt x="45720" y="6204204"/>
                  </a:lnTo>
                  <a:lnTo>
                    <a:pt x="45720" y="6231636"/>
                  </a:lnTo>
                  <a:lnTo>
                    <a:pt x="11537950" y="6231636"/>
                  </a:lnTo>
                  <a:lnTo>
                    <a:pt x="11565382" y="6231636"/>
                  </a:lnTo>
                  <a:lnTo>
                    <a:pt x="11565382" y="6204204"/>
                  </a:lnTo>
                  <a:lnTo>
                    <a:pt x="11565382" y="45720"/>
                  </a:lnTo>
                  <a:lnTo>
                    <a:pt x="11565382" y="36576"/>
                  </a:lnTo>
                  <a:close/>
                </a:path>
                <a:path w="11583670" h="6250305">
                  <a:moveTo>
                    <a:pt x="11583670" y="0"/>
                  </a:moveTo>
                  <a:lnTo>
                    <a:pt x="11574526" y="0"/>
                  </a:lnTo>
                  <a:lnTo>
                    <a:pt x="11537950" y="0"/>
                  </a:lnTo>
                  <a:lnTo>
                    <a:pt x="11537950" y="27432"/>
                  </a:lnTo>
                  <a:lnTo>
                    <a:pt x="11574526" y="27432"/>
                  </a:lnTo>
                  <a:lnTo>
                    <a:pt x="11574526" y="45720"/>
                  </a:lnTo>
                  <a:lnTo>
                    <a:pt x="11574526" y="6204204"/>
                  </a:lnTo>
                  <a:lnTo>
                    <a:pt x="11574526" y="6240792"/>
                  </a:lnTo>
                  <a:lnTo>
                    <a:pt x="11537950" y="6240792"/>
                  </a:lnTo>
                  <a:lnTo>
                    <a:pt x="45720" y="6240792"/>
                  </a:lnTo>
                  <a:lnTo>
                    <a:pt x="27432" y="6240792"/>
                  </a:lnTo>
                  <a:lnTo>
                    <a:pt x="27432" y="6204204"/>
                  </a:lnTo>
                  <a:lnTo>
                    <a:pt x="27432" y="45720"/>
                  </a:lnTo>
                  <a:lnTo>
                    <a:pt x="0" y="45720"/>
                  </a:lnTo>
                  <a:lnTo>
                    <a:pt x="0" y="6204204"/>
                  </a:lnTo>
                  <a:lnTo>
                    <a:pt x="0" y="6240792"/>
                  </a:lnTo>
                  <a:lnTo>
                    <a:pt x="0" y="6249924"/>
                  </a:lnTo>
                  <a:lnTo>
                    <a:pt x="27432" y="6249924"/>
                  </a:lnTo>
                  <a:lnTo>
                    <a:pt x="45720" y="6249924"/>
                  </a:lnTo>
                  <a:lnTo>
                    <a:pt x="11537950" y="6249924"/>
                  </a:lnTo>
                  <a:lnTo>
                    <a:pt x="11574526" y="6249924"/>
                  </a:lnTo>
                  <a:lnTo>
                    <a:pt x="11583657" y="6249924"/>
                  </a:lnTo>
                  <a:lnTo>
                    <a:pt x="11583670" y="6240792"/>
                  </a:lnTo>
                  <a:lnTo>
                    <a:pt x="11583657" y="6204204"/>
                  </a:lnTo>
                  <a:lnTo>
                    <a:pt x="11583657" y="45720"/>
                  </a:lnTo>
                  <a:lnTo>
                    <a:pt x="11583657" y="27432"/>
                  </a:lnTo>
                  <a:lnTo>
                    <a:pt x="1158367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88382" y="1588336"/>
            <a:ext cx="2415236" cy="1633462"/>
            <a:chOff x="63500" y="1803400"/>
            <a:chExt cx="4826000" cy="3263900"/>
          </a:xfrm>
        </p:grpSpPr>
        <p:sp>
          <p:nvSpPr>
            <p:cNvPr id="3" name="object 3"/>
            <p:cNvSpPr/>
            <p:nvPr/>
          </p:nvSpPr>
          <p:spPr>
            <a:xfrm>
              <a:off x="63500" y="1803400"/>
              <a:ext cx="4826000" cy="3263900"/>
            </a:xfrm>
            <a:custGeom>
              <a:avLst/>
              <a:gdLst/>
              <a:ahLst/>
              <a:cxnLst/>
              <a:rect l="l" t="t" r="r" b="b"/>
              <a:pathLst>
                <a:path w="4826000" h="3263900">
                  <a:moveTo>
                    <a:pt x="0" y="3263900"/>
                  </a:moveTo>
                  <a:lnTo>
                    <a:pt x="4826000" y="32639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32639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6269" y="3198091"/>
              <a:ext cx="2225910" cy="29946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466767" y="978171"/>
            <a:ext cx="1233042" cy="273303"/>
          </a:xfrm>
          <a:custGeom>
            <a:avLst/>
            <a:gdLst/>
            <a:ahLst/>
            <a:cxnLst/>
            <a:rect l="l" t="t" r="r" b="b"/>
            <a:pathLst>
              <a:path w="2463800" h="546100">
                <a:moveTo>
                  <a:pt x="2336800" y="0"/>
                </a:moveTo>
                <a:lnTo>
                  <a:pt x="127000" y="0"/>
                </a:lnTo>
                <a:lnTo>
                  <a:pt x="77565" y="9980"/>
                </a:lnTo>
                <a:lnTo>
                  <a:pt x="37197" y="37197"/>
                </a:lnTo>
                <a:lnTo>
                  <a:pt x="9980" y="77565"/>
                </a:lnTo>
                <a:lnTo>
                  <a:pt x="0" y="127000"/>
                </a:lnTo>
                <a:lnTo>
                  <a:pt x="0" y="419100"/>
                </a:lnTo>
                <a:lnTo>
                  <a:pt x="9980" y="468534"/>
                </a:lnTo>
                <a:lnTo>
                  <a:pt x="37197" y="508902"/>
                </a:lnTo>
                <a:lnTo>
                  <a:pt x="77565" y="536119"/>
                </a:lnTo>
                <a:lnTo>
                  <a:pt x="127000" y="546100"/>
                </a:lnTo>
                <a:lnTo>
                  <a:pt x="2336800" y="546100"/>
                </a:lnTo>
                <a:lnTo>
                  <a:pt x="2386234" y="536119"/>
                </a:lnTo>
                <a:lnTo>
                  <a:pt x="2426602" y="508902"/>
                </a:lnTo>
                <a:lnTo>
                  <a:pt x="2453819" y="468534"/>
                </a:lnTo>
                <a:lnTo>
                  <a:pt x="2463800" y="419100"/>
                </a:lnTo>
                <a:lnTo>
                  <a:pt x="2463800" y="127000"/>
                </a:lnTo>
                <a:lnTo>
                  <a:pt x="2453819" y="77565"/>
                </a:lnTo>
                <a:lnTo>
                  <a:pt x="2426602" y="37197"/>
                </a:lnTo>
                <a:lnTo>
                  <a:pt x="2386234" y="9980"/>
                </a:lnTo>
                <a:lnTo>
                  <a:pt x="2336800" y="0"/>
                </a:lnTo>
                <a:close/>
              </a:path>
            </a:pathLst>
          </a:custGeom>
          <a:solidFill>
            <a:srgbClr val="959292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0486" y="978171"/>
            <a:ext cx="343218" cy="30508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913806" y="3310781"/>
            <a:ext cx="1144059" cy="330506"/>
            <a:chOff x="114300" y="5245100"/>
            <a:chExt cx="2286000" cy="660400"/>
          </a:xfrm>
        </p:grpSpPr>
        <p:sp>
          <p:nvSpPr>
            <p:cNvPr id="8" name="object 8"/>
            <p:cNvSpPr/>
            <p:nvPr/>
          </p:nvSpPr>
          <p:spPr>
            <a:xfrm>
              <a:off x="114300" y="5245100"/>
              <a:ext cx="2286000" cy="660400"/>
            </a:xfrm>
            <a:custGeom>
              <a:avLst/>
              <a:gdLst/>
              <a:ahLst/>
              <a:cxnLst/>
              <a:rect l="l" t="t" r="r" b="b"/>
              <a:pathLst>
                <a:path w="2286000" h="660400">
                  <a:moveTo>
                    <a:pt x="22225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596900"/>
                  </a:lnTo>
                  <a:lnTo>
                    <a:pt x="4990" y="621617"/>
                  </a:lnTo>
                  <a:lnTo>
                    <a:pt x="18598" y="641801"/>
                  </a:lnTo>
                  <a:lnTo>
                    <a:pt x="38782" y="655409"/>
                  </a:lnTo>
                  <a:lnTo>
                    <a:pt x="63500" y="660400"/>
                  </a:lnTo>
                  <a:lnTo>
                    <a:pt x="2222500" y="660400"/>
                  </a:lnTo>
                  <a:lnTo>
                    <a:pt x="2247217" y="655409"/>
                  </a:lnTo>
                  <a:lnTo>
                    <a:pt x="2267401" y="641801"/>
                  </a:lnTo>
                  <a:lnTo>
                    <a:pt x="2281009" y="621617"/>
                  </a:lnTo>
                  <a:lnTo>
                    <a:pt x="2286000" y="596900"/>
                  </a:lnTo>
                  <a:lnTo>
                    <a:pt x="2286000" y="63500"/>
                  </a:lnTo>
                  <a:lnTo>
                    <a:pt x="2281009" y="38782"/>
                  </a:lnTo>
                  <a:lnTo>
                    <a:pt x="2267401" y="18598"/>
                  </a:lnTo>
                  <a:lnTo>
                    <a:pt x="2247217" y="499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9" name="object 9"/>
            <p:cNvSpPr/>
            <p:nvPr/>
          </p:nvSpPr>
          <p:spPr>
            <a:xfrm>
              <a:off x="832869" y="5445499"/>
              <a:ext cx="766445" cy="247650"/>
            </a:xfrm>
            <a:custGeom>
              <a:avLst/>
              <a:gdLst/>
              <a:ahLst/>
              <a:cxnLst/>
              <a:rect l="l" t="t" r="r" b="b"/>
              <a:pathLst>
                <a:path w="766444" h="247650">
                  <a:moveTo>
                    <a:pt x="91100" y="13191"/>
                  </a:moveTo>
                  <a:lnTo>
                    <a:pt x="0" y="13191"/>
                  </a:lnTo>
                  <a:lnTo>
                    <a:pt x="0" y="244100"/>
                  </a:lnTo>
                  <a:lnTo>
                    <a:pt x="48820" y="244100"/>
                  </a:lnTo>
                  <a:lnTo>
                    <a:pt x="48820" y="169235"/>
                  </a:lnTo>
                  <a:lnTo>
                    <a:pt x="31795" y="169235"/>
                  </a:lnTo>
                  <a:lnTo>
                    <a:pt x="31795" y="130111"/>
                  </a:lnTo>
                  <a:lnTo>
                    <a:pt x="48820" y="130111"/>
                  </a:lnTo>
                  <a:lnTo>
                    <a:pt x="48820" y="53104"/>
                  </a:lnTo>
                  <a:lnTo>
                    <a:pt x="165108" y="53104"/>
                  </a:lnTo>
                  <a:lnTo>
                    <a:pt x="135862" y="23226"/>
                  </a:lnTo>
                  <a:lnTo>
                    <a:pt x="103749" y="13818"/>
                  </a:lnTo>
                  <a:lnTo>
                    <a:pt x="91100" y="13191"/>
                  </a:lnTo>
                  <a:close/>
                </a:path>
                <a:path w="766444" h="247650">
                  <a:moveTo>
                    <a:pt x="48820" y="130111"/>
                  </a:moveTo>
                  <a:lnTo>
                    <a:pt x="31795" y="130111"/>
                  </a:lnTo>
                  <a:lnTo>
                    <a:pt x="31795" y="169235"/>
                  </a:lnTo>
                  <a:lnTo>
                    <a:pt x="48820" y="169235"/>
                  </a:lnTo>
                  <a:lnTo>
                    <a:pt x="48820" y="130111"/>
                  </a:lnTo>
                  <a:close/>
                </a:path>
                <a:path w="766444" h="247650">
                  <a:moveTo>
                    <a:pt x="165108" y="53104"/>
                  </a:moveTo>
                  <a:lnTo>
                    <a:pt x="91213" y="53104"/>
                  </a:lnTo>
                  <a:lnTo>
                    <a:pt x="99030" y="54720"/>
                  </a:lnTo>
                  <a:lnTo>
                    <a:pt x="105194" y="57952"/>
                  </a:lnTo>
                  <a:lnTo>
                    <a:pt x="111358" y="61109"/>
                  </a:lnTo>
                  <a:lnTo>
                    <a:pt x="115943" y="65582"/>
                  </a:lnTo>
                  <a:lnTo>
                    <a:pt x="118949" y="71369"/>
                  </a:lnTo>
                  <a:lnTo>
                    <a:pt x="122031" y="77082"/>
                  </a:lnTo>
                  <a:lnTo>
                    <a:pt x="123572" y="83772"/>
                  </a:lnTo>
                  <a:lnTo>
                    <a:pt x="123572" y="99030"/>
                  </a:lnTo>
                  <a:lnTo>
                    <a:pt x="122031" y="105758"/>
                  </a:lnTo>
                  <a:lnTo>
                    <a:pt x="118949" y="111621"/>
                  </a:lnTo>
                  <a:lnTo>
                    <a:pt x="115943" y="117408"/>
                  </a:lnTo>
                  <a:lnTo>
                    <a:pt x="111358" y="121956"/>
                  </a:lnTo>
                  <a:lnTo>
                    <a:pt x="99105" y="128495"/>
                  </a:lnTo>
                  <a:lnTo>
                    <a:pt x="91363" y="130111"/>
                  </a:lnTo>
                  <a:lnTo>
                    <a:pt x="48820" y="130111"/>
                  </a:lnTo>
                  <a:lnTo>
                    <a:pt x="48820" y="169235"/>
                  </a:lnTo>
                  <a:lnTo>
                    <a:pt x="89860" y="169235"/>
                  </a:lnTo>
                  <a:lnTo>
                    <a:pt x="102671" y="168622"/>
                  </a:lnTo>
                  <a:lnTo>
                    <a:pt x="144043" y="154035"/>
                  </a:lnTo>
                  <a:lnTo>
                    <a:pt x="168277" y="122895"/>
                  </a:lnTo>
                  <a:lnTo>
                    <a:pt x="173858" y="91439"/>
                  </a:lnTo>
                  <a:lnTo>
                    <a:pt x="173245" y="80276"/>
                  </a:lnTo>
                  <a:lnTo>
                    <a:pt x="171406" y="69791"/>
                  </a:lnTo>
                  <a:lnTo>
                    <a:pt x="168340" y="59982"/>
                  </a:lnTo>
                  <a:lnTo>
                    <a:pt x="165108" y="53104"/>
                  </a:lnTo>
                  <a:close/>
                </a:path>
                <a:path w="766444" h="247650">
                  <a:moveTo>
                    <a:pt x="251232" y="70918"/>
                  </a:moveTo>
                  <a:lnTo>
                    <a:pt x="204666" y="70918"/>
                  </a:lnTo>
                  <a:lnTo>
                    <a:pt x="204666" y="244100"/>
                  </a:lnTo>
                  <a:lnTo>
                    <a:pt x="252697" y="244100"/>
                  </a:lnTo>
                  <a:lnTo>
                    <a:pt x="252697" y="139056"/>
                  </a:lnTo>
                  <a:lnTo>
                    <a:pt x="254276" y="132817"/>
                  </a:lnTo>
                  <a:lnTo>
                    <a:pt x="282388" y="110155"/>
                  </a:lnTo>
                  <a:lnTo>
                    <a:pt x="309748" y="110155"/>
                  </a:lnTo>
                  <a:lnTo>
                    <a:pt x="309748" y="101135"/>
                  </a:lnTo>
                  <a:lnTo>
                    <a:pt x="251232" y="101135"/>
                  </a:lnTo>
                  <a:lnTo>
                    <a:pt x="251232" y="70918"/>
                  </a:lnTo>
                  <a:close/>
                </a:path>
                <a:path w="766444" h="247650">
                  <a:moveTo>
                    <a:pt x="309748" y="110155"/>
                  </a:moveTo>
                  <a:lnTo>
                    <a:pt x="292761" y="110155"/>
                  </a:lnTo>
                  <a:lnTo>
                    <a:pt x="296406" y="110418"/>
                  </a:lnTo>
                  <a:lnTo>
                    <a:pt x="304374" y="111470"/>
                  </a:lnTo>
                  <a:lnTo>
                    <a:pt x="307493" y="112072"/>
                  </a:lnTo>
                  <a:lnTo>
                    <a:pt x="309748" y="112748"/>
                  </a:lnTo>
                  <a:lnTo>
                    <a:pt x="309748" y="110155"/>
                  </a:lnTo>
                  <a:close/>
                </a:path>
                <a:path w="766444" h="247650">
                  <a:moveTo>
                    <a:pt x="297045" y="68438"/>
                  </a:moveTo>
                  <a:lnTo>
                    <a:pt x="294640" y="68438"/>
                  </a:lnTo>
                  <a:lnTo>
                    <a:pt x="287579" y="68959"/>
                  </a:lnTo>
                  <a:lnTo>
                    <a:pt x="255805" y="93567"/>
                  </a:lnTo>
                  <a:lnTo>
                    <a:pt x="253036" y="101135"/>
                  </a:lnTo>
                  <a:lnTo>
                    <a:pt x="309748" y="101135"/>
                  </a:lnTo>
                  <a:lnTo>
                    <a:pt x="309748" y="70129"/>
                  </a:lnTo>
                  <a:lnTo>
                    <a:pt x="307643" y="69603"/>
                  </a:lnTo>
                  <a:lnTo>
                    <a:pt x="305201" y="69190"/>
                  </a:lnTo>
                  <a:lnTo>
                    <a:pt x="299638" y="68588"/>
                  </a:lnTo>
                  <a:lnTo>
                    <a:pt x="297045" y="68438"/>
                  </a:lnTo>
                  <a:close/>
                </a:path>
                <a:path w="766444" h="247650">
                  <a:moveTo>
                    <a:pt x="382612" y="70918"/>
                  </a:moveTo>
                  <a:lnTo>
                    <a:pt x="334581" y="70918"/>
                  </a:lnTo>
                  <a:lnTo>
                    <a:pt x="334581" y="244100"/>
                  </a:lnTo>
                  <a:lnTo>
                    <a:pt x="382612" y="244100"/>
                  </a:lnTo>
                  <a:lnTo>
                    <a:pt x="382612" y="70918"/>
                  </a:lnTo>
                  <a:close/>
                </a:path>
                <a:path w="766444" h="247650">
                  <a:moveTo>
                    <a:pt x="365850" y="0"/>
                  </a:moveTo>
                  <a:lnTo>
                    <a:pt x="351568" y="0"/>
                  </a:lnTo>
                  <a:lnTo>
                    <a:pt x="345442" y="2405"/>
                  </a:lnTo>
                  <a:lnTo>
                    <a:pt x="335295" y="11951"/>
                  </a:lnTo>
                  <a:lnTo>
                    <a:pt x="332777" y="17626"/>
                  </a:lnTo>
                  <a:lnTo>
                    <a:pt x="332777" y="30930"/>
                  </a:lnTo>
                  <a:lnTo>
                    <a:pt x="335295" y="36680"/>
                  </a:lnTo>
                  <a:lnTo>
                    <a:pt x="340331" y="41491"/>
                  </a:lnTo>
                  <a:lnTo>
                    <a:pt x="345442" y="46226"/>
                  </a:lnTo>
                  <a:lnTo>
                    <a:pt x="351568" y="48594"/>
                  </a:lnTo>
                  <a:lnTo>
                    <a:pt x="365850" y="48594"/>
                  </a:lnTo>
                  <a:lnTo>
                    <a:pt x="371938" y="46226"/>
                  </a:lnTo>
                  <a:lnTo>
                    <a:pt x="382086" y="36680"/>
                  </a:lnTo>
                  <a:lnTo>
                    <a:pt x="384641" y="30930"/>
                  </a:lnTo>
                  <a:lnTo>
                    <a:pt x="384641" y="17626"/>
                  </a:lnTo>
                  <a:lnTo>
                    <a:pt x="382086" y="11951"/>
                  </a:lnTo>
                  <a:lnTo>
                    <a:pt x="376974" y="7215"/>
                  </a:lnTo>
                  <a:lnTo>
                    <a:pt x="371938" y="2405"/>
                  </a:lnTo>
                  <a:lnTo>
                    <a:pt x="365850" y="0"/>
                  </a:lnTo>
                  <a:close/>
                </a:path>
                <a:path w="766444" h="247650">
                  <a:moveTo>
                    <a:pt x="499109" y="68663"/>
                  </a:moveTo>
                  <a:lnTo>
                    <a:pt x="453784" y="80051"/>
                  </a:lnTo>
                  <a:lnTo>
                    <a:pt x="424357" y="111508"/>
                  </a:lnTo>
                  <a:lnTo>
                    <a:pt x="414097" y="158186"/>
                  </a:lnTo>
                  <a:lnTo>
                    <a:pt x="414731" y="170940"/>
                  </a:lnTo>
                  <a:lnTo>
                    <a:pt x="429924" y="214180"/>
                  </a:lnTo>
                  <a:lnTo>
                    <a:pt x="463608" y="241141"/>
                  </a:lnTo>
                  <a:lnTo>
                    <a:pt x="499335" y="247483"/>
                  </a:lnTo>
                  <a:lnTo>
                    <a:pt x="510504" y="246954"/>
                  </a:lnTo>
                  <a:lnTo>
                    <a:pt x="547359" y="234390"/>
                  </a:lnTo>
                  <a:lnTo>
                    <a:pt x="569201" y="209486"/>
                  </a:lnTo>
                  <a:lnTo>
                    <a:pt x="492457" y="209486"/>
                  </a:lnTo>
                  <a:lnTo>
                    <a:pt x="485955" y="207457"/>
                  </a:lnTo>
                  <a:lnTo>
                    <a:pt x="464044" y="172843"/>
                  </a:lnTo>
                  <a:lnTo>
                    <a:pt x="462917" y="157509"/>
                  </a:lnTo>
                  <a:lnTo>
                    <a:pt x="463206" y="149638"/>
                  </a:lnTo>
                  <a:lnTo>
                    <a:pt x="485955" y="108125"/>
                  </a:lnTo>
                  <a:lnTo>
                    <a:pt x="492457" y="106096"/>
                  </a:lnTo>
                  <a:lnTo>
                    <a:pt x="569197" y="106096"/>
                  </a:lnTo>
                  <a:lnTo>
                    <a:pt x="565744" y="100007"/>
                  </a:lnTo>
                  <a:lnTo>
                    <a:pt x="529932" y="73293"/>
                  </a:lnTo>
                  <a:lnTo>
                    <a:pt x="510088" y="69178"/>
                  </a:lnTo>
                  <a:lnTo>
                    <a:pt x="499109" y="68663"/>
                  </a:lnTo>
                  <a:close/>
                </a:path>
                <a:path w="766444" h="247650">
                  <a:moveTo>
                    <a:pt x="576680" y="180623"/>
                  </a:moveTo>
                  <a:lnTo>
                    <a:pt x="531355" y="180623"/>
                  </a:lnTo>
                  <a:lnTo>
                    <a:pt x="530453" y="186711"/>
                  </a:lnTo>
                  <a:lnTo>
                    <a:pt x="528537" y="191935"/>
                  </a:lnTo>
                  <a:lnTo>
                    <a:pt x="522749" y="200579"/>
                  </a:lnTo>
                  <a:lnTo>
                    <a:pt x="519103" y="203849"/>
                  </a:lnTo>
                  <a:lnTo>
                    <a:pt x="510309" y="208359"/>
                  </a:lnTo>
                  <a:lnTo>
                    <a:pt x="505386" y="209486"/>
                  </a:lnTo>
                  <a:lnTo>
                    <a:pt x="569201" y="209486"/>
                  </a:lnTo>
                  <a:lnTo>
                    <a:pt x="570169" y="207725"/>
                  </a:lnTo>
                  <a:lnTo>
                    <a:pt x="573411" y="199283"/>
                  </a:lnTo>
                  <a:lnTo>
                    <a:pt x="575581" y="190249"/>
                  </a:lnTo>
                  <a:lnTo>
                    <a:pt x="576680" y="180623"/>
                  </a:lnTo>
                  <a:close/>
                </a:path>
                <a:path w="766444" h="247650">
                  <a:moveTo>
                    <a:pt x="569197" y="106096"/>
                  </a:moveTo>
                  <a:lnTo>
                    <a:pt x="508693" y="106096"/>
                  </a:lnTo>
                  <a:lnTo>
                    <a:pt x="515796" y="108764"/>
                  </a:lnTo>
                  <a:lnTo>
                    <a:pt x="521208" y="114101"/>
                  </a:lnTo>
                  <a:lnTo>
                    <a:pt x="526695" y="119363"/>
                  </a:lnTo>
                  <a:lnTo>
                    <a:pt x="530078" y="126316"/>
                  </a:lnTo>
                  <a:lnTo>
                    <a:pt x="531355" y="134960"/>
                  </a:lnTo>
                  <a:lnTo>
                    <a:pt x="576680" y="134960"/>
                  </a:lnTo>
                  <a:lnTo>
                    <a:pt x="575616" y="125249"/>
                  </a:lnTo>
                  <a:lnTo>
                    <a:pt x="573431" y="116168"/>
                  </a:lnTo>
                  <a:lnTo>
                    <a:pt x="570148" y="107773"/>
                  </a:lnTo>
                  <a:lnTo>
                    <a:pt x="569197" y="106096"/>
                  </a:lnTo>
                  <a:close/>
                </a:path>
                <a:path w="766444" h="247650">
                  <a:moveTo>
                    <a:pt x="684440" y="68663"/>
                  </a:moveTo>
                  <a:lnTo>
                    <a:pt x="640017" y="79938"/>
                  </a:lnTo>
                  <a:lnTo>
                    <a:pt x="610815" y="111395"/>
                  </a:lnTo>
                  <a:lnTo>
                    <a:pt x="600442" y="158299"/>
                  </a:lnTo>
                  <a:lnTo>
                    <a:pt x="601090" y="171539"/>
                  </a:lnTo>
                  <a:lnTo>
                    <a:pt x="616551" y="215180"/>
                  </a:lnTo>
                  <a:lnTo>
                    <a:pt x="650460" y="241394"/>
                  </a:lnTo>
                  <a:lnTo>
                    <a:pt x="686356" y="247483"/>
                  </a:lnTo>
                  <a:lnTo>
                    <a:pt x="696750" y="247074"/>
                  </a:lnTo>
                  <a:lnTo>
                    <a:pt x="739066" y="232994"/>
                  </a:lnTo>
                  <a:lnTo>
                    <a:pt x="758428" y="211629"/>
                  </a:lnTo>
                  <a:lnTo>
                    <a:pt x="679103" y="211629"/>
                  </a:lnTo>
                  <a:lnTo>
                    <a:pt x="672150" y="209937"/>
                  </a:lnTo>
                  <a:lnTo>
                    <a:pt x="647909" y="178480"/>
                  </a:lnTo>
                  <a:lnTo>
                    <a:pt x="647909" y="169799"/>
                  </a:lnTo>
                  <a:lnTo>
                    <a:pt x="619609" y="169799"/>
                  </a:lnTo>
                  <a:lnTo>
                    <a:pt x="619609" y="140033"/>
                  </a:lnTo>
                  <a:lnTo>
                    <a:pt x="647927" y="140033"/>
                  </a:lnTo>
                  <a:lnTo>
                    <a:pt x="647984" y="134772"/>
                  </a:lnTo>
                  <a:lnTo>
                    <a:pt x="649600" y="128570"/>
                  </a:lnTo>
                  <a:lnTo>
                    <a:pt x="652757" y="123008"/>
                  </a:lnTo>
                  <a:lnTo>
                    <a:pt x="655914" y="117371"/>
                  </a:lnTo>
                  <a:lnTo>
                    <a:pt x="660274" y="112898"/>
                  </a:lnTo>
                  <a:lnTo>
                    <a:pt x="671474" y="106209"/>
                  </a:lnTo>
                  <a:lnTo>
                    <a:pt x="677938" y="104517"/>
                  </a:lnTo>
                  <a:lnTo>
                    <a:pt x="753113" y="104517"/>
                  </a:lnTo>
                  <a:lnTo>
                    <a:pt x="752202" y="102883"/>
                  </a:lnTo>
                  <a:lnTo>
                    <a:pt x="723549" y="77239"/>
                  </a:lnTo>
                  <a:lnTo>
                    <a:pt x="692861" y="69009"/>
                  </a:lnTo>
                  <a:lnTo>
                    <a:pt x="684440" y="68663"/>
                  </a:lnTo>
                  <a:close/>
                </a:path>
                <a:path w="766444" h="247650">
                  <a:moveTo>
                    <a:pt x="720407" y="191559"/>
                  </a:moveTo>
                  <a:lnTo>
                    <a:pt x="692482" y="211629"/>
                  </a:lnTo>
                  <a:lnTo>
                    <a:pt x="758428" y="211629"/>
                  </a:lnTo>
                  <a:lnTo>
                    <a:pt x="759671" y="209486"/>
                  </a:lnTo>
                  <a:lnTo>
                    <a:pt x="762694" y="202242"/>
                  </a:lnTo>
                  <a:lnTo>
                    <a:pt x="764829" y="194491"/>
                  </a:lnTo>
                  <a:lnTo>
                    <a:pt x="720407" y="191559"/>
                  </a:lnTo>
                  <a:close/>
                </a:path>
                <a:path w="766444" h="247650">
                  <a:moveTo>
                    <a:pt x="647927" y="140033"/>
                  </a:moveTo>
                  <a:lnTo>
                    <a:pt x="619609" y="140033"/>
                  </a:lnTo>
                  <a:lnTo>
                    <a:pt x="619609" y="169799"/>
                  </a:lnTo>
                  <a:lnTo>
                    <a:pt x="647909" y="169799"/>
                  </a:lnTo>
                  <a:lnTo>
                    <a:pt x="647927" y="140033"/>
                  </a:lnTo>
                  <a:close/>
                </a:path>
                <a:path w="766444" h="247650">
                  <a:moveTo>
                    <a:pt x="753113" y="104517"/>
                  </a:moveTo>
                  <a:lnTo>
                    <a:pt x="692219" y="104517"/>
                  </a:lnTo>
                  <a:lnTo>
                    <a:pt x="698345" y="106058"/>
                  </a:lnTo>
                  <a:lnTo>
                    <a:pt x="703607" y="109140"/>
                  </a:lnTo>
                  <a:lnTo>
                    <a:pt x="708944" y="112147"/>
                  </a:lnTo>
                  <a:lnTo>
                    <a:pt x="713115" y="116318"/>
                  </a:lnTo>
                  <a:lnTo>
                    <a:pt x="719129" y="126992"/>
                  </a:lnTo>
                  <a:lnTo>
                    <a:pt x="720632" y="133118"/>
                  </a:lnTo>
                  <a:lnTo>
                    <a:pt x="720632" y="140033"/>
                  </a:lnTo>
                  <a:lnTo>
                    <a:pt x="647927" y="140033"/>
                  </a:lnTo>
                  <a:lnTo>
                    <a:pt x="647909" y="169799"/>
                  </a:lnTo>
                  <a:lnTo>
                    <a:pt x="765844" y="169799"/>
                  </a:lnTo>
                  <a:lnTo>
                    <a:pt x="765844" y="156607"/>
                  </a:lnTo>
                  <a:lnTo>
                    <a:pt x="759643" y="118047"/>
                  </a:lnTo>
                  <a:lnTo>
                    <a:pt x="756232" y="110113"/>
                  </a:lnTo>
                  <a:lnTo>
                    <a:pt x="753113" y="1045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10" name="object 10"/>
          <p:cNvSpPr/>
          <p:nvPr/>
        </p:nvSpPr>
        <p:spPr>
          <a:xfrm>
            <a:off x="4958296" y="3984504"/>
            <a:ext cx="292371" cy="292371"/>
          </a:xfrm>
          <a:custGeom>
            <a:avLst/>
            <a:gdLst/>
            <a:ahLst/>
            <a:cxnLst/>
            <a:rect l="l" t="t" r="r" b="b"/>
            <a:pathLst>
              <a:path w="584200" h="584200">
                <a:moveTo>
                  <a:pt x="292100" y="0"/>
                </a:moveTo>
                <a:lnTo>
                  <a:pt x="244719" y="3823"/>
                </a:lnTo>
                <a:lnTo>
                  <a:pt x="199773" y="14891"/>
                </a:lnTo>
                <a:lnTo>
                  <a:pt x="157863" y="32603"/>
                </a:lnTo>
                <a:lnTo>
                  <a:pt x="119589" y="56358"/>
                </a:lnTo>
                <a:lnTo>
                  <a:pt x="85554" y="85554"/>
                </a:lnTo>
                <a:lnTo>
                  <a:pt x="56358" y="119589"/>
                </a:lnTo>
                <a:lnTo>
                  <a:pt x="32603" y="157863"/>
                </a:lnTo>
                <a:lnTo>
                  <a:pt x="14891" y="199773"/>
                </a:lnTo>
                <a:lnTo>
                  <a:pt x="3823" y="244719"/>
                </a:lnTo>
                <a:lnTo>
                  <a:pt x="0" y="292100"/>
                </a:lnTo>
                <a:lnTo>
                  <a:pt x="3823" y="339480"/>
                </a:lnTo>
                <a:lnTo>
                  <a:pt x="14891" y="384426"/>
                </a:lnTo>
                <a:lnTo>
                  <a:pt x="32603" y="426336"/>
                </a:lnTo>
                <a:lnTo>
                  <a:pt x="56358" y="464610"/>
                </a:lnTo>
                <a:lnTo>
                  <a:pt x="85554" y="498645"/>
                </a:lnTo>
                <a:lnTo>
                  <a:pt x="119589" y="527841"/>
                </a:lnTo>
                <a:lnTo>
                  <a:pt x="157863" y="551596"/>
                </a:lnTo>
                <a:lnTo>
                  <a:pt x="199773" y="569308"/>
                </a:lnTo>
                <a:lnTo>
                  <a:pt x="244719" y="580376"/>
                </a:lnTo>
                <a:lnTo>
                  <a:pt x="292100" y="584200"/>
                </a:lnTo>
                <a:lnTo>
                  <a:pt x="339480" y="580376"/>
                </a:lnTo>
                <a:lnTo>
                  <a:pt x="384426" y="569308"/>
                </a:lnTo>
                <a:lnTo>
                  <a:pt x="426336" y="551596"/>
                </a:lnTo>
                <a:lnTo>
                  <a:pt x="464610" y="527841"/>
                </a:lnTo>
                <a:lnTo>
                  <a:pt x="498645" y="498645"/>
                </a:lnTo>
                <a:lnTo>
                  <a:pt x="527841" y="464610"/>
                </a:lnTo>
                <a:lnTo>
                  <a:pt x="551596" y="426336"/>
                </a:lnTo>
                <a:lnTo>
                  <a:pt x="569308" y="384426"/>
                </a:lnTo>
                <a:lnTo>
                  <a:pt x="580376" y="339480"/>
                </a:lnTo>
                <a:lnTo>
                  <a:pt x="584200" y="292100"/>
                </a:lnTo>
                <a:lnTo>
                  <a:pt x="580376" y="244719"/>
                </a:lnTo>
                <a:lnTo>
                  <a:pt x="569308" y="199773"/>
                </a:lnTo>
                <a:lnTo>
                  <a:pt x="551596" y="157863"/>
                </a:lnTo>
                <a:lnTo>
                  <a:pt x="527841" y="119589"/>
                </a:lnTo>
                <a:lnTo>
                  <a:pt x="498645" y="85554"/>
                </a:lnTo>
                <a:lnTo>
                  <a:pt x="464610" y="56358"/>
                </a:lnTo>
                <a:lnTo>
                  <a:pt x="426336" y="32603"/>
                </a:lnTo>
                <a:lnTo>
                  <a:pt x="384426" y="14891"/>
                </a:lnTo>
                <a:lnTo>
                  <a:pt x="339480" y="3823"/>
                </a:lnTo>
                <a:lnTo>
                  <a:pt x="292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1" name="object 11"/>
          <p:cNvSpPr/>
          <p:nvPr/>
        </p:nvSpPr>
        <p:spPr>
          <a:xfrm>
            <a:off x="6096000" y="3984504"/>
            <a:ext cx="292371" cy="292371"/>
          </a:xfrm>
          <a:custGeom>
            <a:avLst/>
            <a:gdLst/>
            <a:ahLst/>
            <a:cxnLst/>
            <a:rect l="l" t="t" r="r" b="b"/>
            <a:pathLst>
              <a:path w="584200" h="584200">
                <a:moveTo>
                  <a:pt x="292100" y="0"/>
                </a:moveTo>
                <a:lnTo>
                  <a:pt x="244719" y="3823"/>
                </a:lnTo>
                <a:lnTo>
                  <a:pt x="199773" y="14891"/>
                </a:lnTo>
                <a:lnTo>
                  <a:pt x="157863" y="32603"/>
                </a:lnTo>
                <a:lnTo>
                  <a:pt x="119589" y="56358"/>
                </a:lnTo>
                <a:lnTo>
                  <a:pt x="85554" y="85554"/>
                </a:lnTo>
                <a:lnTo>
                  <a:pt x="56358" y="119589"/>
                </a:lnTo>
                <a:lnTo>
                  <a:pt x="32603" y="157863"/>
                </a:lnTo>
                <a:lnTo>
                  <a:pt x="14891" y="199773"/>
                </a:lnTo>
                <a:lnTo>
                  <a:pt x="3823" y="244719"/>
                </a:lnTo>
                <a:lnTo>
                  <a:pt x="0" y="292100"/>
                </a:lnTo>
                <a:lnTo>
                  <a:pt x="3823" y="339480"/>
                </a:lnTo>
                <a:lnTo>
                  <a:pt x="14891" y="384426"/>
                </a:lnTo>
                <a:lnTo>
                  <a:pt x="32603" y="426336"/>
                </a:lnTo>
                <a:lnTo>
                  <a:pt x="56358" y="464610"/>
                </a:lnTo>
                <a:lnTo>
                  <a:pt x="85554" y="498645"/>
                </a:lnTo>
                <a:lnTo>
                  <a:pt x="119589" y="527841"/>
                </a:lnTo>
                <a:lnTo>
                  <a:pt x="157863" y="551596"/>
                </a:lnTo>
                <a:lnTo>
                  <a:pt x="199773" y="569308"/>
                </a:lnTo>
                <a:lnTo>
                  <a:pt x="244719" y="580376"/>
                </a:lnTo>
                <a:lnTo>
                  <a:pt x="292100" y="584200"/>
                </a:lnTo>
                <a:lnTo>
                  <a:pt x="339480" y="580376"/>
                </a:lnTo>
                <a:lnTo>
                  <a:pt x="384426" y="569308"/>
                </a:lnTo>
                <a:lnTo>
                  <a:pt x="426336" y="551596"/>
                </a:lnTo>
                <a:lnTo>
                  <a:pt x="464610" y="527841"/>
                </a:lnTo>
                <a:lnTo>
                  <a:pt x="498645" y="498645"/>
                </a:lnTo>
                <a:lnTo>
                  <a:pt x="527841" y="464610"/>
                </a:lnTo>
                <a:lnTo>
                  <a:pt x="551596" y="426336"/>
                </a:lnTo>
                <a:lnTo>
                  <a:pt x="569308" y="384426"/>
                </a:lnTo>
                <a:lnTo>
                  <a:pt x="580376" y="339480"/>
                </a:lnTo>
                <a:lnTo>
                  <a:pt x="584200" y="292100"/>
                </a:lnTo>
                <a:lnTo>
                  <a:pt x="580376" y="244719"/>
                </a:lnTo>
                <a:lnTo>
                  <a:pt x="569308" y="199773"/>
                </a:lnTo>
                <a:lnTo>
                  <a:pt x="551596" y="157863"/>
                </a:lnTo>
                <a:lnTo>
                  <a:pt x="527841" y="119589"/>
                </a:lnTo>
                <a:lnTo>
                  <a:pt x="498645" y="85554"/>
                </a:lnTo>
                <a:lnTo>
                  <a:pt x="464610" y="56358"/>
                </a:lnTo>
                <a:lnTo>
                  <a:pt x="426336" y="32603"/>
                </a:lnTo>
                <a:lnTo>
                  <a:pt x="384426" y="14891"/>
                </a:lnTo>
                <a:lnTo>
                  <a:pt x="339480" y="3823"/>
                </a:lnTo>
                <a:lnTo>
                  <a:pt x="292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2" name="object 12"/>
          <p:cNvSpPr/>
          <p:nvPr/>
        </p:nvSpPr>
        <p:spPr>
          <a:xfrm>
            <a:off x="5708291" y="3984504"/>
            <a:ext cx="292371" cy="292371"/>
          </a:xfrm>
          <a:custGeom>
            <a:avLst/>
            <a:gdLst/>
            <a:ahLst/>
            <a:cxnLst/>
            <a:rect l="l" t="t" r="r" b="b"/>
            <a:pathLst>
              <a:path w="584200" h="584200">
                <a:moveTo>
                  <a:pt x="292100" y="0"/>
                </a:moveTo>
                <a:lnTo>
                  <a:pt x="244719" y="3823"/>
                </a:lnTo>
                <a:lnTo>
                  <a:pt x="199773" y="14891"/>
                </a:lnTo>
                <a:lnTo>
                  <a:pt x="157863" y="32603"/>
                </a:lnTo>
                <a:lnTo>
                  <a:pt x="119589" y="56358"/>
                </a:lnTo>
                <a:lnTo>
                  <a:pt x="85554" y="85554"/>
                </a:lnTo>
                <a:lnTo>
                  <a:pt x="56358" y="119589"/>
                </a:lnTo>
                <a:lnTo>
                  <a:pt x="32603" y="157863"/>
                </a:lnTo>
                <a:lnTo>
                  <a:pt x="14891" y="199773"/>
                </a:lnTo>
                <a:lnTo>
                  <a:pt x="3823" y="244719"/>
                </a:lnTo>
                <a:lnTo>
                  <a:pt x="0" y="292100"/>
                </a:lnTo>
                <a:lnTo>
                  <a:pt x="3823" y="339480"/>
                </a:lnTo>
                <a:lnTo>
                  <a:pt x="14891" y="384426"/>
                </a:lnTo>
                <a:lnTo>
                  <a:pt x="32603" y="426336"/>
                </a:lnTo>
                <a:lnTo>
                  <a:pt x="56358" y="464610"/>
                </a:lnTo>
                <a:lnTo>
                  <a:pt x="85554" y="498645"/>
                </a:lnTo>
                <a:lnTo>
                  <a:pt x="119589" y="527841"/>
                </a:lnTo>
                <a:lnTo>
                  <a:pt x="157863" y="551596"/>
                </a:lnTo>
                <a:lnTo>
                  <a:pt x="199773" y="569308"/>
                </a:lnTo>
                <a:lnTo>
                  <a:pt x="244719" y="580376"/>
                </a:lnTo>
                <a:lnTo>
                  <a:pt x="292100" y="584200"/>
                </a:lnTo>
                <a:lnTo>
                  <a:pt x="339480" y="580376"/>
                </a:lnTo>
                <a:lnTo>
                  <a:pt x="384426" y="569308"/>
                </a:lnTo>
                <a:lnTo>
                  <a:pt x="426336" y="551596"/>
                </a:lnTo>
                <a:lnTo>
                  <a:pt x="464610" y="527841"/>
                </a:lnTo>
                <a:lnTo>
                  <a:pt x="498645" y="498645"/>
                </a:lnTo>
                <a:lnTo>
                  <a:pt x="527841" y="464610"/>
                </a:lnTo>
                <a:lnTo>
                  <a:pt x="551596" y="426336"/>
                </a:lnTo>
                <a:lnTo>
                  <a:pt x="569308" y="384426"/>
                </a:lnTo>
                <a:lnTo>
                  <a:pt x="580376" y="339480"/>
                </a:lnTo>
                <a:lnTo>
                  <a:pt x="584200" y="292100"/>
                </a:lnTo>
                <a:lnTo>
                  <a:pt x="580376" y="244719"/>
                </a:lnTo>
                <a:lnTo>
                  <a:pt x="569308" y="199773"/>
                </a:lnTo>
                <a:lnTo>
                  <a:pt x="551596" y="157863"/>
                </a:lnTo>
                <a:lnTo>
                  <a:pt x="527841" y="119589"/>
                </a:lnTo>
                <a:lnTo>
                  <a:pt x="498645" y="85554"/>
                </a:lnTo>
                <a:lnTo>
                  <a:pt x="464610" y="56358"/>
                </a:lnTo>
                <a:lnTo>
                  <a:pt x="426336" y="32603"/>
                </a:lnTo>
                <a:lnTo>
                  <a:pt x="384426" y="14891"/>
                </a:lnTo>
                <a:lnTo>
                  <a:pt x="339480" y="3823"/>
                </a:lnTo>
                <a:lnTo>
                  <a:pt x="292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3" name="object 13"/>
          <p:cNvSpPr/>
          <p:nvPr/>
        </p:nvSpPr>
        <p:spPr>
          <a:xfrm>
            <a:off x="5339650" y="3984504"/>
            <a:ext cx="292371" cy="292371"/>
          </a:xfrm>
          <a:custGeom>
            <a:avLst/>
            <a:gdLst/>
            <a:ahLst/>
            <a:cxnLst/>
            <a:rect l="l" t="t" r="r" b="b"/>
            <a:pathLst>
              <a:path w="584200" h="584200">
                <a:moveTo>
                  <a:pt x="292100" y="0"/>
                </a:moveTo>
                <a:lnTo>
                  <a:pt x="244719" y="3823"/>
                </a:lnTo>
                <a:lnTo>
                  <a:pt x="199773" y="14891"/>
                </a:lnTo>
                <a:lnTo>
                  <a:pt x="157863" y="32603"/>
                </a:lnTo>
                <a:lnTo>
                  <a:pt x="119589" y="56358"/>
                </a:lnTo>
                <a:lnTo>
                  <a:pt x="85554" y="85554"/>
                </a:lnTo>
                <a:lnTo>
                  <a:pt x="56358" y="119589"/>
                </a:lnTo>
                <a:lnTo>
                  <a:pt x="32603" y="157863"/>
                </a:lnTo>
                <a:lnTo>
                  <a:pt x="14891" y="199773"/>
                </a:lnTo>
                <a:lnTo>
                  <a:pt x="3823" y="244719"/>
                </a:lnTo>
                <a:lnTo>
                  <a:pt x="0" y="292100"/>
                </a:lnTo>
                <a:lnTo>
                  <a:pt x="3823" y="339480"/>
                </a:lnTo>
                <a:lnTo>
                  <a:pt x="14891" y="384426"/>
                </a:lnTo>
                <a:lnTo>
                  <a:pt x="32603" y="426336"/>
                </a:lnTo>
                <a:lnTo>
                  <a:pt x="56358" y="464610"/>
                </a:lnTo>
                <a:lnTo>
                  <a:pt x="85554" y="498645"/>
                </a:lnTo>
                <a:lnTo>
                  <a:pt x="119589" y="527841"/>
                </a:lnTo>
                <a:lnTo>
                  <a:pt x="157863" y="551596"/>
                </a:lnTo>
                <a:lnTo>
                  <a:pt x="199773" y="569308"/>
                </a:lnTo>
                <a:lnTo>
                  <a:pt x="244719" y="580376"/>
                </a:lnTo>
                <a:lnTo>
                  <a:pt x="292100" y="584200"/>
                </a:lnTo>
                <a:lnTo>
                  <a:pt x="339480" y="580376"/>
                </a:lnTo>
                <a:lnTo>
                  <a:pt x="384426" y="569308"/>
                </a:lnTo>
                <a:lnTo>
                  <a:pt x="426336" y="551596"/>
                </a:lnTo>
                <a:lnTo>
                  <a:pt x="464610" y="527841"/>
                </a:lnTo>
                <a:lnTo>
                  <a:pt x="498645" y="498645"/>
                </a:lnTo>
                <a:lnTo>
                  <a:pt x="527841" y="464610"/>
                </a:lnTo>
                <a:lnTo>
                  <a:pt x="551596" y="426336"/>
                </a:lnTo>
                <a:lnTo>
                  <a:pt x="569308" y="384426"/>
                </a:lnTo>
                <a:lnTo>
                  <a:pt x="580376" y="339480"/>
                </a:lnTo>
                <a:lnTo>
                  <a:pt x="584200" y="292100"/>
                </a:lnTo>
                <a:lnTo>
                  <a:pt x="580376" y="244719"/>
                </a:lnTo>
                <a:lnTo>
                  <a:pt x="569308" y="199773"/>
                </a:lnTo>
                <a:lnTo>
                  <a:pt x="551596" y="157863"/>
                </a:lnTo>
                <a:lnTo>
                  <a:pt x="527841" y="119589"/>
                </a:lnTo>
                <a:lnTo>
                  <a:pt x="498645" y="85554"/>
                </a:lnTo>
                <a:lnTo>
                  <a:pt x="464610" y="56358"/>
                </a:lnTo>
                <a:lnTo>
                  <a:pt x="426336" y="32603"/>
                </a:lnTo>
                <a:lnTo>
                  <a:pt x="384426" y="14891"/>
                </a:lnTo>
                <a:lnTo>
                  <a:pt x="339480" y="3823"/>
                </a:lnTo>
                <a:lnTo>
                  <a:pt x="292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4" name="object 14"/>
          <p:cNvSpPr/>
          <p:nvPr/>
        </p:nvSpPr>
        <p:spPr>
          <a:xfrm>
            <a:off x="4988776" y="3759656"/>
            <a:ext cx="254871" cy="99152"/>
          </a:xfrm>
          <a:custGeom>
            <a:avLst/>
            <a:gdLst/>
            <a:ahLst/>
            <a:cxnLst/>
            <a:rect l="l" t="t" r="r" b="b"/>
            <a:pathLst>
              <a:path w="509270" h="198120">
                <a:moveTo>
                  <a:pt x="37793" y="137282"/>
                </a:moveTo>
                <a:lnTo>
                  <a:pt x="0" y="137282"/>
                </a:lnTo>
                <a:lnTo>
                  <a:pt x="777" y="146873"/>
                </a:lnTo>
                <a:lnTo>
                  <a:pt x="20745" y="182539"/>
                </a:lnTo>
                <a:lnTo>
                  <a:pt x="63590" y="197467"/>
                </a:lnTo>
                <a:lnTo>
                  <a:pt x="74414" y="197896"/>
                </a:lnTo>
                <a:lnTo>
                  <a:pt x="85322" y="197467"/>
                </a:lnTo>
                <a:lnTo>
                  <a:pt x="127090" y="182900"/>
                </a:lnTo>
                <a:lnTo>
                  <a:pt x="141316" y="165154"/>
                </a:lnTo>
                <a:lnTo>
                  <a:pt x="67228" y="165154"/>
                </a:lnTo>
                <a:lnTo>
                  <a:pt x="61184" y="164131"/>
                </a:lnTo>
                <a:lnTo>
                  <a:pt x="38214" y="143476"/>
                </a:lnTo>
                <a:lnTo>
                  <a:pt x="37793" y="137282"/>
                </a:lnTo>
                <a:close/>
              </a:path>
              <a:path w="509270" h="198120">
                <a:moveTo>
                  <a:pt x="74865" y="8027"/>
                </a:moveTo>
                <a:lnTo>
                  <a:pt x="31270" y="18924"/>
                </a:lnTo>
                <a:lnTo>
                  <a:pt x="5395" y="55827"/>
                </a:lnTo>
                <a:lnTo>
                  <a:pt x="4928" y="64642"/>
                </a:lnTo>
                <a:lnTo>
                  <a:pt x="5676" y="73664"/>
                </a:lnTo>
                <a:lnTo>
                  <a:pt x="34298" y="106998"/>
                </a:lnTo>
                <a:lnTo>
                  <a:pt x="75316" y="119333"/>
                </a:lnTo>
                <a:lnTo>
                  <a:pt x="82050" y="120956"/>
                </a:lnTo>
                <a:lnTo>
                  <a:pt x="87733" y="122760"/>
                </a:lnTo>
                <a:lnTo>
                  <a:pt x="97053" y="126729"/>
                </a:lnTo>
                <a:lnTo>
                  <a:pt x="100601" y="129134"/>
                </a:lnTo>
                <a:lnTo>
                  <a:pt x="103007" y="131960"/>
                </a:lnTo>
                <a:lnTo>
                  <a:pt x="105483" y="134817"/>
                </a:lnTo>
                <a:lnTo>
                  <a:pt x="106705" y="138274"/>
                </a:lnTo>
                <a:lnTo>
                  <a:pt x="106705" y="146873"/>
                </a:lnTo>
                <a:lnTo>
                  <a:pt x="80577" y="165154"/>
                </a:lnTo>
                <a:lnTo>
                  <a:pt x="141316" y="165154"/>
                </a:lnTo>
                <a:lnTo>
                  <a:pt x="143912" y="158344"/>
                </a:lnTo>
                <a:lnTo>
                  <a:pt x="145547" y="150711"/>
                </a:lnTo>
                <a:lnTo>
                  <a:pt x="146054" y="143476"/>
                </a:lnTo>
                <a:lnTo>
                  <a:pt x="146055" y="134787"/>
                </a:lnTo>
                <a:lnTo>
                  <a:pt x="144648" y="127992"/>
                </a:lnTo>
                <a:lnTo>
                  <a:pt x="141882" y="122039"/>
                </a:lnTo>
                <a:lnTo>
                  <a:pt x="139176" y="116085"/>
                </a:lnTo>
                <a:lnTo>
                  <a:pt x="106194" y="92423"/>
                </a:lnTo>
                <a:lnTo>
                  <a:pt x="90740" y="88214"/>
                </a:lnTo>
                <a:lnTo>
                  <a:pt x="74143" y="84245"/>
                </a:lnTo>
                <a:lnTo>
                  <a:pt x="44798" y="64642"/>
                </a:lnTo>
                <a:lnTo>
                  <a:pt x="44919" y="57366"/>
                </a:lnTo>
                <a:lnTo>
                  <a:pt x="58448" y="43385"/>
                </a:lnTo>
                <a:lnTo>
                  <a:pt x="62838" y="41581"/>
                </a:lnTo>
                <a:lnTo>
                  <a:pt x="68220" y="40679"/>
                </a:lnTo>
                <a:lnTo>
                  <a:pt x="138249" y="40679"/>
                </a:lnTo>
                <a:lnTo>
                  <a:pt x="134757" y="34636"/>
                </a:lnTo>
                <a:lnTo>
                  <a:pt x="102770" y="11985"/>
                </a:lnTo>
                <a:lnTo>
                  <a:pt x="84820" y="8467"/>
                </a:lnTo>
                <a:lnTo>
                  <a:pt x="74865" y="8027"/>
                </a:lnTo>
                <a:close/>
              </a:path>
              <a:path w="509270" h="198120">
                <a:moveTo>
                  <a:pt x="138249" y="40679"/>
                </a:moveTo>
                <a:lnTo>
                  <a:pt x="83975" y="40679"/>
                </a:lnTo>
                <a:lnTo>
                  <a:pt x="91401" y="42694"/>
                </a:lnTo>
                <a:lnTo>
                  <a:pt x="102345" y="50751"/>
                </a:lnTo>
                <a:lnTo>
                  <a:pt x="105442" y="56404"/>
                </a:lnTo>
                <a:lnTo>
                  <a:pt x="106164" y="63680"/>
                </a:lnTo>
                <a:lnTo>
                  <a:pt x="143596" y="63680"/>
                </a:lnTo>
                <a:lnTo>
                  <a:pt x="142942" y="55675"/>
                </a:lnTo>
                <a:lnTo>
                  <a:pt x="141251" y="48166"/>
                </a:lnTo>
                <a:lnTo>
                  <a:pt x="138522" y="41153"/>
                </a:lnTo>
                <a:lnTo>
                  <a:pt x="138249" y="40679"/>
                </a:lnTo>
                <a:close/>
              </a:path>
              <a:path w="509270" h="198120">
                <a:moveTo>
                  <a:pt x="210095" y="56735"/>
                </a:moveTo>
                <a:lnTo>
                  <a:pt x="171670" y="56735"/>
                </a:lnTo>
                <a:lnTo>
                  <a:pt x="171670" y="195280"/>
                </a:lnTo>
                <a:lnTo>
                  <a:pt x="210095" y="195280"/>
                </a:lnTo>
                <a:lnTo>
                  <a:pt x="210095" y="56735"/>
                </a:lnTo>
                <a:close/>
              </a:path>
              <a:path w="509270" h="198120">
                <a:moveTo>
                  <a:pt x="196686" y="0"/>
                </a:moveTo>
                <a:lnTo>
                  <a:pt x="185260" y="0"/>
                </a:lnTo>
                <a:lnTo>
                  <a:pt x="180360" y="1924"/>
                </a:lnTo>
                <a:lnTo>
                  <a:pt x="172242" y="9561"/>
                </a:lnTo>
                <a:lnTo>
                  <a:pt x="170227" y="14101"/>
                </a:lnTo>
                <a:lnTo>
                  <a:pt x="170227" y="24744"/>
                </a:lnTo>
                <a:lnTo>
                  <a:pt x="172242" y="29344"/>
                </a:lnTo>
                <a:lnTo>
                  <a:pt x="176271" y="33193"/>
                </a:lnTo>
                <a:lnTo>
                  <a:pt x="180360" y="36981"/>
                </a:lnTo>
                <a:lnTo>
                  <a:pt x="185260" y="38875"/>
                </a:lnTo>
                <a:lnTo>
                  <a:pt x="196686" y="38875"/>
                </a:lnTo>
                <a:lnTo>
                  <a:pt x="201556" y="36981"/>
                </a:lnTo>
                <a:lnTo>
                  <a:pt x="209674" y="29344"/>
                </a:lnTo>
                <a:lnTo>
                  <a:pt x="211719" y="24744"/>
                </a:lnTo>
                <a:lnTo>
                  <a:pt x="211719" y="14101"/>
                </a:lnTo>
                <a:lnTo>
                  <a:pt x="209674" y="9561"/>
                </a:lnTo>
                <a:lnTo>
                  <a:pt x="205585" y="5772"/>
                </a:lnTo>
                <a:lnTo>
                  <a:pt x="201556" y="1924"/>
                </a:lnTo>
                <a:lnTo>
                  <a:pt x="196686" y="0"/>
                </a:lnTo>
                <a:close/>
              </a:path>
              <a:path w="509270" h="198120">
                <a:moveTo>
                  <a:pt x="354256" y="56735"/>
                </a:moveTo>
                <a:lnTo>
                  <a:pt x="242499" y="56735"/>
                </a:lnTo>
                <a:lnTo>
                  <a:pt x="242499" y="87402"/>
                </a:lnTo>
                <a:lnTo>
                  <a:pt x="307984" y="87402"/>
                </a:lnTo>
                <a:lnTo>
                  <a:pt x="307984" y="88394"/>
                </a:lnTo>
                <a:lnTo>
                  <a:pt x="240154" y="172370"/>
                </a:lnTo>
                <a:lnTo>
                  <a:pt x="240154" y="195280"/>
                </a:lnTo>
                <a:lnTo>
                  <a:pt x="356601" y="195280"/>
                </a:lnTo>
                <a:lnTo>
                  <a:pt x="356601" y="164612"/>
                </a:lnTo>
                <a:lnTo>
                  <a:pt x="290575" y="164612"/>
                </a:lnTo>
                <a:lnTo>
                  <a:pt x="290575" y="163620"/>
                </a:lnTo>
                <a:lnTo>
                  <a:pt x="354256" y="81720"/>
                </a:lnTo>
                <a:lnTo>
                  <a:pt x="354256" y="56735"/>
                </a:lnTo>
                <a:close/>
              </a:path>
              <a:path w="509270" h="198120">
                <a:moveTo>
                  <a:pt x="443620" y="54931"/>
                </a:moveTo>
                <a:lnTo>
                  <a:pt x="400973" y="68906"/>
                </a:lnTo>
                <a:lnTo>
                  <a:pt x="378496" y="106569"/>
                </a:lnTo>
                <a:lnTo>
                  <a:pt x="376422" y="126639"/>
                </a:lnTo>
                <a:lnTo>
                  <a:pt x="376941" y="137231"/>
                </a:lnTo>
                <a:lnTo>
                  <a:pt x="394777" y="178774"/>
                </a:lnTo>
                <a:lnTo>
                  <a:pt x="434837" y="197445"/>
                </a:lnTo>
                <a:lnTo>
                  <a:pt x="445153" y="197986"/>
                </a:lnTo>
                <a:lnTo>
                  <a:pt x="453469" y="197659"/>
                </a:lnTo>
                <a:lnTo>
                  <a:pt x="492384" y="182438"/>
                </a:lnTo>
                <a:lnTo>
                  <a:pt x="503563" y="169303"/>
                </a:lnTo>
                <a:lnTo>
                  <a:pt x="439351" y="169303"/>
                </a:lnTo>
                <a:lnTo>
                  <a:pt x="433788" y="167950"/>
                </a:lnTo>
                <a:lnTo>
                  <a:pt x="414396" y="142784"/>
                </a:lnTo>
                <a:lnTo>
                  <a:pt x="414396" y="135839"/>
                </a:lnTo>
                <a:lnTo>
                  <a:pt x="391756" y="135839"/>
                </a:lnTo>
                <a:lnTo>
                  <a:pt x="391756" y="112026"/>
                </a:lnTo>
                <a:lnTo>
                  <a:pt x="414410" y="112026"/>
                </a:lnTo>
                <a:lnTo>
                  <a:pt x="414456" y="107817"/>
                </a:lnTo>
                <a:lnTo>
                  <a:pt x="415749" y="102856"/>
                </a:lnTo>
                <a:lnTo>
                  <a:pt x="418274" y="98406"/>
                </a:lnTo>
                <a:lnTo>
                  <a:pt x="420800" y="93897"/>
                </a:lnTo>
                <a:lnTo>
                  <a:pt x="424287" y="90319"/>
                </a:lnTo>
                <a:lnTo>
                  <a:pt x="433247" y="84967"/>
                </a:lnTo>
                <a:lnTo>
                  <a:pt x="438419" y="83614"/>
                </a:lnTo>
                <a:lnTo>
                  <a:pt x="498559" y="83614"/>
                </a:lnTo>
                <a:lnTo>
                  <a:pt x="497830" y="82306"/>
                </a:lnTo>
                <a:lnTo>
                  <a:pt x="463120" y="57417"/>
                </a:lnTo>
                <a:lnTo>
                  <a:pt x="450357" y="55207"/>
                </a:lnTo>
                <a:lnTo>
                  <a:pt x="443620" y="54931"/>
                </a:lnTo>
                <a:close/>
              </a:path>
              <a:path w="509270" h="198120">
                <a:moveTo>
                  <a:pt x="472394" y="153247"/>
                </a:moveTo>
                <a:lnTo>
                  <a:pt x="450054" y="169303"/>
                </a:lnTo>
                <a:lnTo>
                  <a:pt x="503563" y="169303"/>
                </a:lnTo>
                <a:lnTo>
                  <a:pt x="506128" y="164131"/>
                </a:lnTo>
                <a:lnTo>
                  <a:pt x="507932" y="155593"/>
                </a:lnTo>
                <a:lnTo>
                  <a:pt x="472394" y="153247"/>
                </a:lnTo>
                <a:close/>
              </a:path>
              <a:path w="509270" h="198120">
                <a:moveTo>
                  <a:pt x="414410" y="112026"/>
                </a:moveTo>
                <a:lnTo>
                  <a:pt x="391756" y="112026"/>
                </a:lnTo>
                <a:lnTo>
                  <a:pt x="391756" y="135839"/>
                </a:lnTo>
                <a:lnTo>
                  <a:pt x="414396" y="135839"/>
                </a:lnTo>
                <a:lnTo>
                  <a:pt x="414410" y="112026"/>
                </a:lnTo>
                <a:close/>
              </a:path>
              <a:path w="509270" h="198120">
                <a:moveTo>
                  <a:pt x="498559" y="83614"/>
                </a:moveTo>
                <a:lnTo>
                  <a:pt x="449844" y="83614"/>
                </a:lnTo>
                <a:lnTo>
                  <a:pt x="454745" y="84847"/>
                </a:lnTo>
                <a:lnTo>
                  <a:pt x="458954" y="87312"/>
                </a:lnTo>
                <a:lnTo>
                  <a:pt x="463223" y="89717"/>
                </a:lnTo>
                <a:lnTo>
                  <a:pt x="466561" y="93055"/>
                </a:lnTo>
                <a:lnTo>
                  <a:pt x="471371" y="101593"/>
                </a:lnTo>
                <a:lnTo>
                  <a:pt x="472574" y="106494"/>
                </a:lnTo>
                <a:lnTo>
                  <a:pt x="472574" y="112026"/>
                </a:lnTo>
                <a:lnTo>
                  <a:pt x="414410" y="112026"/>
                </a:lnTo>
                <a:lnTo>
                  <a:pt x="414396" y="135839"/>
                </a:lnTo>
                <a:lnTo>
                  <a:pt x="508744" y="135839"/>
                </a:lnTo>
                <a:lnTo>
                  <a:pt x="508744" y="125286"/>
                </a:lnTo>
                <a:lnTo>
                  <a:pt x="501054" y="88090"/>
                </a:lnTo>
                <a:lnTo>
                  <a:pt x="498559" y="83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5" name="object 15"/>
          <p:cNvSpPr/>
          <p:nvPr/>
        </p:nvSpPr>
        <p:spPr>
          <a:xfrm>
            <a:off x="4958296" y="4658228"/>
            <a:ext cx="2224560" cy="247880"/>
          </a:xfrm>
          <a:custGeom>
            <a:avLst/>
            <a:gdLst/>
            <a:ahLst/>
            <a:cxnLst/>
            <a:rect l="l" t="t" r="r" b="b"/>
            <a:pathLst>
              <a:path w="4445000" h="495300">
                <a:moveTo>
                  <a:pt x="4445000" y="0"/>
                </a:moveTo>
                <a:lnTo>
                  <a:pt x="0" y="0"/>
                </a:lnTo>
                <a:lnTo>
                  <a:pt x="0" y="495300"/>
                </a:lnTo>
                <a:lnTo>
                  <a:pt x="4445000" y="495300"/>
                </a:lnTo>
                <a:lnTo>
                  <a:pt x="4445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6" name="object 16"/>
          <p:cNvSpPr/>
          <p:nvPr/>
        </p:nvSpPr>
        <p:spPr>
          <a:xfrm>
            <a:off x="5794962" y="1062097"/>
            <a:ext cx="338769" cy="76271"/>
          </a:xfrm>
          <a:custGeom>
            <a:avLst/>
            <a:gdLst/>
            <a:ahLst/>
            <a:cxnLst/>
            <a:rect l="l" t="t" r="r" b="b"/>
            <a:pathLst>
              <a:path w="676910" h="152400">
                <a:moveTo>
                  <a:pt x="30234" y="103403"/>
                </a:moveTo>
                <a:lnTo>
                  <a:pt x="0" y="103403"/>
                </a:lnTo>
                <a:lnTo>
                  <a:pt x="622" y="111076"/>
                </a:lnTo>
                <a:lnTo>
                  <a:pt x="22116" y="143339"/>
                </a:lnTo>
                <a:lnTo>
                  <a:pt x="59531" y="151894"/>
                </a:lnTo>
                <a:lnTo>
                  <a:pt x="68257" y="151552"/>
                </a:lnTo>
                <a:lnTo>
                  <a:pt x="105448" y="137703"/>
                </a:lnTo>
                <a:lnTo>
                  <a:pt x="113697" y="125701"/>
                </a:lnTo>
                <a:lnTo>
                  <a:pt x="53782" y="125701"/>
                </a:lnTo>
                <a:lnTo>
                  <a:pt x="48947" y="124883"/>
                </a:lnTo>
                <a:lnTo>
                  <a:pt x="30571" y="108358"/>
                </a:lnTo>
                <a:lnTo>
                  <a:pt x="30234" y="103403"/>
                </a:lnTo>
                <a:close/>
              </a:path>
              <a:path w="676910" h="152400">
                <a:moveTo>
                  <a:pt x="59892" y="0"/>
                </a:moveTo>
                <a:lnTo>
                  <a:pt x="22561" y="9380"/>
                </a:lnTo>
                <a:lnTo>
                  <a:pt x="3870" y="35718"/>
                </a:lnTo>
                <a:lnTo>
                  <a:pt x="3942" y="45291"/>
                </a:lnTo>
                <a:lnTo>
                  <a:pt x="27438" y="79176"/>
                </a:lnTo>
                <a:lnTo>
                  <a:pt x="65640" y="90343"/>
                </a:lnTo>
                <a:lnTo>
                  <a:pt x="70186" y="91786"/>
                </a:lnTo>
                <a:lnTo>
                  <a:pt x="77643" y="94961"/>
                </a:lnTo>
                <a:lnTo>
                  <a:pt x="80481" y="96885"/>
                </a:lnTo>
                <a:lnTo>
                  <a:pt x="82405" y="99146"/>
                </a:lnTo>
                <a:lnTo>
                  <a:pt x="84386" y="101431"/>
                </a:lnTo>
                <a:lnTo>
                  <a:pt x="85364" y="104197"/>
                </a:lnTo>
                <a:lnTo>
                  <a:pt x="85364" y="111076"/>
                </a:lnTo>
                <a:lnTo>
                  <a:pt x="64462" y="125701"/>
                </a:lnTo>
                <a:lnTo>
                  <a:pt x="113697" y="125701"/>
                </a:lnTo>
                <a:lnTo>
                  <a:pt x="114549" y="124442"/>
                </a:lnTo>
                <a:lnTo>
                  <a:pt x="116849" y="116633"/>
                </a:lnTo>
                <a:lnTo>
                  <a:pt x="116844" y="101407"/>
                </a:lnTo>
                <a:lnTo>
                  <a:pt x="115719" y="95971"/>
                </a:lnTo>
                <a:lnTo>
                  <a:pt x="113506" y="91209"/>
                </a:lnTo>
                <a:lnTo>
                  <a:pt x="111341" y="86446"/>
                </a:lnTo>
                <a:lnTo>
                  <a:pt x="79038" y="65592"/>
                </a:lnTo>
                <a:lnTo>
                  <a:pt x="72592" y="64149"/>
                </a:lnTo>
                <a:lnTo>
                  <a:pt x="59314" y="60974"/>
                </a:lnTo>
                <a:lnTo>
                  <a:pt x="35839" y="45291"/>
                </a:lnTo>
                <a:lnTo>
                  <a:pt x="35935" y="39471"/>
                </a:lnTo>
                <a:lnTo>
                  <a:pt x="46759" y="28286"/>
                </a:lnTo>
                <a:lnTo>
                  <a:pt x="50270" y="26843"/>
                </a:lnTo>
                <a:lnTo>
                  <a:pt x="54576" y="26121"/>
                </a:lnTo>
                <a:lnTo>
                  <a:pt x="111109" y="26121"/>
                </a:lnTo>
                <a:lnTo>
                  <a:pt x="103235" y="14600"/>
                </a:lnTo>
                <a:lnTo>
                  <a:pt x="67856" y="351"/>
                </a:lnTo>
                <a:lnTo>
                  <a:pt x="59892" y="0"/>
                </a:lnTo>
                <a:close/>
              </a:path>
              <a:path w="676910" h="152400">
                <a:moveTo>
                  <a:pt x="111109" y="26121"/>
                </a:moveTo>
                <a:lnTo>
                  <a:pt x="67180" y="26121"/>
                </a:lnTo>
                <a:lnTo>
                  <a:pt x="73121" y="27733"/>
                </a:lnTo>
                <a:lnTo>
                  <a:pt x="81876" y="34179"/>
                </a:lnTo>
                <a:lnTo>
                  <a:pt x="84353" y="38701"/>
                </a:lnTo>
                <a:lnTo>
                  <a:pt x="84931" y="44522"/>
                </a:lnTo>
                <a:lnTo>
                  <a:pt x="114877" y="44522"/>
                </a:lnTo>
                <a:lnTo>
                  <a:pt x="114732" y="35718"/>
                </a:lnTo>
                <a:lnTo>
                  <a:pt x="112375" y="27973"/>
                </a:lnTo>
                <a:lnTo>
                  <a:pt x="111109" y="26121"/>
                </a:lnTo>
                <a:close/>
              </a:path>
              <a:path w="676910" h="152400">
                <a:moveTo>
                  <a:pt x="193933" y="37522"/>
                </a:moveTo>
                <a:lnTo>
                  <a:pt x="186621" y="37522"/>
                </a:lnTo>
                <a:lnTo>
                  <a:pt x="178729" y="37973"/>
                </a:lnTo>
                <a:lnTo>
                  <a:pt x="143159" y="58769"/>
                </a:lnTo>
                <a:lnTo>
                  <a:pt x="132862" y="94889"/>
                </a:lnTo>
                <a:lnTo>
                  <a:pt x="133277" y="103363"/>
                </a:lnTo>
                <a:lnTo>
                  <a:pt x="152625" y="141179"/>
                </a:lnTo>
                <a:lnTo>
                  <a:pt x="187848" y="151967"/>
                </a:lnTo>
                <a:lnTo>
                  <a:pt x="196988" y="151967"/>
                </a:lnTo>
                <a:lnTo>
                  <a:pt x="233669" y="130848"/>
                </a:lnTo>
                <a:lnTo>
                  <a:pt x="234575" y="129020"/>
                </a:lnTo>
                <a:lnTo>
                  <a:pt x="183205" y="129020"/>
                </a:lnTo>
                <a:lnTo>
                  <a:pt x="178756" y="127938"/>
                </a:lnTo>
                <a:lnTo>
                  <a:pt x="163241" y="107805"/>
                </a:lnTo>
                <a:lnTo>
                  <a:pt x="163241" y="102249"/>
                </a:lnTo>
                <a:lnTo>
                  <a:pt x="145129" y="102249"/>
                </a:lnTo>
                <a:lnTo>
                  <a:pt x="145129" y="83199"/>
                </a:lnTo>
                <a:lnTo>
                  <a:pt x="163253" y="83199"/>
                </a:lnTo>
                <a:lnTo>
                  <a:pt x="163290" y="79832"/>
                </a:lnTo>
                <a:lnTo>
                  <a:pt x="182460" y="60469"/>
                </a:lnTo>
                <a:lnTo>
                  <a:pt x="231103" y="60469"/>
                </a:lnTo>
                <a:lnTo>
                  <a:pt x="228401" y="56187"/>
                </a:lnTo>
                <a:lnTo>
                  <a:pt x="218924" y="46855"/>
                </a:lnTo>
                <a:lnTo>
                  <a:pt x="213392" y="43367"/>
                </a:lnTo>
                <a:lnTo>
                  <a:pt x="207042" y="41058"/>
                </a:lnTo>
                <a:lnTo>
                  <a:pt x="200740" y="38701"/>
                </a:lnTo>
                <a:lnTo>
                  <a:pt x="193933" y="37522"/>
                </a:lnTo>
                <a:close/>
              </a:path>
              <a:path w="676910" h="152400">
                <a:moveTo>
                  <a:pt x="209640" y="116176"/>
                </a:moveTo>
                <a:lnTo>
                  <a:pt x="191768" y="129020"/>
                </a:lnTo>
                <a:lnTo>
                  <a:pt x="234575" y="129020"/>
                </a:lnTo>
                <a:lnTo>
                  <a:pt x="236627" y="124883"/>
                </a:lnTo>
                <a:lnTo>
                  <a:pt x="238070" y="118052"/>
                </a:lnTo>
                <a:lnTo>
                  <a:pt x="209640" y="116176"/>
                </a:lnTo>
                <a:close/>
              </a:path>
              <a:path w="676910" h="152400">
                <a:moveTo>
                  <a:pt x="163253" y="83199"/>
                </a:moveTo>
                <a:lnTo>
                  <a:pt x="145129" y="83199"/>
                </a:lnTo>
                <a:lnTo>
                  <a:pt x="145129" y="102249"/>
                </a:lnTo>
                <a:lnTo>
                  <a:pt x="163241" y="102249"/>
                </a:lnTo>
                <a:lnTo>
                  <a:pt x="163253" y="83199"/>
                </a:lnTo>
                <a:close/>
              </a:path>
              <a:path w="676910" h="152400">
                <a:moveTo>
                  <a:pt x="231103" y="60469"/>
                </a:moveTo>
                <a:lnTo>
                  <a:pt x="191600" y="60469"/>
                </a:lnTo>
                <a:lnTo>
                  <a:pt x="195521" y="61455"/>
                </a:lnTo>
                <a:lnTo>
                  <a:pt x="198888" y="63427"/>
                </a:lnTo>
                <a:lnTo>
                  <a:pt x="202304" y="65352"/>
                </a:lnTo>
                <a:lnTo>
                  <a:pt x="204973" y="68021"/>
                </a:lnTo>
                <a:lnTo>
                  <a:pt x="208822" y="74853"/>
                </a:lnTo>
                <a:lnTo>
                  <a:pt x="209784" y="78773"/>
                </a:lnTo>
                <a:lnTo>
                  <a:pt x="209784" y="83199"/>
                </a:lnTo>
                <a:lnTo>
                  <a:pt x="163253" y="83199"/>
                </a:lnTo>
                <a:lnTo>
                  <a:pt x="163241" y="102249"/>
                </a:lnTo>
                <a:lnTo>
                  <a:pt x="238720" y="102249"/>
                </a:lnTo>
                <a:lnTo>
                  <a:pt x="238693" y="84209"/>
                </a:lnTo>
                <a:lnTo>
                  <a:pt x="237397" y="76151"/>
                </a:lnTo>
                <a:lnTo>
                  <a:pt x="232105" y="62056"/>
                </a:lnTo>
                <a:lnTo>
                  <a:pt x="231103" y="60469"/>
                </a:lnTo>
                <a:close/>
              </a:path>
              <a:path w="676910" h="152400">
                <a:moveTo>
                  <a:pt x="350001" y="59964"/>
                </a:moveTo>
                <a:lnTo>
                  <a:pt x="310855" y="59964"/>
                </a:lnTo>
                <a:lnTo>
                  <a:pt x="314896" y="61214"/>
                </a:lnTo>
                <a:lnTo>
                  <a:pt x="317734" y="63716"/>
                </a:lnTo>
                <a:lnTo>
                  <a:pt x="320620" y="66218"/>
                </a:lnTo>
                <a:lnTo>
                  <a:pt x="322064" y="69753"/>
                </a:lnTo>
                <a:lnTo>
                  <a:pt x="322064" y="77114"/>
                </a:lnTo>
                <a:lnTo>
                  <a:pt x="289736" y="85243"/>
                </a:lnTo>
                <a:lnTo>
                  <a:pt x="284493" y="86157"/>
                </a:lnTo>
                <a:lnTo>
                  <a:pt x="253616" y="112544"/>
                </a:lnTo>
                <a:lnTo>
                  <a:pt x="253591" y="126182"/>
                </a:lnTo>
                <a:lnTo>
                  <a:pt x="255172" y="132267"/>
                </a:lnTo>
                <a:lnTo>
                  <a:pt x="283314" y="151894"/>
                </a:lnTo>
                <a:lnTo>
                  <a:pt x="295870" y="151894"/>
                </a:lnTo>
                <a:lnTo>
                  <a:pt x="322785" y="134432"/>
                </a:lnTo>
                <a:lnTo>
                  <a:pt x="352803" y="134432"/>
                </a:lnTo>
                <a:lnTo>
                  <a:pt x="352803" y="130680"/>
                </a:lnTo>
                <a:lnTo>
                  <a:pt x="294475" y="130680"/>
                </a:lnTo>
                <a:lnTo>
                  <a:pt x="290578" y="129597"/>
                </a:lnTo>
                <a:lnTo>
                  <a:pt x="287499" y="127432"/>
                </a:lnTo>
                <a:lnTo>
                  <a:pt x="284469" y="125220"/>
                </a:lnTo>
                <a:lnTo>
                  <a:pt x="282953" y="122021"/>
                </a:lnTo>
                <a:lnTo>
                  <a:pt x="282953" y="114949"/>
                </a:lnTo>
                <a:lnTo>
                  <a:pt x="283699" y="112544"/>
                </a:lnTo>
                <a:lnTo>
                  <a:pt x="285190" y="110619"/>
                </a:lnTo>
                <a:lnTo>
                  <a:pt x="286682" y="108647"/>
                </a:lnTo>
                <a:lnTo>
                  <a:pt x="288774" y="107084"/>
                </a:lnTo>
                <a:lnTo>
                  <a:pt x="294162" y="104775"/>
                </a:lnTo>
                <a:lnTo>
                  <a:pt x="297313" y="103933"/>
                </a:lnTo>
                <a:lnTo>
                  <a:pt x="306549" y="102610"/>
                </a:lnTo>
                <a:lnTo>
                  <a:pt x="308618" y="102273"/>
                </a:lnTo>
                <a:lnTo>
                  <a:pt x="322280" y="98425"/>
                </a:lnTo>
                <a:lnTo>
                  <a:pt x="352803" y="98425"/>
                </a:lnTo>
                <a:lnTo>
                  <a:pt x="352803" y="68454"/>
                </a:lnTo>
                <a:lnTo>
                  <a:pt x="351529" y="62802"/>
                </a:lnTo>
                <a:lnTo>
                  <a:pt x="350001" y="59964"/>
                </a:lnTo>
                <a:close/>
              </a:path>
              <a:path w="676910" h="152400">
                <a:moveTo>
                  <a:pt x="352803" y="134432"/>
                </a:moveTo>
                <a:lnTo>
                  <a:pt x="323651" y="134432"/>
                </a:lnTo>
                <a:lnTo>
                  <a:pt x="323651" y="149802"/>
                </a:lnTo>
                <a:lnTo>
                  <a:pt x="352803" y="149802"/>
                </a:lnTo>
                <a:lnTo>
                  <a:pt x="352803" y="134432"/>
                </a:lnTo>
                <a:close/>
              </a:path>
              <a:path w="676910" h="152400">
                <a:moveTo>
                  <a:pt x="352803" y="98425"/>
                </a:moveTo>
                <a:lnTo>
                  <a:pt x="322280" y="98425"/>
                </a:lnTo>
                <a:lnTo>
                  <a:pt x="322280" y="114083"/>
                </a:lnTo>
                <a:lnTo>
                  <a:pt x="321294" y="117571"/>
                </a:lnTo>
                <a:lnTo>
                  <a:pt x="303711" y="130680"/>
                </a:lnTo>
                <a:lnTo>
                  <a:pt x="352803" y="130680"/>
                </a:lnTo>
                <a:lnTo>
                  <a:pt x="352803" y="98425"/>
                </a:lnTo>
                <a:close/>
              </a:path>
              <a:path w="676910" h="152400">
                <a:moveTo>
                  <a:pt x="311913" y="37522"/>
                </a:moveTo>
                <a:lnTo>
                  <a:pt x="296904" y="37522"/>
                </a:lnTo>
                <a:lnTo>
                  <a:pt x="289111" y="38869"/>
                </a:lnTo>
                <a:lnTo>
                  <a:pt x="275689" y="44209"/>
                </a:lnTo>
                <a:lnTo>
                  <a:pt x="270229" y="48009"/>
                </a:lnTo>
                <a:lnTo>
                  <a:pt x="265996" y="52964"/>
                </a:lnTo>
                <a:lnTo>
                  <a:pt x="261763" y="57871"/>
                </a:lnTo>
                <a:lnTo>
                  <a:pt x="258919" y="63716"/>
                </a:lnTo>
                <a:lnTo>
                  <a:pt x="257481" y="70427"/>
                </a:lnTo>
                <a:lnTo>
                  <a:pt x="285912" y="72736"/>
                </a:lnTo>
                <a:lnTo>
                  <a:pt x="286970" y="69080"/>
                </a:lnTo>
                <a:lnTo>
                  <a:pt x="289135" y="66049"/>
                </a:lnTo>
                <a:lnTo>
                  <a:pt x="292406" y="63644"/>
                </a:lnTo>
                <a:lnTo>
                  <a:pt x="295677" y="61190"/>
                </a:lnTo>
                <a:lnTo>
                  <a:pt x="300079" y="59964"/>
                </a:lnTo>
                <a:lnTo>
                  <a:pt x="350001" y="59964"/>
                </a:lnTo>
                <a:lnTo>
                  <a:pt x="346429" y="53325"/>
                </a:lnTo>
                <a:lnTo>
                  <a:pt x="342942" y="49428"/>
                </a:lnTo>
                <a:lnTo>
                  <a:pt x="334138" y="43367"/>
                </a:lnTo>
                <a:lnTo>
                  <a:pt x="329111" y="41130"/>
                </a:lnTo>
                <a:lnTo>
                  <a:pt x="317806" y="38244"/>
                </a:lnTo>
                <a:lnTo>
                  <a:pt x="311913" y="37522"/>
                </a:lnTo>
                <a:close/>
              </a:path>
              <a:path w="676910" h="152400">
                <a:moveTo>
                  <a:pt x="406454" y="38965"/>
                </a:moveTo>
                <a:lnTo>
                  <a:pt x="376652" y="38965"/>
                </a:lnTo>
                <a:lnTo>
                  <a:pt x="376652" y="149802"/>
                </a:lnTo>
                <a:lnTo>
                  <a:pt x="407392" y="149802"/>
                </a:lnTo>
                <a:lnTo>
                  <a:pt x="407392" y="82574"/>
                </a:lnTo>
                <a:lnTo>
                  <a:pt x="408402" y="78581"/>
                </a:lnTo>
                <a:lnTo>
                  <a:pt x="426394" y="64077"/>
                </a:lnTo>
                <a:lnTo>
                  <a:pt x="443904" y="64077"/>
                </a:lnTo>
                <a:lnTo>
                  <a:pt x="443904" y="58304"/>
                </a:lnTo>
                <a:lnTo>
                  <a:pt x="406454" y="58304"/>
                </a:lnTo>
                <a:lnTo>
                  <a:pt x="406454" y="38965"/>
                </a:lnTo>
                <a:close/>
              </a:path>
              <a:path w="676910" h="152400">
                <a:moveTo>
                  <a:pt x="443904" y="64077"/>
                </a:moveTo>
                <a:lnTo>
                  <a:pt x="433032" y="64077"/>
                </a:lnTo>
                <a:lnTo>
                  <a:pt x="435365" y="64245"/>
                </a:lnTo>
                <a:lnTo>
                  <a:pt x="440465" y="64919"/>
                </a:lnTo>
                <a:lnTo>
                  <a:pt x="442461" y="65303"/>
                </a:lnTo>
                <a:lnTo>
                  <a:pt x="443904" y="65736"/>
                </a:lnTo>
                <a:lnTo>
                  <a:pt x="443904" y="64077"/>
                </a:lnTo>
                <a:close/>
              </a:path>
              <a:path w="676910" h="152400">
                <a:moveTo>
                  <a:pt x="435774" y="37378"/>
                </a:moveTo>
                <a:lnTo>
                  <a:pt x="428029" y="37378"/>
                </a:lnTo>
                <a:lnTo>
                  <a:pt x="422545" y="39158"/>
                </a:lnTo>
                <a:lnTo>
                  <a:pt x="417783" y="42718"/>
                </a:lnTo>
                <a:lnTo>
                  <a:pt x="413020" y="46229"/>
                </a:lnTo>
                <a:lnTo>
                  <a:pt x="409629" y="51425"/>
                </a:lnTo>
                <a:lnTo>
                  <a:pt x="407608" y="58304"/>
                </a:lnTo>
                <a:lnTo>
                  <a:pt x="443904" y="58304"/>
                </a:lnTo>
                <a:lnTo>
                  <a:pt x="443904" y="38460"/>
                </a:lnTo>
                <a:lnTo>
                  <a:pt x="442557" y="38124"/>
                </a:lnTo>
                <a:lnTo>
                  <a:pt x="440994" y="37859"/>
                </a:lnTo>
                <a:lnTo>
                  <a:pt x="437434" y="37474"/>
                </a:lnTo>
                <a:lnTo>
                  <a:pt x="435774" y="37378"/>
                </a:lnTo>
                <a:close/>
              </a:path>
              <a:path w="676910" h="152400">
                <a:moveTo>
                  <a:pt x="504572" y="37522"/>
                </a:moveTo>
                <a:lnTo>
                  <a:pt x="464758" y="53451"/>
                </a:lnTo>
                <a:lnTo>
                  <a:pt x="450164" y="94817"/>
                </a:lnTo>
                <a:lnTo>
                  <a:pt x="450570" y="102980"/>
                </a:lnTo>
                <a:lnTo>
                  <a:pt x="469674" y="140755"/>
                </a:lnTo>
                <a:lnTo>
                  <a:pt x="504716" y="151967"/>
                </a:lnTo>
                <a:lnTo>
                  <a:pt x="511865" y="151628"/>
                </a:lnTo>
                <a:lnTo>
                  <a:pt x="549794" y="127649"/>
                </a:lnTo>
                <a:lnTo>
                  <a:pt x="500315" y="127649"/>
                </a:lnTo>
                <a:lnTo>
                  <a:pt x="496153" y="126350"/>
                </a:lnTo>
                <a:lnTo>
                  <a:pt x="481409" y="101455"/>
                </a:lnTo>
                <a:lnTo>
                  <a:pt x="481409" y="87408"/>
                </a:lnTo>
                <a:lnTo>
                  <a:pt x="500315" y="61479"/>
                </a:lnTo>
                <a:lnTo>
                  <a:pt x="549816" y="61479"/>
                </a:lnTo>
                <a:lnTo>
                  <a:pt x="542985" y="51232"/>
                </a:lnTo>
                <a:lnTo>
                  <a:pt x="511598" y="37851"/>
                </a:lnTo>
                <a:lnTo>
                  <a:pt x="504572" y="37522"/>
                </a:lnTo>
                <a:close/>
              </a:path>
              <a:path w="676910" h="152400">
                <a:moveTo>
                  <a:pt x="554217" y="109176"/>
                </a:moveTo>
                <a:lnTo>
                  <a:pt x="525209" y="109176"/>
                </a:lnTo>
                <a:lnTo>
                  <a:pt x="524632" y="113073"/>
                </a:lnTo>
                <a:lnTo>
                  <a:pt x="523405" y="116416"/>
                </a:lnTo>
                <a:lnTo>
                  <a:pt x="519701" y="121948"/>
                </a:lnTo>
                <a:lnTo>
                  <a:pt x="517368" y="124041"/>
                </a:lnTo>
                <a:lnTo>
                  <a:pt x="511740" y="126927"/>
                </a:lnTo>
                <a:lnTo>
                  <a:pt x="508589" y="127649"/>
                </a:lnTo>
                <a:lnTo>
                  <a:pt x="549794" y="127649"/>
                </a:lnTo>
                <a:lnTo>
                  <a:pt x="551427" y="125099"/>
                </a:lnTo>
                <a:lnTo>
                  <a:pt x="553674" y="117844"/>
                </a:lnTo>
                <a:lnTo>
                  <a:pt x="553751" y="117378"/>
                </a:lnTo>
                <a:lnTo>
                  <a:pt x="554217" y="109176"/>
                </a:lnTo>
                <a:close/>
              </a:path>
              <a:path w="676910" h="152400">
                <a:moveTo>
                  <a:pt x="549816" y="61479"/>
                </a:moveTo>
                <a:lnTo>
                  <a:pt x="510705" y="61479"/>
                </a:lnTo>
                <a:lnTo>
                  <a:pt x="515251" y="63187"/>
                </a:lnTo>
                <a:lnTo>
                  <a:pt x="518715" y="66602"/>
                </a:lnTo>
                <a:lnTo>
                  <a:pt x="522227" y="69970"/>
                </a:lnTo>
                <a:lnTo>
                  <a:pt x="524392" y="74420"/>
                </a:lnTo>
                <a:lnTo>
                  <a:pt x="525209" y="79952"/>
                </a:lnTo>
                <a:lnTo>
                  <a:pt x="554217" y="79952"/>
                </a:lnTo>
                <a:lnTo>
                  <a:pt x="553784" y="71389"/>
                </a:lnTo>
                <a:lnTo>
                  <a:pt x="551451" y="63932"/>
                </a:lnTo>
                <a:lnTo>
                  <a:pt x="549816" y="61479"/>
                </a:lnTo>
                <a:close/>
              </a:path>
              <a:path w="676910" h="152400">
                <a:moveTo>
                  <a:pt x="603773" y="2020"/>
                </a:moveTo>
                <a:lnTo>
                  <a:pt x="573899" y="2020"/>
                </a:lnTo>
                <a:lnTo>
                  <a:pt x="573899" y="149802"/>
                </a:lnTo>
                <a:lnTo>
                  <a:pt x="604639" y="149802"/>
                </a:lnTo>
                <a:lnTo>
                  <a:pt x="604687" y="80962"/>
                </a:lnTo>
                <a:lnTo>
                  <a:pt x="605601" y="76897"/>
                </a:lnTo>
                <a:lnTo>
                  <a:pt x="609209" y="70114"/>
                </a:lnTo>
                <a:lnTo>
                  <a:pt x="611710" y="67516"/>
                </a:lnTo>
                <a:lnTo>
                  <a:pt x="618108" y="63957"/>
                </a:lnTo>
                <a:lnTo>
                  <a:pt x="621812" y="63067"/>
                </a:lnTo>
                <a:lnTo>
                  <a:pt x="674932" y="63067"/>
                </a:lnTo>
                <a:lnTo>
                  <a:pt x="672571" y="58521"/>
                </a:lnTo>
                <a:lnTo>
                  <a:pt x="603773" y="58521"/>
                </a:lnTo>
                <a:lnTo>
                  <a:pt x="603773" y="2020"/>
                </a:lnTo>
                <a:close/>
              </a:path>
              <a:path w="676910" h="152400">
                <a:moveTo>
                  <a:pt x="674932" y="63067"/>
                </a:moveTo>
                <a:lnTo>
                  <a:pt x="632251" y="63067"/>
                </a:lnTo>
                <a:lnTo>
                  <a:pt x="637110" y="64967"/>
                </a:lnTo>
                <a:lnTo>
                  <a:pt x="640574" y="68767"/>
                </a:lnTo>
                <a:lnTo>
                  <a:pt x="644086" y="72568"/>
                </a:lnTo>
                <a:lnTo>
                  <a:pt x="645817" y="77883"/>
                </a:lnTo>
                <a:lnTo>
                  <a:pt x="645769" y="149802"/>
                </a:lnTo>
                <a:lnTo>
                  <a:pt x="676509" y="149802"/>
                </a:lnTo>
                <a:lnTo>
                  <a:pt x="676460" y="70114"/>
                </a:lnTo>
                <a:lnTo>
                  <a:pt x="674970" y="63139"/>
                </a:lnTo>
                <a:close/>
              </a:path>
              <a:path w="676910" h="152400">
                <a:moveTo>
                  <a:pt x="645889" y="37522"/>
                </a:moveTo>
                <a:lnTo>
                  <a:pt x="629774" y="37522"/>
                </a:lnTo>
                <a:lnTo>
                  <a:pt x="622775" y="39398"/>
                </a:lnTo>
                <a:lnTo>
                  <a:pt x="611614" y="46855"/>
                </a:lnTo>
                <a:lnTo>
                  <a:pt x="607573" y="51978"/>
                </a:lnTo>
                <a:lnTo>
                  <a:pt x="605072" y="58521"/>
                </a:lnTo>
                <a:lnTo>
                  <a:pt x="672571" y="58521"/>
                </a:lnTo>
                <a:lnTo>
                  <a:pt x="671747" y="56933"/>
                </a:lnTo>
                <a:lnTo>
                  <a:pt x="668572" y="50679"/>
                </a:lnTo>
                <a:lnTo>
                  <a:pt x="664098" y="45893"/>
                </a:lnTo>
                <a:lnTo>
                  <a:pt x="658325" y="42573"/>
                </a:lnTo>
                <a:lnTo>
                  <a:pt x="652600" y="39206"/>
                </a:lnTo>
                <a:lnTo>
                  <a:pt x="645889" y="37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7" name="object 17"/>
          <p:cNvSpPr/>
          <p:nvPr/>
        </p:nvSpPr>
        <p:spPr>
          <a:xfrm>
            <a:off x="4983720" y="5331952"/>
            <a:ext cx="2199136" cy="247880"/>
          </a:xfrm>
          <a:custGeom>
            <a:avLst/>
            <a:gdLst/>
            <a:ahLst/>
            <a:cxnLst/>
            <a:rect l="l" t="t" r="r" b="b"/>
            <a:pathLst>
              <a:path w="4394200" h="495300">
                <a:moveTo>
                  <a:pt x="4394200" y="0"/>
                </a:moveTo>
                <a:lnTo>
                  <a:pt x="0" y="0"/>
                </a:lnTo>
                <a:lnTo>
                  <a:pt x="0" y="495300"/>
                </a:lnTo>
                <a:lnTo>
                  <a:pt x="4394200" y="495300"/>
                </a:lnTo>
                <a:lnTo>
                  <a:pt x="43942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18" name="object 18"/>
          <p:cNvGrpSpPr/>
          <p:nvPr/>
        </p:nvGrpSpPr>
        <p:grpSpPr>
          <a:xfrm>
            <a:off x="6140491" y="5675170"/>
            <a:ext cx="1042365" cy="247880"/>
            <a:chOff x="2565400" y="9969500"/>
            <a:chExt cx="2082800" cy="495300"/>
          </a:xfrm>
        </p:grpSpPr>
        <p:sp>
          <p:nvSpPr>
            <p:cNvPr id="19" name="object 19"/>
            <p:cNvSpPr/>
            <p:nvPr/>
          </p:nvSpPr>
          <p:spPr>
            <a:xfrm>
              <a:off x="2565400" y="9969500"/>
              <a:ext cx="2082800" cy="495300"/>
            </a:xfrm>
            <a:custGeom>
              <a:avLst/>
              <a:gdLst/>
              <a:ahLst/>
              <a:cxnLst/>
              <a:rect l="l" t="t" r="r" b="b"/>
              <a:pathLst>
                <a:path w="2082800" h="495300">
                  <a:moveTo>
                    <a:pt x="208280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2082800" y="495300"/>
                  </a:lnTo>
                  <a:lnTo>
                    <a:pt x="20828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14844" y="10202718"/>
              <a:ext cx="363855" cy="189865"/>
            </a:xfrm>
            <a:custGeom>
              <a:avLst/>
              <a:gdLst/>
              <a:ahLst/>
              <a:cxnLst/>
              <a:rect l="l" t="t" r="r" b="b"/>
              <a:pathLst>
                <a:path w="363854" h="189865">
                  <a:moveTo>
                    <a:pt x="59170" y="0"/>
                  </a:moveTo>
                  <a:lnTo>
                    <a:pt x="0" y="0"/>
                  </a:lnTo>
                  <a:lnTo>
                    <a:pt x="0" y="147781"/>
                  </a:lnTo>
                  <a:lnTo>
                    <a:pt x="63139" y="147781"/>
                  </a:lnTo>
                  <a:lnTo>
                    <a:pt x="71108" y="147448"/>
                  </a:lnTo>
                  <a:lnTo>
                    <a:pt x="111774" y="122237"/>
                  </a:lnTo>
                  <a:lnTo>
                    <a:pt x="31244" y="122237"/>
                  </a:lnTo>
                  <a:lnTo>
                    <a:pt x="31244" y="82982"/>
                  </a:lnTo>
                  <a:lnTo>
                    <a:pt x="106370" y="82982"/>
                  </a:lnTo>
                  <a:lnTo>
                    <a:pt x="102297" y="78773"/>
                  </a:lnTo>
                  <a:lnTo>
                    <a:pt x="92435" y="72904"/>
                  </a:lnTo>
                  <a:lnTo>
                    <a:pt x="87168" y="71317"/>
                  </a:lnTo>
                  <a:lnTo>
                    <a:pt x="81539" y="71076"/>
                  </a:lnTo>
                  <a:lnTo>
                    <a:pt x="81539" y="69633"/>
                  </a:lnTo>
                  <a:lnTo>
                    <a:pt x="86687" y="68478"/>
                  </a:lnTo>
                  <a:lnTo>
                    <a:pt x="91257" y="66530"/>
                  </a:lnTo>
                  <a:lnTo>
                    <a:pt x="98068" y="61840"/>
                  </a:lnTo>
                  <a:lnTo>
                    <a:pt x="31244" y="61840"/>
                  </a:lnTo>
                  <a:lnTo>
                    <a:pt x="31244" y="25255"/>
                  </a:lnTo>
                  <a:lnTo>
                    <a:pt x="106780" y="25255"/>
                  </a:lnTo>
                  <a:lnTo>
                    <a:pt x="106410" y="23932"/>
                  </a:lnTo>
                  <a:lnTo>
                    <a:pt x="102754" y="18256"/>
                  </a:lnTo>
                  <a:lnTo>
                    <a:pt x="99098" y="12531"/>
                  </a:lnTo>
                  <a:lnTo>
                    <a:pt x="66986" y="302"/>
                  </a:lnTo>
                  <a:lnTo>
                    <a:pt x="59170" y="0"/>
                  </a:lnTo>
                  <a:close/>
                </a:path>
                <a:path w="363854" h="189865">
                  <a:moveTo>
                    <a:pt x="106370" y="82982"/>
                  </a:moveTo>
                  <a:lnTo>
                    <a:pt x="62441" y="82982"/>
                  </a:lnTo>
                  <a:lnTo>
                    <a:pt x="66747" y="83872"/>
                  </a:lnTo>
                  <a:lnTo>
                    <a:pt x="74011" y="87432"/>
                  </a:lnTo>
                  <a:lnTo>
                    <a:pt x="76825" y="89886"/>
                  </a:lnTo>
                  <a:lnTo>
                    <a:pt x="80770" y="96139"/>
                  </a:lnTo>
                  <a:lnTo>
                    <a:pt x="81736" y="99675"/>
                  </a:lnTo>
                  <a:lnTo>
                    <a:pt x="81756" y="109417"/>
                  </a:lnTo>
                  <a:lnTo>
                    <a:pt x="79759" y="113891"/>
                  </a:lnTo>
                  <a:lnTo>
                    <a:pt x="75767" y="117258"/>
                  </a:lnTo>
                  <a:lnTo>
                    <a:pt x="71774" y="120577"/>
                  </a:lnTo>
                  <a:lnTo>
                    <a:pt x="65424" y="122237"/>
                  </a:lnTo>
                  <a:lnTo>
                    <a:pt x="111774" y="122237"/>
                  </a:lnTo>
                  <a:lnTo>
                    <a:pt x="112063" y="121780"/>
                  </a:lnTo>
                  <a:lnTo>
                    <a:pt x="114011" y="114781"/>
                  </a:lnTo>
                  <a:lnTo>
                    <a:pt x="114011" y="99675"/>
                  </a:lnTo>
                  <a:lnTo>
                    <a:pt x="112471" y="93421"/>
                  </a:lnTo>
                  <a:lnTo>
                    <a:pt x="106370" y="82982"/>
                  </a:lnTo>
                  <a:close/>
                </a:path>
                <a:path w="363854" h="189865">
                  <a:moveTo>
                    <a:pt x="106780" y="25255"/>
                  </a:moveTo>
                  <a:lnTo>
                    <a:pt x="61912" y="25255"/>
                  </a:lnTo>
                  <a:lnTo>
                    <a:pt x="67252" y="26891"/>
                  </a:lnTo>
                  <a:lnTo>
                    <a:pt x="71004" y="30162"/>
                  </a:lnTo>
                  <a:lnTo>
                    <a:pt x="74804" y="33433"/>
                  </a:lnTo>
                  <a:lnTo>
                    <a:pt x="76705" y="37739"/>
                  </a:lnTo>
                  <a:lnTo>
                    <a:pt x="76705" y="46975"/>
                  </a:lnTo>
                  <a:lnTo>
                    <a:pt x="75718" y="50318"/>
                  </a:lnTo>
                  <a:lnTo>
                    <a:pt x="73746" y="53109"/>
                  </a:lnTo>
                  <a:lnTo>
                    <a:pt x="71822" y="55899"/>
                  </a:lnTo>
                  <a:lnTo>
                    <a:pt x="69176" y="58064"/>
                  </a:lnTo>
                  <a:lnTo>
                    <a:pt x="62489" y="61094"/>
                  </a:lnTo>
                  <a:lnTo>
                    <a:pt x="58689" y="61840"/>
                  </a:lnTo>
                  <a:lnTo>
                    <a:pt x="98068" y="61840"/>
                  </a:lnTo>
                  <a:lnTo>
                    <a:pt x="99290" y="60998"/>
                  </a:lnTo>
                  <a:lnTo>
                    <a:pt x="102465" y="57438"/>
                  </a:lnTo>
                  <a:lnTo>
                    <a:pt x="107084" y="48731"/>
                  </a:lnTo>
                  <a:lnTo>
                    <a:pt x="108238" y="43656"/>
                  </a:lnTo>
                  <a:lnTo>
                    <a:pt x="108151" y="30162"/>
                  </a:lnTo>
                  <a:lnTo>
                    <a:pt x="106780" y="25255"/>
                  </a:lnTo>
                  <a:close/>
                </a:path>
                <a:path w="363854" h="189865">
                  <a:moveTo>
                    <a:pt x="164504" y="36945"/>
                  </a:moveTo>
                  <a:lnTo>
                    <a:pt x="133764" y="36945"/>
                  </a:lnTo>
                  <a:lnTo>
                    <a:pt x="133869" y="116440"/>
                  </a:lnTo>
                  <a:lnTo>
                    <a:pt x="157360" y="147541"/>
                  </a:lnTo>
                  <a:lnTo>
                    <a:pt x="163879" y="149224"/>
                  </a:lnTo>
                  <a:lnTo>
                    <a:pt x="179609" y="149224"/>
                  </a:lnTo>
                  <a:lnTo>
                    <a:pt x="186657" y="147252"/>
                  </a:lnTo>
                  <a:lnTo>
                    <a:pt x="198251" y="139363"/>
                  </a:lnTo>
                  <a:lnTo>
                    <a:pt x="202412" y="134143"/>
                  </a:lnTo>
                  <a:lnTo>
                    <a:pt x="204913" y="127649"/>
                  </a:lnTo>
                  <a:lnTo>
                    <a:pt x="235581" y="127649"/>
                  </a:lnTo>
                  <a:lnTo>
                    <a:pt x="235581" y="123247"/>
                  </a:lnTo>
                  <a:lnTo>
                    <a:pt x="177878" y="123247"/>
                  </a:lnTo>
                  <a:lnTo>
                    <a:pt x="173235" y="121347"/>
                  </a:lnTo>
                  <a:lnTo>
                    <a:pt x="166308" y="113746"/>
                  </a:lnTo>
                  <a:lnTo>
                    <a:pt x="164552" y="108575"/>
                  </a:lnTo>
                  <a:lnTo>
                    <a:pt x="164504" y="36945"/>
                  </a:lnTo>
                  <a:close/>
                </a:path>
                <a:path w="363854" h="189865">
                  <a:moveTo>
                    <a:pt x="235581" y="127649"/>
                  </a:moveTo>
                  <a:lnTo>
                    <a:pt x="206068" y="127649"/>
                  </a:lnTo>
                  <a:lnTo>
                    <a:pt x="206068" y="147781"/>
                  </a:lnTo>
                  <a:lnTo>
                    <a:pt x="235581" y="147781"/>
                  </a:lnTo>
                  <a:lnTo>
                    <a:pt x="235581" y="127649"/>
                  </a:lnTo>
                  <a:close/>
                </a:path>
                <a:path w="363854" h="189865">
                  <a:moveTo>
                    <a:pt x="235581" y="36945"/>
                  </a:moveTo>
                  <a:lnTo>
                    <a:pt x="204841" y="36945"/>
                  </a:lnTo>
                  <a:lnTo>
                    <a:pt x="204889" y="105544"/>
                  </a:lnTo>
                  <a:lnTo>
                    <a:pt x="203903" y="109705"/>
                  </a:lnTo>
                  <a:lnTo>
                    <a:pt x="201883" y="113073"/>
                  </a:lnTo>
                  <a:lnTo>
                    <a:pt x="199910" y="116440"/>
                  </a:lnTo>
                  <a:lnTo>
                    <a:pt x="197313" y="118990"/>
                  </a:lnTo>
                  <a:lnTo>
                    <a:pt x="194089" y="120722"/>
                  </a:lnTo>
                  <a:lnTo>
                    <a:pt x="190866" y="122405"/>
                  </a:lnTo>
                  <a:lnTo>
                    <a:pt x="187403" y="123247"/>
                  </a:lnTo>
                  <a:lnTo>
                    <a:pt x="235581" y="123247"/>
                  </a:lnTo>
                  <a:lnTo>
                    <a:pt x="235581" y="36945"/>
                  </a:lnTo>
                  <a:close/>
                </a:path>
                <a:path w="363854" h="189865">
                  <a:moveTo>
                    <a:pt x="266736" y="163223"/>
                  </a:moveTo>
                  <a:lnTo>
                    <a:pt x="259808" y="186170"/>
                  </a:lnTo>
                  <a:lnTo>
                    <a:pt x="262021" y="187084"/>
                  </a:lnTo>
                  <a:lnTo>
                    <a:pt x="264811" y="187830"/>
                  </a:lnTo>
                  <a:lnTo>
                    <a:pt x="268179" y="188407"/>
                  </a:lnTo>
                  <a:lnTo>
                    <a:pt x="271594" y="189032"/>
                  </a:lnTo>
                  <a:lnTo>
                    <a:pt x="275250" y="189345"/>
                  </a:lnTo>
                  <a:lnTo>
                    <a:pt x="286748" y="189345"/>
                  </a:lnTo>
                  <a:lnTo>
                    <a:pt x="293242" y="188118"/>
                  </a:lnTo>
                  <a:lnTo>
                    <a:pt x="304018" y="183260"/>
                  </a:lnTo>
                  <a:lnTo>
                    <a:pt x="308468" y="179820"/>
                  </a:lnTo>
                  <a:lnTo>
                    <a:pt x="311979" y="175346"/>
                  </a:lnTo>
                  <a:lnTo>
                    <a:pt x="315539" y="170920"/>
                  </a:lnTo>
                  <a:lnTo>
                    <a:pt x="318353" y="165725"/>
                  </a:lnTo>
                  <a:lnTo>
                    <a:pt x="318562" y="165124"/>
                  </a:lnTo>
                  <a:lnTo>
                    <a:pt x="279412" y="165124"/>
                  </a:lnTo>
                  <a:lnTo>
                    <a:pt x="273591" y="164931"/>
                  </a:lnTo>
                  <a:lnTo>
                    <a:pt x="270344" y="164330"/>
                  </a:lnTo>
                  <a:lnTo>
                    <a:pt x="266736" y="163223"/>
                  </a:lnTo>
                  <a:close/>
                </a:path>
                <a:path w="363854" h="189865">
                  <a:moveTo>
                    <a:pt x="283693" y="36945"/>
                  </a:moveTo>
                  <a:lnTo>
                    <a:pt x="251366" y="36945"/>
                  </a:lnTo>
                  <a:lnTo>
                    <a:pt x="291125" y="150956"/>
                  </a:lnTo>
                  <a:lnTo>
                    <a:pt x="287974" y="159110"/>
                  </a:lnTo>
                  <a:lnTo>
                    <a:pt x="286219" y="161564"/>
                  </a:lnTo>
                  <a:lnTo>
                    <a:pt x="284054" y="163007"/>
                  </a:lnTo>
                  <a:lnTo>
                    <a:pt x="281937" y="164450"/>
                  </a:lnTo>
                  <a:lnTo>
                    <a:pt x="279412" y="165124"/>
                  </a:lnTo>
                  <a:lnTo>
                    <a:pt x="318562" y="165124"/>
                  </a:lnTo>
                  <a:lnTo>
                    <a:pt x="320422" y="159760"/>
                  </a:lnTo>
                  <a:lnTo>
                    <a:pt x="334950" y="118340"/>
                  </a:lnTo>
                  <a:lnTo>
                    <a:pt x="306640" y="118340"/>
                  </a:lnTo>
                  <a:lnTo>
                    <a:pt x="283693" y="36945"/>
                  </a:lnTo>
                  <a:close/>
                </a:path>
                <a:path w="363854" h="189865">
                  <a:moveTo>
                    <a:pt x="363501" y="36945"/>
                  </a:moveTo>
                  <a:lnTo>
                    <a:pt x="330957" y="36945"/>
                  </a:lnTo>
                  <a:lnTo>
                    <a:pt x="307794" y="118340"/>
                  </a:lnTo>
                  <a:lnTo>
                    <a:pt x="334950" y="118340"/>
                  </a:lnTo>
                  <a:lnTo>
                    <a:pt x="363501" y="369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958297" y="5675170"/>
            <a:ext cx="877112" cy="247880"/>
            <a:chOff x="203200" y="9969500"/>
            <a:chExt cx="1752600" cy="495300"/>
          </a:xfrm>
        </p:grpSpPr>
        <p:sp>
          <p:nvSpPr>
            <p:cNvPr id="22" name="object 22"/>
            <p:cNvSpPr/>
            <p:nvPr/>
          </p:nvSpPr>
          <p:spPr>
            <a:xfrm>
              <a:off x="203200" y="9969500"/>
              <a:ext cx="1752600" cy="495300"/>
            </a:xfrm>
            <a:custGeom>
              <a:avLst/>
              <a:gdLst/>
              <a:ahLst/>
              <a:cxnLst/>
              <a:rect l="l" t="t" r="r" b="b"/>
              <a:pathLst>
                <a:path w="1752600" h="495300">
                  <a:moveTo>
                    <a:pt x="175260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752600" y="495300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3" name="object 23"/>
            <p:cNvSpPr/>
            <p:nvPr/>
          </p:nvSpPr>
          <p:spPr>
            <a:xfrm>
              <a:off x="652534" y="10149897"/>
              <a:ext cx="1129665" cy="152400"/>
            </a:xfrm>
            <a:custGeom>
              <a:avLst/>
              <a:gdLst/>
              <a:ahLst/>
              <a:cxnLst/>
              <a:rect l="l" t="t" r="r" b="b"/>
              <a:pathLst>
                <a:path w="1129664" h="152400">
                  <a:moveTo>
                    <a:pt x="91281" y="2020"/>
                  </a:moveTo>
                  <a:lnTo>
                    <a:pt x="51016" y="2020"/>
                  </a:lnTo>
                  <a:lnTo>
                    <a:pt x="0" y="149802"/>
                  </a:lnTo>
                  <a:lnTo>
                    <a:pt x="33481" y="149802"/>
                  </a:lnTo>
                  <a:lnTo>
                    <a:pt x="44444" y="116103"/>
                  </a:lnTo>
                  <a:lnTo>
                    <a:pt x="31389" y="116103"/>
                  </a:lnTo>
                  <a:lnTo>
                    <a:pt x="31389" y="91714"/>
                  </a:lnTo>
                  <a:lnTo>
                    <a:pt x="52378" y="91714"/>
                  </a:lnTo>
                  <a:lnTo>
                    <a:pt x="70571" y="35790"/>
                  </a:lnTo>
                  <a:lnTo>
                    <a:pt x="102922" y="35790"/>
                  </a:lnTo>
                  <a:lnTo>
                    <a:pt x="91281" y="2020"/>
                  </a:lnTo>
                  <a:close/>
                </a:path>
                <a:path w="1129664" h="152400">
                  <a:moveTo>
                    <a:pt x="102922" y="35790"/>
                  </a:moveTo>
                  <a:lnTo>
                    <a:pt x="71726" y="35790"/>
                  </a:lnTo>
                  <a:lnTo>
                    <a:pt x="108743" y="149802"/>
                  </a:lnTo>
                  <a:lnTo>
                    <a:pt x="142225" y="149802"/>
                  </a:lnTo>
                  <a:lnTo>
                    <a:pt x="130608" y="116103"/>
                  </a:lnTo>
                  <a:lnTo>
                    <a:pt x="110475" y="116103"/>
                  </a:lnTo>
                  <a:lnTo>
                    <a:pt x="110475" y="91714"/>
                  </a:lnTo>
                  <a:lnTo>
                    <a:pt x="122201" y="91714"/>
                  </a:lnTo>
                  <a:lnTo>
                    <a:pt x="102922" y="35790"/>
                  </a:lnTo>
                  <a:close/>
                </a:path>
                <a:path w="1129664" h="152400">
                  <a:moveTo>
                    <a:pt x="52378" y="91714"/>
                  </a:moveTo>
                  <a:lnTo>
                    <a:pt x="31389" y="91714"/>
                  </a:lnTo>
                  <a:lnTo>
                    <a:pt x="31389" y="116103"/>
                  </a:lnTo>
                  <a:lnTo>
                    <a:pt x="44444" y="116103"/>
                  </a:lnTo>
                  <a:lnTo>
                    <a:pt x="52378" y="91714"/>
                  </a:lnTo>
                  <a:close/>
                </a:path>
                <a:path w="1129664" h="152400">
                  <a:moveTo>
                    <a:pt x="89883" y="91714"/>
                  </a:moveTo>
                  <a:lnTo>
                    <a:pt x="52378" y="91714"/>
                  </a:lnTo>
                  <a:lnTo>
                    <a:pt x="44444" y="116103"/>
                  </a:lnTo>
                  <a:lnTo>
                    <a:pt x="97802" y="116103"/>
                  </a:lnTo>
                  <a:lnTo>
                    <a:pt x="89883" y="91714"/>
                  </a:lnTo>
                  <a:close/>
                </a:path>
                <a:path w="1129664" h="152400">
                  <a:moveTo>
                    <a:pt x="122201" y="91714"/>
                  </a:moveTo>
                  <a:lnTo>
                    <a:pt x="110475" y="91714"/>
                  </a:lnTo>
                  <a:lnTo>
                    <a:pt x="110475" y="116103"/>
                  </a:lnTo>
                  <a:lnTo>
                    <a:pt x="130608" y="116103"/>
                  </a:lnTo>
                  <a:lnTo>
                    <a:pt x="122201" y="91714"/>
                  </a:lnTo>
                  <a:close/>
                </a:path>
                <a:path w="1129664" h="152400">
                  <a:moveTo>
                    <a:pt x="201251" y="37522"/>
                  </a:moveTo>
                  <a:lnTo>
                    <a:pt x="186916" y="37522"/>
                  </a:lnTo>
                  <a:lnTo>
                    <a:pt x="179435" y="39639"/>
                  </a:lnTo>
                  <a:lnTo>
                    <a:pt x="153613" y="69565"/>
                  </a:lnTo>
                  <a:lnTo>
                    <a:pt x="150163" y="94528"/>
                  </a:lnTo>
                  <a:lnTo>
                    <a:pt x="150532" y="103440"/>
                  </a:lnTo>
                  <a:lnTo>
                    <a:pt x="165460" y="140734"/>
                  </a:lnTo>
                  <a:lnTo>
                    <a:pt x="186699" y="151606"/>
                  </a:lnTo>
                  <a:lnTo>
                    <a:pt x="201083" y="151606"/>
                  </a:lnTo>
                  <a:lnTo>
                    <a:pt x="226579" y="132051"/>
                  </a:lnTo>
                  <a:lnTo>
                    <a:pt x="258185" y="132051"/>
                  </a:lnTo>
                  <a:lnTo>
                    <a:pt x="258185" y="127144"/>
                  </a:lnTo>
                  <a:lnTo>
                    <a:pt x="199808" y="127144"/>
                  </a:lnTo>
                  <a:lnTo>
                    <a:pt x="195551" y="125773"/>
                  </a:lnTo>
                  <a:lnTo>
                    <a:pt x="181574" y="100974"/>
                  </a:lnTo>
                  <a:lnTo>
                    <a:pt x="181582" y="87793"/>
                  </a:lnTo>
                  <a:lnTo>
                    <a:pt x="199808" y="61984"/>
                  </a:lnTo>
                  <a:lnTo>
                    <a:pt x="258185" y="61984"/>
                  </a:lnTo>
                  <a:lnTo>
                    <a:pt x="258185" y="57582"/>
                  </a:lnTo>
                  <a:lnTo>
                    <a:pt x="226579" y="57582"/>
                  </a:lnTo>
                  <a:lnTo>
                    <a:pt x="225232" y="54600"/>
                  </a:lnTo>
                  <a:lnTo>
                    <a:pt x="223260" y="51569"/>
                  </a:lnTo>
                  <a:lnTo>
                    <a:pt x="220662" y="48490"/>
                  </a:lnTo>
                  <a:lnTo>
                    <a:pt x="218112" y="45364"/>
                  </a:lnTo>
                  <a:lnTo>
                    <a:pt x="214745" y="42766"/>
                  </a:lnTo>
                  <a:lnTo>
                    <a:pt x="210560" y="40697"/>
                  </a:lnTo>
                  <a:lnTo>
                    <a:pt x="206423" y="38581"/>
                  </a:lnTo>
                  <a:lnTo>
                    <a:pt x="201251" y="37522"/>
                  </a:lnTo>
                  <a:close/>
                </a:path>
                <a:path w="1129664" h="152400">
                  <a:moveTo>
                    <a:pt x="258185" y="132051"/>
                  </a:moveTo>
                  <a:lnTo>
                    <a:pt x="227878" y="132051"/>
                  </a:lnTo>
                  <a:lnTo>
                    <a:pt x="227878" y="149802"/>
                  </a:lnTo>
                  <a:lnTo>
                    <a:pt x="258185" y="149802"/>
                  </a:lnTo>
                  <a:lnTo>
                    <a:pt x="258185" y="132051"/>
                  </a:lnTo>
                  <a:close/>
                </a:path>
                <a:path w="1129664" h="152400">
                  <a:moveTo>
                    <a:pt x="258185" y="61984"/>
                  </a:moveTo>
                  <a:lnTo>
                    <a:pt x="209814" y="61984"/>
                  </a:lnTo>
                  <a:lnTo>
                    <a:pt x="214023" y="63307"/>
                  </a:lnTo>
                  <a:lnTo>
                    <a:pt x="220951" y="68599"/>
                  </a:lnTo>
                  <a:lnTo>
                    <a:pt x="223596" y="72351"/>
                  </a:lnTo>
                  <a:lnTo>
                    <a:pt x="227253" y="82068"/>
                  </a:lnTo>
                  <a:lnTo>
                    <a:pt x="228167" y="87793"/>
                  </a:lnTo>
                  <a:lnTo>
                    <a:pt x="228167" y="100974"/>
                  </a:lnTo>
                  <a:lnTo>
                    <a:pt x="227228" y="106723"/>
                  </a:lnTo>
                  <a:lnTo>
                    <a:pt x="225352" y="111630"/>
                  </a:lnTo>
                  <a:lnTo>
                    <a:pt x="223524" y="116536"/>
                  </a:lnTo>
                  <a:lnTo>
                    <a:pt x="220878" y="120361"/>
                  </a:lnTo>
                  <a:lnTo>
                    <a:pt x="213999" y="125797"/>
                  </a:lnTo>
                  <a:lnTo>
                    <a:pt x="209814" y="127144"/>
                  </a:lnTo>
                  <a:lnTo>
                    <a:pt x="258185" y="127144"/>
                  </a:lnTo>
                  <a:lnTo>
                    <a:pt x="258185" y="61984"/>
                  </a:lnTo>
                  <a:close/>
                </a:path>
                <a:path w="1129664" h="152400">
                  <a:moveTo>
                    <a:pt x="258185" y="2020"/>
                  </a:moveTo>
                  <a:lnTo>
                    <a:pt x="227517" y="2020"/>
                  </a:lnTo>
                  <a:lnTo>
                    <a:pt x="227517" y="57582"/>
                  </a:lnTo>
                  <a:lnTo>
                    <a:pt x="258185" y="57582"/>
                  </a:lnTo>
                  <a:lnTo>
                    <a:pt x="258185" y="2020"/>
                  </a:lnTo>
                  <a:close/>
                </a:path>
                <a:path w="1129664" h="152400">
                  <a:moveTo>
                    <a:pt x="330434" y="37522"/>
                  </a:moveTo>
                  <a:lnTo>
                    <a:pt x="316098" y="37522"/>
                  </a:lnTo>
                  <a:lnTo>
                    <a:pt x="308618" y="39639"/>
                  </a:lnTo>
                  <a:lnTo>
                    <a:pt x="282795" y="69565"/>
                  </a:lnTo>
                  <a:lnTo>
                    <a:pt x="279345" y="94528"/>
                  </a:lnTo>
                  <a:lnTo>
                    <a:pt x="279715" y="103440"/>
                  </a:lnTo>
                  <a:lnTo>
                    <a:pt x="294643" y="140734"/>
                  </a:lnTo>
                  <a:lnTo>
                    <a:pt x="315882" y="151606"/>
                  </a:lnTo>
                  <a:lnTo>
                    <a:pt x="330266" y="151606"/>
                  </a:lnTo>
                  <a:lnTo>
                    <a:pt x="355762" y="132051"/>
                  </a:lnTo>
                  <a:lnTo>
                    <a:pt x="387368" y="132051"/>
                  </a:lnTo>
                  <a:lnTo>
                    <a:pt x="387368" y="127144"/>
                  </a:lnTo>
                  <a:lnTo>
                    <a:pt x="328991" y="127144"/>
                  </a:lnTo>
                  <a:lnTo>
                    <a:pt x="324733" y="125773"/>
                  </a:lnTo>
                  <a:lnTo>
                    <a:pt x="310757" y="100974"/>
                  </a:lnTo>
                  <a:lnTo>
                    <a:pt x="310765" y="87793"/>
                  </a:lnTo>
                  <a:lnTo>
                    <a:pt x="328991" y="61984"/>
                  </a:lnTo>
                  <a:lnTo>
                    <a:pt x="387368" y="61984"/>
                  </a:lnTo>
                  <a:lnTo>
                    <a:pt x="387368" y="57582"/>
                  </a:lnTo>
                  <a:lnTo>
                    <a:pt x="355762" y="57582"/>
                  </a:lnTo>
                  <a:lnTo>
                    <a:pt x="354415" y="54600"/>
                  </a:lnTo>
                  <a:lnTo>
                    <a:pt x="352443" y="51569"/>
                  </a:lnTo>
                  <a:lnTo>
                    <a:pt x="349845" y="48490"/>
                  </a:lnTo>
                  <a:lnTo>
                    <a:pt x="347295" y="45364"/>
                  </a:lnTo>
                  <a:lnTo>
                    <a:pt x="343928" y="42766"/>
                  </a:lnTo>
                  <a:lnTo>
                    <a:pt x="339743" y="40697"/>
                  </a:lnTo>
                  <a:lnTo>
                    <a:pt x="335605" y="38581"/>
                  </a:lnTo>
                  <a:lnTo>
                    <a:pt x="330434" y="37522"/>
                  </a:lnTo>
                  <a:close/>
                </a:path>
                <a:path w="1129664" h="152400">
                  <a:moveTo>
                    <a:pt x="387368" y="132051"/>
                  </a:moveTo>
                  <a:lnTo>
                    <a:pt x="357061" y="132051"/>
                  </a:lnTo>
                  <a:lnTo>
                    <a:pt x="357061" y="149802"/>
                  </a:lnTo>
                  <a:lnTo>
                    <a:pt x="387368" y="149802"/>
                  </a:lnTo>
                  <a:lnTo>
                    <a:pt x="387368" y="132051"/>
                  </a:lnTo>
                  <a:close/>
                </a:path>
                <a:path w="1129664" h="152400">
                  <a:moveTo>
                    <a:pt x="387368" y="61984"/>
                  </a:moveTo>
                  <a:lnTo>
                    <a:pt x="338997" y="61984"/>
                  </a:lnTo>
                  <a:lnTo>
                    <a:pt x="343206" y="63307"/>
                  </a:lnTo>
                  <a:lnTo>
                    <a:pt x="350133" y="68599"/>
                  </a:lnTo>
                  <a:lnTo>
                    <a:pt x="352779" y="72351"/>
                  </a:lnTo>
                  <a:lnTo>
                    <a:pt x="356435" y="82068"/>
                  </a:lnTo>
                  <a:lnTo>
                    <a:pt x="357349" y="87793"/>
                  </a:lnTo>
                  <a:lnTo>
                    <a:pt x="357349" y="100974"/>
                  </a:lnTo>
                  <a:lnTo>
                    <a:pt x="356411" y="106723"/>
                  </a:lnTo>
                  <a:lnTo>
                    <a:pt x="354535" y="111630"/>
                  </a:lnTo>
                  <a:lnTo>
                    <a:pt x="352707" y="116536"/>
                  </a:lnTo>
                  <a:lnTo>
                    <a:pt x="350061" y="120361"/>
                  </a:lnTo>
                  <a:lnTo>
                    <a:pt x="343182" y="125797"/>
                  </a:lnTo>
                  <a:lnTo>
                    <a:pt x="338997" y="127144"/>
                  </a:lnTo>
                  <a:lnTo>
                    <a:pt x="387368" y="127144"/>
                  </a:lnTo>
                  <a:lnTo>
                    <a:pt x="387368" y="61984"/>
                  </a:lnTo>
                  <a:close/>
                </a:path>
                <a:path w="1129664" h="152400">
                  <a:moveTo>
                    <a:pt x="387368" y="2020"/>
                  </a:moveTo>
                  <a:lnTo>
                    <a:pt x="356700" y="2020"/>
                  </a:lnTo>
                  <a:lnTo>
                    <a:pt x="356700" y="57582"/>
                  </a:lnTo>
                  <a:lnTo>
                    <a:pt x="387368" y="57582"/>
                  </a:lnTo>
                  <a:lnTo>
                    <a:pt x="387368" y="2020"/>
                  </a:lnTo>
                  <a:close/>
                </a:path>
                <a:path w="1129664" h="152400">
                  <a:moveTo>
                    <a:pt x="497771" y="12411"/>
                  </a:moveTo>
                  <a:lnTo>
                    <a:pt x="467031" y="12411"/>
                  </a:lnTo>
                  <a:lnTo>
                    <a:pt x="466983" y="127048"/>
                  </a:lnTo>
                  <a:lnTo>
                    <a:pt x="496568" y="151606"/>
                  </a:lnTo>
                  <a:lnTo>
                    <a:pt x="507969" y="151173"/>
                  </a:lnTo>
                  <a:lnTo>
                    <a:pt x="511361" y="150764"/>
                  </a:lnTo>
                  <a:lnTo>
                    <a:pt x="514151" y="150090"/>
                  </a:lnTo>
                  <a:lnTo>
                    <a:pt x="516941" y="149465"/>
                  </a:lnTo>
                  <a:lnTo>
                    <a:pt x="519106" y="148912"/>
                  </a:lnTo>
                  <a:lnTo>
                    <a:pt x="520645" y="148431"/>
                  </a:lnTo>
                  <a:lnTo>
                    <a:pt x="516024" y="126567"/>
                  </a:lnTo>
                  <a:lnTo>
                    <a:pt x="506093" y="126567"/>
                  </a:lnTo>
                  <a:lnTo>
                    <a:pt x="504265" y="126254"/>
                  </a:lnTo>
                  <a:lnTo>
                    <a:pt x="501138" y="125003"/>
                  </a:lnTo>
                  <a:lnTo>
                    <a:pt x="499936" y="123921"/>
                  </a:lnTo>
                  <a:lnTo>
                    <a:pt x="498204" y="120794"/>
                  </a:lnTo>
                  <a:lnTo>
                    <a:pt x="497771" y="118581"/>
                  </a:lnTo>
                  <a:lnTo>
                    <a:pt x="497771" y="12411"/>
                  </a:lnTo>
                  <a:close/>
                </a:path>
                <a:path w="1129664" h="152400">
                  <a:moveTo>
                    <a:pt x="515811" y="125556"/>
                  </a:moveTo>
                  <a:lnTo>
                    <a:pt x="512491" y="126206"/>
                  </a:lnTo>
                  <a:lnTo>
                    <a:pt x="511048" y="126446"/>
                  </a:lnTo>
                  <a:lnTo>
                    <a:pt x="509605" y="126567"/>
                  </a:lnTo>
                  <a:lnTo>
                    <a:pt x="516024" y="126567"/>
                  </a:lnTo>
                  <a:lnTo>
                    <a:pt x="515811" y="125556"/>
                  </a:lnTo>
                  <a:close/>
                </a:path>
                <a:path w="1129664" h="152400">
                  <a:moveTo>
                    <a:pt x="467031" y="38965"/>
                  </a:moveTo>
                  <a:lnTo>
                    <a:pt x="451878" y="38965"/>
                  </a:lnTo>
                  <a:lnTo>
                    <a:pt x="451878" y="62056"/>
                  </a:lnTo>
                  <a:lnTo>
                    <a:pt x="467031" y="62056"/>
                  </a:lnTo>
                  <a:lnTo>
                    <a:pt x="467031" y="38965"/>
                  </a:lnTo>
                  <a:close/>
                </a:path>
                <a:path w="1129664" h="152400">
                  <a:moveTo>
                    <a:pt x="518625" y="38965"/>
                  </a:moveTo>
                  <a:lnTo>
                    <a:pt x="497771" y="38965"/>
                  </a:lnTo>
                  <a:lnTo>
                    <a:pt x="497771" y="62056"/>
                  </a:lnTo>
                  <a:lnTo>
                    <a:pt x="518625" y="62056"/>
                  </a:lnTo>
                  <a:lnTo>
                    <a:pt x="518625" y="38965"/>
                  </a:lnTo>
                  <a:close/>
                </a:path>
                <a:path w="1129664" h="152400">
                  <a:moveTo>
                    <a:pt x="587537" y="37522"/>
                  </a:moveTo>
                  <a:lnTo>
                    <a:pt x="547651" y="53325"/>
                  </a:lnTo>
                  <a:lnTo>
                    <a:pt x="532985" y="94817"/>
                  </a:lnTo>
                  <a:lnTo>
                    <a:pt x="533399" y="103074"/>
                  </a:lnTo>
                  <a:lnTo>
                    <a:pt x="552707" y="140863"/>
                  </a:lnTo>
                  <a:lnTo>
                    <a:pt x="587537" y="151967"/>
                  </a:lnTo>
                  <a:lnTo>
                    <a:pt x="595655" y="151520"/>
                  </a:lnTo>
                  <a:lnTo>
                    <a:pt x="631779" y="130833"/>
                  </a:lnTo>
                  <a:lnTo>
                    <a:pt x="633399" y="128154"/>
                  </a:lnTo>
                  <a:lnTo>
                    <a:pt x="582534" y="128154"/>
                  </a:lnTo>
                  <a:lnTo>
                    <a:pt x="578204" y="126711"/>
                  </a:lnTo>
                  <a:lnTo>
                    <a:pt x="564229" y="101046"/>
                  </a:lnTo>
                  <a:lnTo>
                    <a:pt x="564229" y="88154"/>
                  </a:lnTo>
                  <a:lnTo>
                    <a:pt x="582534" y="60974"/>
                  </a:lnTo>
                  <a:lnTo>
                    <a:pt x="633148" y="60974"/>
                  </a:lnTo>
                  <a:lnTo>
                    <a:pt x="631779" y="58701"/>
                  </a:lnTo>
                  <a:lnTo>
                    <a:pt x="595655" y="37973"/>
                  </a:lnTo>
                  <a:lnTo>
                    <a:pt x="587537" y="37522"/>
                  </a:lnTo>
                  <a:close/>
                </a:path>
                <a:path w="1129664" h="152400">
                  <a:moveTo>
                    <a:pt x="633148" y="60974"/>
                  </a:moveTo>
                  <a:lnTo>
                    <a:pt x="592780" y="60974"/>
                  </a:lnTo>
                  <a:lnTo>
                    <a:pt x="597038" y="62441"/>
                  </a:lnTo>
                  <a:lnTo>
                    <a:pt x="603869" y="68310"/>
                  </a:lnTo>
                  <a:lnTo>
                    <a:pt x="606443" y="72303"/>
                  </a:lnTo>
                  <a:lnTo>
                    <a:pt x="608174" y="77354"/>
                  </a:lnTo>
                  <a:lnTo>
                    <a:pt x="609954" y="82405"/>
                  </a:lnTo>
                  <a:lnTo>
                    <a:pt x="610844" y="88154"/>
                  </a:lnTo>
                  <a:lnTo>
                    <a:pt x="610844" y="101046"/>
                  </a:lnTo>
                  <a:lnTo>
                    <a:pt x="609954" y="106795"/>
                  </a:lnTo>
                  <a:lnTo>
                    <a:pt x="608174" y="111846"/>
                  </a:lnTo>
                  <a:lnTo>
                    <a:pt x="606443" y="116897"/>
                  </a:lnTo>
                  <a:lnTo>
                    <a:pt x="603869" y="120890"/>
                  </a:lnTo>
                  <a:lnTo>
                    <a:pt x="600453" y="123825"/>
                  </a:lnTo>
                  <a:lnTo>
                    <a:pt x="597038" y="126711"/>
                  </a:lnTo>
                  <a:lnTo>
                    <a:pt x="592780" y="128154"/>
                  </a:lnTo>
                  <a:lnTo>
                    <a:pt x="633399" y="128154"/>
                  </a:lnTo>
                  <a:lnTo>
                    <a:pt x="642089" y="94817"/>
                  </a:lnTo>
                  <a:lnTo>
                    <a:pt x="641674" y="86500"/>
                  </a:lnTo>
                  <a:lnTo>
                    <a:pt x="640429" y="78725"/>
                  </a:lnTo>
                  <a:lnTo>
                    <a:pt x="638355" y="71491"/>
                  </a:lnTo>
                  <a:lnTo>
                    <a:pt x="635450" y="64798"/>
                  </a:lnTo>
                  <a:lnTo>
                    <a:pt x="633148" y="60974"/>
                  </a:lnTo>
                  <a:close/>
                </a:path>
                <a:path w="1129664" h="152400">
                  <a:moveTo>
                    <a:pt x="784489" y="0"/>
                  </a:moveTo>
                  <a:lnTo>
                    <a:pt x="775926" y="0"/>
                  </a:lnTo>
                  <a:lnTo>
                    <a:pt x="766428" y="559"/>
                  </a:lnTo>
                  <a:lnTo>
                    <a:pt x="726894" y="19843"/>
                  </a:lnTo>
                  <a:lnTo>
                    <a:pt x="707655" y="64275"/>
                  </a:lnTo>
                  <a:lnTo>
                    <a:pt x="707086" y="75911"/>
                  </a:lnTo>
                  <a:lnTo>
                    <a:pt x="707646" y="87515"/>
                  </a:lnTo>
                  <a:lnTo>
                    <a:pt x="720950" y="124947"/>
                  </a:lnTo>
                  <a:lnTo>
                    <a:pt x="757201" y="149585"/>
                  </a:lnTo>
                  <a:lnTo>
                    <a:pt x="775926" y="151822"/>
                  </a:lnTo>
                  <a:lnTo>
                    <a:pt x="782849" y="151556"/>
                  </a:lnTo>
                  <a:lnTo>
                    <a:pt x="826365" y="130920"/>
                  </a:lnTo>
                  <a:lnTo>
                    <a:pt x="831304" y="124185"/>
                  </a:lnTo>
                  <a:lnTo>
                    <a:pt x="768975" y="124185"/>
                  </a:lnTo>
                  <a:lnTo>
                    <a:pt x="762408" y="122357"/>
                  </a:lnTo>
                  <a:lnTo>
                    <a:pt x="739937" y="90451"/>
                  </a:lnTo>
                  <a:lnTo>
                    <a:pt x="738764" y="75911"/>
                  </a:lnTo>
                  <a:lnTo>
                    <a:pt x="739057" y="68515"/>
                  </a:lnTo>
                  <a:lnTo>
                    <a:pt x="762336" y="29537"/>
                  </a:lnTo>
                  <a:lnTo>
                    <a:pt x="768999" y="27636"/>
                  </a:lnTo>
                  <a:lnTo>
                    <a:pt x="831368" y="27636"/>
                  </a:lnTo>
                  <a:lnTo>
                    <a:pt x="829589" y="24317"/>
                  </a:lnTo>
                  <a:lnTo>
                    <a:pt x="824970" y="18713"/>
                  </a:lnTo>
                  <a:lnTo>
                    <a:pt x="813617" y="9524"/>
                  </a:lnTo>
                  <a:lnTo>
                    <a:pt x="807099" y="6013"/>
                  </a:lnTo>
                  <a:lnTo>
                    <a:pt x="792427" y="1202"/>
                  </a:lnTo>
                  <a:lnTo>
                    <a:pt x="784489" y="0"/>
                  </a:lnTo>
                  <a:close/>
                </a:path>
                <a:path w="1129664" h="152400">
                  <a:moveTo>
                    <a:pt x="808470" y="99290"/>
                  </a:moveTo>
                  <a:lnTo>
                    <a:pt x="807748" y="103235"/>
                  </a:lnTo>
                  <a:lnTo>
                    <a:pt x="806449" y="106747"/>
                  </a:lnTo>
                  <a:lnTo>
                    <a:pt x="804573" y="109826"/>
                  </a:lnTo>
                  <a:lnTo>
                    <a:pt x="802745" y="112904"/>
                  </a:lnTo>
                  <a:lnTo>
                    <a:pt x="780617" y="124185"/>
                  </a:lnTo>
                  <a:lnTo>
                    <a:pt x="831304" y="124185"/>
                  </a:lnTo>
                  <a:lnTo>
                    <a:pt x="837213" y="112760"/>
                  </a:lnTo>
                  <a:lnTo>
                    <a:pt x="839258" y="106218"/>
                  </a:lnTo>
                  <a:lnTo>
                    <a:pt x="840076" y="99435"/>
                  </a:lnTo>
                  <a:lnTo>
                    <a:pt x="808470" y="99290"/>
                  </a:lnTo>
                  <a:close/>
                </a:path>
                <a:path w="1129664" h="152400">
                  <a:moveTo>
                    <a:pt x="831368" y="27636"/>
                  </a:moveTo>
                  <a:lnTo>
                    <a:pt x="780881" y="27636"/>
                  </a:lnTo>
                  <a:lnTo>
                    <a:pt x="784802" y="28238"/>
                  </a:lnTo>
                  <a:lnTo>
                    <a:pt x="792066" y="30643"/>
                  </a:lnTo>
                  <a:lnTo>
                    <a:pt x="808470" y="53758"/>
                  </a:lnTo>
                  <a:lnTo>
                    <a:pt x="840076" y="53758"/>
                  </a:lnTo>
                  <a:lnTo>
                    <a:pt x="839065" y="45195"/>
                  </a:lnTo>
                  <a:lnTo>
                    <a:pt x="836756" y="37594"/>
                  </a:lnTo>
                  <a:lnTo>
                    <a:pt x="833148" y="30956"/>
                  </a:lnTo>
                  <a:lnTo>
                    <a:pt x="831368" y="27636"/>
                  </a:lnTo>
                  <a:close/>
                </a:path>
                <a:path w="1129664" h="152400">
                  <a:moveTo>
                    <a:pt x="953125" y="59964"/>
                  </a:moveTo>
                  <a:lnTo>
                    <a:pt x="913979" y="59964"/>
                  </a:lnTo>
                  <a:lnTo>
                    <a:pt x="918019" y="61214"/>
                  </a:lnTo>
                  <a:lnTo>
                    <a:pt x="920858" y="63716"/>
                  </a:lnTo>
                  <a:lnTo>
                    <a:pt x="923744" y="66218"/>
                  </a:lnTo>
                  <a:lnTo>
                    <a:pt x="925187" y="69753"/>
                  </a:lnTo>
                  <a:lnTo>
                    <a:pt x="925187" y="77114"/>
                  </a:lnTo>
                  <a:lnTo>
                    <a:pt x="892860" y="85243"/>
                  </a:lnTo>
                  <a:lnTo>
                    <a:pt x="887616" y="86157"/>
                  </a:lnTo>
                  <a:lnTo>
                    <a:pt x="856740" y="112544"/>
                  </a:lnTo>
                  <a:lnTo>
                    <a:pt x="856715" y="126182"/>
                  </a:lnTo>
                  <a:lnTo>
                    <a:pt x="858296" y="132267"/>
                  </a:lnTo>
                  <a:lnTo>
                    <a:pt x="886438" y="151894"/>
                  </a:lnTo>
                  <a:lnTo>
                    <a:pt x="898993" y="151894"/>
                  </a:lnTo>
                  <a:lnTo>
                    <a:pt x="925909" y="134432"/>
                  </a:lnTo>
                  <a:lnTo>
                    <a:pt x="955927" y="134432"/>
                  </a:lnTo>
                  <a:lnTo>
                    <a:pt x="955927" y="130680"/>
                  </a:lnTo>
                  <a:lnTo>
                    <a:pt x="897599" y="130680"/>
                  </a:lnTo>
                  <a:lnTo>
                    <a:pt x="893702" y="129597"/>
                  </a:lnTo>
                  <a:lnTo>
                    <a:pt x="890623" y="127432"/>
                  </a:lnTo>
                  <a:lnTo>
                    <a:pt x="887592" y="125220"/>
                  </a:lnTo>
                  <a:lnTo>
                    <a:pt x="886077" y="122021"/>
                  </a:lnTo>
                  <a:lnTo>
                    <a:pt x="886077" y="114949"/>
                  </a:lnTo>
                  <a:lnTo>
                    <a:pt x="886823" y="112544"/>
                  </a:lnTo>
                  <a:lnTo>
                    <a:pt x="888314" y="110619"/>
                  </a:lnTo>
                  <a:lnTo>
                    <a:pt x="889805" y="108647"/>
                  </a:lnTo>
                  <a:lnTo>
                    <a:pt x="891898" y="107084"/>
                  </a:lnTo>
                  <a:lnTo>
                    <a:pt x="897286" y="104774"/>
                  </a:lnTo>
                  <a:lnTo>
                    <a:pt x="900437" y="103933"/>
                  </a:lnTo>
                  <a:lnTo>
                    <a:pt x="909673" y="102610"/>
                  </a:lnTo>
                  <a:lnTo>
                    <a:pt x="911742" y="102273"/>
                  </a:lnTo>
                  <a:lnTo>
                    <a:pt x="925404" y="98425"/>
                  </a:lnTo>
                  <a:lnTo>
                    <a:pt x="955927" y="98425"/>
                  </a:lnTo>
                  <a:lnTo>
                    <a:pt x="955927" y="68454"/>
                  </a:lnTo>
                  <a:lnTo>
                    <a:pt x="954652" y="62802"/>
                  </a:lnTo>
                  <a:lnTo>
                    <a:pt x="953125" y="59964"/>
                  </a:lnTo>
                  <a:close/>
                </a:path>
                <a:path w="1129664" h="152400">
                  <a:moveTo>
                    <a:pt x="955927" y="134432"/>
                  </a:moveTo>
                  <a:lnTo>
                    <a:pt x="926775" y="134432"/>
                  </a:lnTo>
                  <a:lnTo>
                    <a:pt x="926775" y="149802"/>
                  </a:lnTo>
                  <a:lnTo>
                    <a:pt x="955927" y="149802"/>
                  </a:lnTo>
                  <a:lnTo>
                    <a:pt x="955927" y="134432"/>
                  </a:lnTo>
                  <a:close/>
                </a:path>
                <a:path w="1129664" h="152400">
                  <a:moveTo>
                    <a:pt x="955927" y="98425"/>
                  </a:moveTo>
                  <a:lnTo>
                    <a:pt x="925404" y="98425"/>
                  </a:lnTo>
                  <a:lnTo>
                    <a:pt x="925404" y="114083"/>
                  </a:lnTo>
                  <a:lnTo>
                    <a:pt x="924418" y="117571"/>
                  </a:lnTo>
                  <a:lnTo>
                    <a:pt x="906835" y="130680"/>
                  </a:lnTo>
                  <a:lnTo>
                    <a:pt x="955927" y="130680"/>
                  </a:lnTo>
                  <a:lnTo>
                    <a:pt x="955927" y="98425"/>
                  </a:lnTo>
                  <a:close/>
                </a:path>
                <a:path w="1129664" h="152400">
                  <a:moveTo>
                    <a:pt x="915037" y="37522"/>
                  </a:moveTo>
                  <a:lnTo>
                    <a:pt x="900028" y="37522"/>
                  </a:lnTo>
                  <a:lnTo>
                    <a:pt x="892235" y="38869"/>
                  </a:lnTo>
                  <a:lnTo>
                    <a:pt x="878813" y="44209"/>
                  </a:lnTo>
                  <a:lnTo>
                    <a:pt x="873353" y="48009"/>
                  </a:lnTo>
                  <a:lnTo>
                    <a:pt x="869120" y="52964"/>
                  </a:lnTo>
                  <a:lnTo>
                    <a:pt x="864886" y="57871"/>
                  </a:lnTo>
                  <a:lnTo>
                    <a:pt x="862043" y="63716"/>
                  </a:lnTo>
                  <a:lnTo>
                    <a:pt x="860605" y="70427"/>
                  </a:lnTo>
                  <a:lnTo>
                    <a:pt x="889036" y="72736"/>
                  </a:lnTo>
                  <a:lnTo>
                    <a:pt x="890094" y="69080"/>
                  </a:lnTo>
                  <a:lnTo>
                    <a:pt x="892259" y="66049"/>
                  </a:lnTo>
                  <a:lnTo>
                    <a:pt x="895530" y="63644"/>
                  </a:lnTo>
                  <a:lnTo>
                    <a:pt x="898801" y="61190"/>
                  </a:lnTo>
                  <a:lnTo>
                    <a:pt x="903203" y="59964"/>
                  </a:lnTo>
                  <a:lnTo>
                    <a:pt x="953125" y="59964"/>
                  </a:lnTo>
                  <a:lnTo>
                    <a:pt x="949553" y="53325"/>
                  </a:lnTo>
                  <a:lnTo>
                    <a:pt x="946065" y="49428"/>
                  </a:lnTo>
                  <a:lnTo>
                    <a:pt x="937262" y="43367"/>
                  </a:lnTo>
                  <a:lnTo>
                    <a:pt x="932235" y="41130"/>
                  </a:lnTo>
                  <a:lnTo>
                    <a:pt x="920930" y="38244"/>
                  </a:lnTo>
                  <a:lnTo>
                    <a:pt x="915037" y="37522"/>
                  </a:lnTo>
                  <a:close/>
                </a:path>
                <a:path w="1129664" h="152400">
                  <a:moveTo>
                    <a:pt x="1009577" y="38965"/>
                  </a:moveTo>
                  <a:lnTo>
                    <a:pt x="979776" y="38965"/>
                  </a:lnTo>
                  <a:lnTo>
                    <a:pt x="979776" y="149802"/>
                  </a:lnTo>
                  <a:lnTo>
                    <a:pt x="1010515" y="149802"/>
                  </a:lnTo>
                  <a:lnTo>
                    <a:pt x="1010515" y="82574"/>
                  </a:lnTo>
                  <a:lnTo>
                    <a:pt x="1011526" y="78581"/>
                  </a:lnTo>
                  <a:lnTo>
                    <a:pt x="1029517" y="64077"/>
                  </a:lnTo>
                  <a:lnTo>
                    <a:pt x="1047028" y="64077"/>
                  </a:lnTo>
                  <a:lnTo>
                    <a:pt x="1047028" y="58304"/>
                  </a:lnTo>
                  <a:lnTo>
                    <a:pt x="1009577" y="58304"/>
                  </a:lnTo>
                  <a:lnTo>
                    <a:pt x="1009577" y="38965"/>
                  </a:lnTo>
                  <a:close/>
                </a:path>
                <a:path w="1129664" h="152400">
                  <a:moveTo>
                    <a:pt x="1047028" y="64077"/>
                  </a:moveTo>
                  <a:lnTo>
                    <a:pt x="1036156" y="64077"/>
                  </a:lnTo>
                  <a:lnTo>
                    <a:pt x="1038489" y="64245"/>
                  </a:lnTo>
                  <a:lnTo>
                    <a:pt x="1043588" y="64919"/>
                  </a:lnTo>
                  <a:lnTo>
                    <a:pt x="1045585" y="65303"/>
                  </a:lnTo>
                  <a:lnTo>
                    <a:pt x="1047028" y="65736"/>
                  </a:lnTo>
                  <a:lnTo>
                    <a:pt x="1047028" y="64077"/>
                  </a:lnTo>
                  <a:close/>
                </a:path>
                <a:path w="1129664" h="152400">
                  <a:moveTo>
                    <a:pt x="1038898" y="37378"/>
                  </a:moveTo>
                  <a:lnTo>
                    <a:pt x="1031153" y="37378"/>
                  </a:lnTo>
                  <a:lnTo>
                    <a:pt x="1025669" y="39158"/>
                  </a:lnTo>
                  <a:lnTo>
                    <a:pt x="1020906" y="42718"/>
                  </a:lnTo>
                  <a:lnTo>
                    <a:pt x="1016144" y="46229"/>
                  </a:lnTo>
                  <a:lnTo>
                    <a:pt x="1012752" y="51425"/>
                  </a:lnTo>
                  <a:lnTo>
                    <a:pt x="1010732" y="58304"/>
                  </a:lnTo>
                  <a:lnTo>
                    <a:pt x="1047028" y="58304"/>
                  </a:lnTo>
                  <a:lnTo>
                    <a:pt x="1047028" y="38460"/>
                  </a:lnTo>
                  <a:lnTo>
                    <a:pt x="1045681" y="38124"/>
                  </a:lnTo>
                  <a:lnTo>
                    <a:pt x="1044117" y="37859"/>
                  </a:lnTo>
                  <a:lnTo>
                    <a:pt x="1040558" y="37474"/>
                  </a:lnTo>
                  <a:lnTo>
                    <a:pt x="1038898" y="37378"/>
                  </a:lnTo>
                  <a:close/>
                </a:path>
                <a:path w="1129664" h="152400">
                  <a:moveTo>
                    <a:pt x="1106577" y="12411"/>
                  </a:moveTo>
                  <a:lnTo>
                    <a:pt x="1075837" y="12411"/>
                  </a:lnTo>
                  <a:lnTo>
                    <a:pt x="1075789" y="127048"/>
                  </a:lnTo>
                  <a:lnTo>
                    <a:pt x="1105374" y="151606"/>
                  </a:lnTo>
                  <a:lnTo>
                    <a:pt x="1116776" y="151173"/>
                  </a:lnTo>
                  <a:lnTo>
                    <a:pt x="1120167" y="150764"/>
                  </a:lnTo>
                  <a:lnTo>
                    <a:pt x="1122957" y="150090"/>
                  </a:lnTo>
                  <a:lnTo>
                    <a:pt x="1125747" y="149465"/>
                  </a:lnTo>
                  <a:lnTo>
                    <a:pt x="1127912" y="148912"/>
                  </a:lnTo>
                  <a:lnTo>
                    <a:pt x="1129452" y="148431"/>
                  </a:lnTo>
                  <a:lnTo>
                    <a:pt x="1124831" y="126567"/>
                  </a:lnTo>
                  <a:lnTo>
                    <a:pt x="1114899" y="126567"/>
                  </a:lnTo>
                  <a:lnTo>
                    <a:pt x="1113072" y="126254"/>
                  </a:lnTo>
                  <a:lnTo>
                    <a:pt x="1109945" y="125003"/>
                  </a:lnTo>
                  <a:lnTo>
                    <a:pt x="1108742" y="123921"/>
                  </a:lnTo>
                  <a:lnTo>
                    <a:pt x="1107010" y="120794"/>
                  </a:lnTo>
                  <a:lnTo>
                    <a:pt x="1106577" y="118581"/>
                  </a:lnTo>
                  <a:lnTo>
                    <a:pt x="1106577" y="12411"/>
                  </a:lnTo>
                  <a:close/>
                </a:path>
                <a:path w="1129664" h="152400">
                  <a:moveTo>
                    <a:pt x="1124617" y="125556"/>
                  </a:moveTo>
                  <a:lnTo>
                    <a:pt x="1121298" y="126206"/>
                  </a:lnTo>
                  <a:lnTo>
                    <a:pt x="1119854" y="126446"/>
                  </a:lnTo>
                  <a:lnTo>
                    <a:pt x="1118411" y="126567"/>
                  </a:lnTo>
                  <a:lnTo>
                    <a:pt x="1124831" y="126567"/>
                  </a:lnTo>
                  <a:lnTo>
                    <a:pt x="1124617" y="125556"/>
                  </a:lnTo>
                  <a:close/>
                </a:path>
                <a:path w="1129664" h="152400">
                  <a:moveTo>
                    <a:pt x="1075837" y="38965"/>
                  </a:moveTo>
                  <a:lnTo>
                    <a:pt x="1060684" y="38965"/>
                  </a:lnTo>
                  <a:lnTo>
                    <a:pt x="1060684" y="62056"/>
                  </a:lnTo>
                  <a:lnTo>
                    <a:pt x="1075837" y="62056"/>
                  </a:lnTo>
                  <a:lnTo>
                    <a:pt x="1075837" y="38965"/>
                  </a:lnTo>
                  <a:close/>
                </a:path>
                <a:path w="1129664" h="152400">
                  <a:moveTo>
                    <a:pt x="1127431" y="38965"/>
                  </a:moveTo>
                  <a:lnTo>
                    <a:pt x="1106577" y="38965"/>
                  </a:lnTo>
                  <a:lnTo>
                    <a:pt x="1106577" y="62056"/>
                  </a:lnTo>
                  <a:lnTo>
                    <a:pt x="1127431" y="62056"/>
                  </a:lnTo>
                  <a:lnTo>
                    <a:pt x="1127431" y="38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24" name="object 24"/>
          <p:cNvSpPr/>
          <p:nvPr/>
        </p:nvSpPr>
        <p:spPr>
          <a:xfrm>
            <a:off x="4958296" y="4995090"/>
            <a:ext cx="2224560" cy="247880"/>
          </a:xfrm>
          <a:custGeom>
            <a:avLst/>
            <a:gdLst/>
            <a:ahLst/>
            <a:cxnLst/>
            <a:rect l="l" t="t" r="r" b="b"/>
            <a:pathLst>
              <a:path w="4445000" h="495300">
                <a:moveTo>
                  <a:pt x="4445000" y="0"/>
                </a:moveTo>
                <a:lnTo>
                  <a:pt x="0" y="0"/>
                </a:lnTo>
                <a:lnTo>
                  <a:pt x="0" y="495300"/>
                </a:lnTo>
                <a:lnTo>
                  <a:pt x="4445000" y="495300"/>
                </a:lnTo>
                <a:lnTo>
                  <a:pt x="4445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64725" y="4459281"/>
            <a:ext cx="997774" cy="9898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7353" y="1041730"/>
            <a:ext cx="127118" cy="14618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8296" y="952747"/>
            <a:ext cx="355930" cy="35593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856603" y="685800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44820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1873" y="1051971"/>
            <a:ext cx="528492" cy="190359"/>
          </a:xfrm>
          <a:custGeom>
            <a:avLst/>
            <a:gdLst/>
            <a:ahLst/>
            <a:cxnLst/>
            <a:rect l="l" t="t" r="r" b="b"/>
            <a:pathLst>
              <a:path w="1056005" h="380365">
                <a:moveTo>
                  <a:pt x="172099" y="0"/>
                </a:moveTo>
                <a:lnTo>
                  <a:pt x="125827" y="5592"/>
                </a:lnTo>
                <a:lnTo>
                  <a:pt x="84426" y="22369"/>
                </a:lnTo>
                <a:lnTo>
                  <a:pt x="49519" y="49609"/>
                </a:lnTo>
                <a:lnTo>
                  <a:pt x="22730" y="86951"/>
                </a:lnTo>
                <a:lnTo>
                  <a:pt x="5682" y="133855"/>
                </a:lnTo>
                <a:lnTo>
                  <a:pt x="0" y="189778"/>
                </a:lnTo>
                <a:lnTo>
                  <a:pt x="1398" y="218788"/>
                </a:lnTo>
                <a:lnTo>
                  <a:pt x="12582" y="270111"/>
                </a:lnTo>
                <a:lnTo>
                  <a:pt x="34658" y="312369"/>
                </a:lnTo>
                <a:lnTo>
                  <a:pt x="65326" y="344751"/>
                </a:lnTo>
                <a:lnTo>
                  <a:pt x="103841" y="366974"/>
                </a:lnTo>
                <a:lnTo>
                  <a:pt x="148038" y="378158"/>
                </a:lnTo>
                <a:lnTo>
                  <a:pt x="172099" y="379556"/>
                </a:lnTo>
                <a:lnTo>
                  <a:pt x="189406" y="378891"/>
                </a:lnTo>
                <a:lnTo>
                  <a:pt x="235779" y="368913"/>
                </a:lnTo>
                <a:lnTo>
                  <a:pt x="273798" y="348415"/>
                </a:lnTo>
                <a:lnTo>
                  <a:pt x="302932" y="319890"/>
                </a:lnTo>
                <a:lnTo>
                  <a:pt x="309586" y="310464"/>
                </a:lnTo>
                <a:lnTo>
                  <a:pt x="173362" y="310464"/>
                </a:lnTo>
                <a:lnTo>
                  <a:pt x="159798" y="309607"/>
                </a:lnTo>
                <a:lnTo>
                  <a:pt x="114056" y="289076"/>
                </a:lnTo>
                <a:lnTo>
                  <a:pt x="90920" y="256164"/>
                </a:lnTo>
                <a:lnTo>
                  <a:pt x="79927" y="208742"/>
                </a:lnTo>
                <a:lnTo>
                  <a:pt x="79194" y="189778"/>
                </a:lnTo>
                <a:lnTo>
                  <a:pt x="79927" y="171287"/>
                </a:lnTo>
                <a:lnTo>
                  <a:pt x="90920" y="124474"/>
                </a:lnTo>
                <a:lnTo>
                  <a:pt x="113887" y="91191"/>
                </a:lnTo>
                <a:lnTo>
                  <a:pt x="160024" y="69983"/>
                </a:lnTo>
                <a:lnTo>
                  <a:pt x="173903" y="69092"/>
                </a:lnTo>
                <a:lnTo>
                  <a:pt x="310180" y="69092"/>
                </a:lnTo>
                <a:lnTo>
                  <a:pt x="307984" y="65428"/>
                </a:lnTo>
                <a:lnTo>
                  <a:pt x="280518" y="35357"/>
                </a:lnTo>
                <a:lnTo>
                  <a:pt x="245036" y="14048"/>
                </a:lnTo>
                <a:lnTo>
                  <a:pt x="203037" y="2254"/>
                </a:lnTo>
                <a:lnTo>
                  <a:pt x="187861" y="563"/>
                </a:lnTo>
                <a:lnTo>
                  <a:pt x="172099" y="0"/>
                </a:lnTo>
                <a:close/>
              </a:path>
              <a:path w="1056005" h="380365">
                <a:moveTo>
                  <a:pt x="253458" y="248227"/>
                </a:moveTo>
                <a:lnTo>
                  <a:pt x="235960" y="285253"/>
                </a:lnTo>
                <a:lnTo>
                  <a:pt x="202406" y="306315"/>
                </a:lnTo>
                <a:lnTo>
                  <a:pt x="173362" y="310464"/>
                </a:lnTo>
                <a:lnTo>
                  <a:pt x="309586" y="310464"/>
                </a:lnTo>
                <a:lnTo>
                  <a:pt x="327106" y="273573"/>
                </a:lnTo>
                <a:lnTo>
                  <a:pt x="332473" y="248588"/>
                </a:lnTo>
                <a:lnTo>
                  <a:pt x="253458" y="248227"/>
                </a:lnTo>
                <a:close/>
              </a:path>
              <a:path w="1056005" h="380365">
                <a:moveTo>
                  <a:pt x="310180" y="69092"/>
                </a:moveTo>
                <a:lnTo>
                  <a:pt x="173903" y="69092"/>
                </a:lnTo>
                <a:lnTo>
                  <a:pt x="181694" y="69374"/>
                </a:lnTo>
                <a:lnTo>
                  <a:pt x="189192" y="70219"/>
                </a:lnTo>
                <a:lnTo>
                  <a:pt x="227481" y="86590"/>
                </a:lnTo>
                <a:lnTo>
                  <a:pt x="250166" y="119919"/>
                </a:lnTo>
                <a:lnTo>
                  <a:pt x="253458" y="134396"/>
                </a:lnTo>
                <a:lnTo>
                  <a:pt x="332473" y="134396"/>
                </a:lnTo>
                <a:lnTo>
                  <a:pt x="329970" y="118791"/>
                </a:lnTo>
                <a:lnTo>
                  <a:pt x="326249" y="104089"/>
                </a:lnTo>
                <a:lnTo>
                  <a:pt x="321310" y="90289"/>
                </a:lnTo>
                <a:lnTo>
                  <a:pt x="315154" y="77390"/>
                </a:lnTo>
                <a:lnTo>
                  <a:pt x="310180" y="69092"/>
                </a:lnTo>
                <a:close/>
              </a:path>
              <a:path w="1056005" h="380365">
                <a:moveTo>
                  <a:pt x="614654" y="149910"/>
                </a:moveTo>
                <a:lnTo>
                  <a:pt x="504121" y="149910"/>
                </a:lnTo>
                <a:lnTo>
                  <a:pt x="513389" y="150496"/>
                </a:lnTo>
                <a:lnTo>
                  <a:pt x="521529" y="152255"/>
                </a:lnTo>
                <a:lnTo>
                  <a:pt x="545252" y="185809"/>
                </a:lnTo>
                <a:lnTo>
                  <a:pt x="545252" y="192785"/>
                </a:lnTo>
                <a:lnTo>
                  <a:pt x="509127" y="208201"/>
                </a:lnTo>
                <a:lnTo>
                  <a:pt x="467974" y="212959"/>
                </a:lnTo>
                <a:lnTo>
                  <a:pt x="458029" y="214492"/>
                </a:lnTo>
                <a:lnTo>
                  <a:pt x="421228" y="224685"/>
                </a:lnTo>
                <a:lnTo>
                  <a:pt x="387156" y="250865"/>
                </a:lnTo>
                <a:lnTo>
                  <a:pt x="374054" y="297115"/>
                </a:lnTo>
                <a:lnTo>
                  <a:pt x="374798" y="310261"/>
                </a:lnTo>
                <a:lnTo>
                  <a:pt x="392545" y="351493"/>
                </a:lnTo>
                <a:lnTo>
                  <a:pt x="429526" y="374562"/>
                </a:lnTo>
                <a:lnTo>
                  <a:pt x="466057" y="379737"/>
                </a:lnTo>
                <a:lnTo>
                  <a:pt x="476035" y="379398"/>
                </a:lnTo>
                <a:lnTo>
                  <a:pt x="516884" y="367695"/>
                </a:lnTo>
                <a:lnTo>
                  <a:pt x="547056" y="336080"/>
                </a:lnTo>
                <a:lnTo>
                  <a:pt x="622101" y="336080"/>
                </a:lnTo>
                <a:lnTo>
                  <a:pt x="622101" y="326700"/>
                </a:lnTo>
                <a:lnTo>
                  <a:pt x="488066" y="326700"/>
                </a:lnTo>
                <a:lnTo>
                  <a:pt x="479609" y="326192"/>
                </a:lnTo>
                <a:lnTo>
                  <a:pt x="448186" y="301974"/>
                </a:lnTo>
                <a:lnTo>
                  <a:pt x="447476" y="287373"/>
                </a:lnTo>
                <a:lnTo>
                  <a:pt x="449340" y="281360"/>
                </a:lnTo>
                <a:lnTo>
                  <a:pt x="453068" y="276549"/>
                </a:lnTo>
                <a:lnTo>
                  <a:pt x="456797" y="271618"/>
                </a:lnTo>
                <a:lnTo>
                  <a:pt x="462028" y="267710"/>
                </a:lnTo>
                <a:lnTo>
                  <a:pt x="475498" y="261937"/>
                </a:lnTo>
                <a:lnTo>
                  <a:pt x="483375" y="259832"/>
                </a:lnTo>
                <a:lnTo>
                  <a:pt x="506466" y="256525"/>
                </a:lnTo>
                <a:lnTo>
                  <a:pt x="511638" y="255683"/>
                </a:lnTo>
                <a:lnTo>
                  <a:pt x="545793" y="246062"/>
                </a:lnTo>
                <a:lnTo>
                  <a:pt x="622101" y="246062"/>
                </a:lnTo>
                <a:lnTo>
                  <a:pt x="622011" y="185809"/>
                </a:lnTo>
                <a:lnTo>
                  <a:pt x="621503" y="175696"/>
                </a:lnTo>
                <a:lnTo>
                  <a:pt x="619711" y="164658"/>
                </a:lnTo>
                <a:lnTo>
                  <a:pt x="616723" y="154499"/>
                </a:lnTo>
                <a:lnTo>
                  <a:pt x="614654" y="149910"/>
                </a:lnTo>
                <a:close/>
              </a:path>
              <a:path w="1056005" h="380365">
                <a:moveTo>
                  <a:pt x="622101" y="336080"/>
                </a:moveTo>
                <a:lnTo>
                  <a:pt x="549220" y="336080"/>
                </a:lnTo>
                <a:lnTo>
                  <a:pt x="549220" y="374505"/>
                </a:lnTo>
                <a:lnTo>
                  <a:pt x="622101" y="374505"/>
                </a:lnTo>
                <a:lnTo>
                  <a:pt x="622101" y="336080"/>
                </a:lnTo>
                <a:close/>
              </a:path>
              <a:path w="1056005" h="380365">
                <a:moveTo>
                  <a:pt x="622101" y="246062"/>
                </a:moveTo>
                <a:lnTo>
                  <a:pt x="545793" y="246062"/>
                </a:lnTo>
                <a:lnTo>
                  <a:pt x="545722" y="276549"/>
                </a:lnTo>
                <a:lnTo>
                  <a:pt x="545331" y="282581"/>
                </a:lnTo>
                <a:lnTo>
                  <a:pt x="524156" y="316304"/>
                </a:lnTo>
                <a:lnTo>
                  <a:pt x="488066" y="326700"/>
                </a:lnTo>
                <a:lnTo>
                  <a:pt x="622101" y="326700"/>
                </a:lnTo>
                <a:lnTo>
                  <a:pt x="622101" y="246062"/>
                </a:lnTo>
                <a:close/>
              </a:path>
              <a:path w="1056005" h="380365">
                <a:moveTo>
                  <a:pt x="504482" y="93806"/>
                </a:moveTo>
                <a:lnTo>
                  <a:pt x="459157" y="99489"/>
                </a:lnTo>
                <a:lnTo>
                  <a:pt x="423258" y="115995"/>
                </a:lnTo>
                <a:lnTo>
                  <a:pt x="391823" y="152526"/>
                </a:lnTo>
                <a:lnTo>
                  <a:pt x="383796" y="176068"/>
                </a:lnTo>
                <a:lnTo>
                  <a:pt x="454872" y="181840"/>
                </a:lnTo>
                <a:lnTo>
                  <a:pt x="457375" y="175278"/>
                </a:lnTo>
                <a:lnTo>
                  <a:pt x="460916" y="169303"/>
                </a:lnTo>
                <a:lnTo>
                  <a:pt x="494278" y="150485"/>
                </a:lnTo>
                <a:lnTo>
                  <a:pt x="504121" y="149910"/>
                </a:lnTo>
                <a:lnTo>
                  <a:pt x="614654" y="149910"/>
                </a:lnTo>
                <a:lnTo>
                  <a:pt x="612540" y="145220"/>
                </a:lnTo>
                <a:lnTo>
                  <a:pt x="586382" y="115995"/>
                </a:lnTo>
                <a:lnTo>
                  <a:pt x="548679" y="99218"/>
                </a:lnTo>
                <a:lnTo>
                  <a:pt x="515903" y="94145"/>
                </a:lnTo>
                <a:lnTo>
                  <a:pt x="504482" y="93806"/>
                </a:lnTo>
                <a:close/>
              </a:path>
              <a:path w="1056005" h="380365">
                <a:moveTo>
                  <a:pt x="756227" y="97414"/>
                </a:moveTo>
                <a:lnTo>
                  <a:pt x="681723" y="97414"/>
                </a:lnTo>
                <a:lnTo>
                  <a:pt x="681723" y="374505"/>
                </a:lnTo>
                <a:lnTo>
                  <a:pt x="758572" y="374505"/>
                </a:lnTo>
                <a:lnTo>
                  <a:pt x="758572" y="217740"/>
                </a:lnTo>
                <a:lnTo>
                  <a:pt x="759045" y="209509"/>
                </a:lnTo>
                <a:lnTo>
                  <a:pt x="780829" y="171558"/>
                </a:lnTo>
                <a:lnTo>
                  <a:pt x="817382" y="160193"/>
                </a:lnTo>
                <a:lnTo>
                  <a:pt x="849853" y="160193"/>
                </a:lnTo>
                <a:lnTo>
                  <a:pt x="849853" y="145761"/>
                </a:lnTo>
                <a:lnTo>
                  <a:pt x="756227" y="145761"/>
                </a:lnTo>
                <a:lnTo>
                  <a:pt x="756227" y="97414"/>
                </a:lnTo>
                <a:close/>
              </a:path>
              <a:path w="1056005" h="380365">
                <a:moveTo>
                  <a:pt x="849853" y="160193"/>
                </a:moveTo>
                <a:lnTo>
                  <a:pt x="822673" y="160193"/>
                </a:lnTo>
                <a:lnTo>
                  <a:pt x="828506" y="160614"/>
                </a:lnTo>
                <a:lnTo>
                  <a:pt x="841254" y="162297"/>
                </a:lnTo>
                <a:lnTo>
                  <a:pt x="846245" y="163259"/>
                </a:lnTo>
                <a:lnTo>
                  <a:pt x="849853" y="164342"/>
                </a:lnTo>
                <a:lnTo>
                  <a:pt x="849853" y="160193"/>
                </a:lnTo>
                <a:close/>
              </a:path>
              <a:path w="1056005" h="380365">
                <a:moveTo>
                  <a:pt x="829528" y="93446"/>
                </a:moveTo>
                <a:lnTo>
                  <a:pt x="825680" y="93446"/>
                </a:lnTo>
                <a:lnTo>
                  <a:pt x="814382" y="94280"/>
                </a:lnTo>
                <a:lnTo>
                  <a:pt x="776262" y="114169"/>
                </a:lnTo>
                <a:lnTo>
                  <a:pt x="759113" y="145761"/>
                </a:lnTo>
                <a:lnTo>
                  <a:pt x="849853" y="145761"/>
                </a:lnTo>
                <a:lnTo>
                  <a:pt x="849853" y="96152"/>
                </a:lnTo>
                <a:lnTo>
                  <a:pt x="846486" y="95310"/>
                </a:lnTo>
                <a:lnTo>
                  <a:pt x="842577" y="94648"/>
                </a:lnTo>
                <a:lnTo>
                  <a:pt x="833677" y="93686"/>
                </a:lnTo>
                <a:lnTo>
                  <a:pt x="829528" y="93446"/>
                </a:lnTo>
                <a:close/>
              </a:path>
              <a:path w="1056005" h="380365">
                <a:moveTo>
                  <a:pt x="998726" y="31028"/>
                </a:moveTo>
                <a:lnTo>
                  <a:pt x="921877" y="31028"/>
                </a:lnTo>
                <a:lnTo>
                  <a:pt x="922002" y="301985"/>
                </a:lnTo>
                <a:lnTo>
                  <a:pt x="933242" y="344559"/>
                </a:lnTo>
                <a:lnTo>
                  <a:pt x="965533" y="370897"/>
                </a:lnTo>
                <a:lnTo>
                  <a:pt x="1014241" y="378294"/>
                </a:lnTo>
                <a:lnTo>
                  <a:pt x="1021445" y="377899"/>
                </a:lnTo>
                <a:lnTo>
                  <a:pt x="1055912" y="371078"/>
                </a:lnTo>
                <a:lnTo>
                  <a:pt x="1044360" y="316417"/>
                </a:lnTo>
                <a:lnTo>
                  <a:pt x="1019532" y="316417"/>
                </a:lnTo>
                <a:lnTo>
                  <a:pt x="1014962" y="315635"/>
                </a:lnTo>
                <a:lnTo>
                  <a:pt x="998726" y="296453"/>
                </a:lnTo>
                <a:lnTo>
                  <a:pt x="998726" y="31028"/>
                </a:lnTo>
                <a:close/>
              </a:path>
              <a:path w="1056005" h="380365">
                <a:moveTo>
                  <a:pt x="1043826" y="313892"/>
                </a:moveTo>
                <a:lnTo>
                  <a:pt x="1041902" y="314252"/>
                </a:lnTo>
                <a:lnTo>
                  <a:pt x="1035528" y="315515"/>
                </a:lnTo>
                <a:lnTo>
                  <a:pt x="1031920" y="316116"/>
                </a:lnTo>
                <a:lnTo>
                  <a:pt x="1028312" y="316417"/>
                </a:lnTo>
                <a:lnTo>
                  <a:pt x="1044360" y="316417"/>
                </a:lnTo>
                <a:lnTo>
                  <a:pt x="1043826" y="313892"/>
                </a:lnTo>
                <a:close/>
              </a:path>
              <a:path w="1056005" h="380365">
                <a:moveTo>
                  <a:pt x="921877" y="97414"/>
                </a:moveTo>
                <a:lnTo>
                  <a:pt x="883993" y="97414"/>
                </a:lnTo>
                <a:lnTo>
                  <a:pt x="883993" y="155142"/>
                </a:lnTo>
                <a:lnTo>
                  <a:pt x="921877" y="155142"/>
                </a:lnTo>
                <a:lnTo>
                  <a:pt x="921877" y="97414"/>
                </a:lnTo>
                <a:close/>
              </a:path>
              <a:path w="1056005" h="380365">
                <a:moveTo>
                  <a:pt x="1050861" y="97414"/>
                </a:moveTo>
                <a:lnTo>
                  <a:pt x="998726" y="97414"/>
                </a:lnTo>
                <a:lnTo>
                  <a:pt x="998726" y="155142"/>
                </a:lnTo>
                <a:lnTo>
                  <a:pt x="1050861" y="155142"/>
                </a:lnTo>
                <a:lnTo>
                  <a:pt x="1050861" y="97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3920" y="1869210"/>
            <a:ext cx="1558574" cy="2190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504903" y="2618625"/>
            <a:ext cx="470335" cy="470335"/>
            <a:chOff x="1295400" y="3797300"/>
            <a:chExt cx="939800" cy="9398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3797300"/>
              <a:ext cx="939800" cy="939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46200" y="3797300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9100" y="0"/>
                  </a:moveTo>
                  <a:lnTo>
                    <a:pt x="370224" y="2819"/>
                  </a:lnTo>
                  <a:lnTo>
                    <a:pt x="323004" y="11068"/>
                  </a:lnTo>
                  <a:lnTo>
                    <a:pt x="277754" y="24432"/>
                  </a:lnTo>
                  <a:lnTo>
                    <a:pt x="234790" y="42597"/>
                  </a:lnTo>
                  <a:lnTo>
                    <a:pt x="194425" y="65248"/>
                  </a:lnTo>
                  <a:lnTo>
                    <a:pt x="156974" y="92071"/>
                  </a:lnTo>
                  <a:lnTo>
                    <a:pt x="122751" y="122751"/>
                  </a:lnTo>
                  <a:lnTo>
                    <a:pt x="92071" y="156974"/>
                  </a:lnTo>
                  <a:lnTo>
                    <a:pt x="65248" y="194425"/>
                  </a:lnTo>
                  <a:lnTo>
                    <a:pt x="42597" y="234790"/>
                  </a:lnTo>
                  <a:lnTo>
                    <a:pt x="24432" y="277754"/>
                  </a:lnTo>
                  <a:lnTo>
                    <a:pt x="11068" y="323004"/>
                  </a:lnTo>
                  <a:lnTo>
                    <a:pt x="2819" y="370224"/>
                  </a:lnTo>
                  <a:lnTo>
                    <a:pt x="0" y="419100"/>
                  </a:lnTo>
                  <a:lnTo>
                    <a:pt x="2819" y="467975"/>
                  </a:lnTo>
                  <a:lnTo>
                    <a:pt x="11068" y="515195"/>
                  </a:lnTo>
                  <a:lnTo>
                    <a:pt x="24432" y="560445"/>
                  </a:lnTo>
                  <a:lnTo>
                    <a:pt x="42597" y="603409"/>
                  </a:lnTo>
                  <a:lnTo>
                    <a:pt x="65248" y="643774"/>
                  </a:lnTo>
                  <a:lnTo>
                    <a:pt x="92071" y="681225"/>
                  </a:lnTo>
                  <a:lnTo>
                    <a:pt x="122751" y="715448"/>
                  </a:lnTo>
                  <a:lnTo>
                    <a:pt x="156974" y="746128"/>
                  </a:lnTo>
                  <a:lnTo>
                    <a:pt x="194425" y="772951"/>
                  </a:lnTo>
                  <a:lnTo>
                    <a:pt x="234790" y="795602"/>
                  </a:lnTo>
                  <a:lnTo>
                    <a:pt x="277754" y="813767"/>
                  </a:lnTo>
                  <a:lnTo>
                    <a:pt x="323004" y="827131"/>
                  </a:lnTo>
                  <a:lnTo>
                    <a:pt x="370224" y="835380"/>
                  </a:lnTo>
                  <a:lnTo>
                    <a:pt x="419100" y="838200"/>
                  </a:lnTo>
                  <a:lnTo>
                    <a:pt x="467975" y="835380"/>
                  </a:lnTo>
                  <a:lnTo>
                    <a:pt x="515195" y="827131"/>
                  </a:lnTo>
                  <a:lnTo>
                    <a:pt x="560445" y="813767"/>
                  </a:lnTo>
                  <a:lnTo>
                    <a:pt x="603409" y="795602"/>
                  </a:lnTo>
                  <a:lnTo>
                    <a:pt x="643774" y="772951"/>
                  </a:lnTo>
                  <a:lnTo>
                    <a:pt x="681225" y="746128"/>
                  </a:lnTo>
                  <a:lnTo>
                    <a:pt x="715448" y="715448"/>
                  </a:lnTo>
                  <a:lnTo>
                    <a:pt x="746128" y="681225"/>
                  </a:lnTo>
                  <a:lnTo>
                    <a:pt x="772951" y="643774"/>
                  </a:lnTo>
                  <a:lnTo>
                    <a:pt x="795602" y="603409"/>
                  </a:lnTo>
                  <a:lnTo>
                    <a:pt x="813767" y="560445"/>
                  </a:lnTo>
                  <a:lnTo>
                    <a:pt x="827131" y="515195"/>
                  </a:lnTo>
                  <a:lnTo>
                    <a:pt x="835380" y="467975"/>
                  </a:lnTo>
                  <a:lnTo>
                    <a:pt x="838200" y="419100"/>
                  </a:lnTo>
                  <a:lnTo>
                    <a:pt x="835380" y="370224"/>
                  </a:lnTo>
                  <a:lnTo>
                    <a:pt x="827131" y="323004"/>
                  </a:lnTo>
                  <a:lnTo>
                    <a:pt x="813767" y="277754"/>
                  </a:lnTo>
                  <a:lnTo>
                    <a:pt x="795602" y="234790"/>
                  </a:lnTo>
                  <a:lnTo>
                    <a:pt x="772951" y="194425"/>
                  </a:lnTo>
                  <a:lnTo>
                    <a:pt x="746128" y="156974"/>
                  </a:lnTo>
                  <a:lnTo>
                    <a:pt x="715448" y="122751"/>
                  </a:lnTo>
                  <a:lnTo>
                    <a:pt x="681225" y="92071"/>
                  </a:lnTo>
                  <a:lnTo>
                    <a:pt x="643774" y="65248"/>
                  </a:lnTo>
                  <a:lnTo>
                    <a:pt x="603409" y="42597"/>
                  </a:lnTo>
                  <a:lnTo>
                    <a:pt x="560445" y="24432"/>
                  </a:lnTo>
                  <a:lnTo>
                    <a:pt x="515195" y="11068"/>
                  </a:lnTo>
                  <a:lnTo>
                    <a:pt x="467975" y="2819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7" name="object 7"/>
            <p:cNvSpPr/>
            <p:nvPr/>
          </p:nvSpPr>
          <p:spPr>
            <a:xfrm>
              <a:off x="1346200" y="3797300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9100" y="0"/>
                  </a:moveTo>
                  <a:lnTo>
                    <a:pt x="370224" y="2819"/>
                  </a:lnTo>
                  <a:lnTo>
                    <a:pt x="323004" y="11068"/>
                  </a:lnTo>
                  <a:lnTo>
                    <a:pt x="277754" y="24432"/>
                  </a:lnTo>
                  <a:lnTo>
                    <a:pt x="234790" y="42597"/>
                  </a:lnTo>
                  <a:lnTo>
                    <a:pt x="194425" y="65248"/>
                  </a:lnTo>
                  <a:lnTo>
                    <a:pt x="156974" y="92071"/>
                  </a:lnTo>
                  <a:lnTo>
                    <a:pt x="122751" y="122751"/>
                  </a:lnTo>
                  <a:lnTo>
                    <a:pt x="92071" y="156974"/>
                  </a:lnTo>
                  <a:lnTo>
                    <a:pt x="65248" y="194425"/>
                  </a:lnTo>
                  <a:lnTo>
                    <a:pt x="42597" y="234790"/>
                  </a:lnTo>
                  <a:lnTo>
                    <a:pt x="24432" y="277754"/>
                  </a:lnTo>
                  <a:lnTo>
                    <a:pt x="11068" y="323004"/>
                  </a:lnTo>
                  <a:lnTo>
                    <a:pt x="2819" y="370224"/>
                  </a:lnTo>
                  <a:lnTo>
                    <a:pt x="0" y="419100"/>
                  </a:lnTo>
                  <a:lnTo>
                    <a:pt x="2819" y="467975"/>
                  </a:lnTo>
                  <a:lnTo>
                    <a:pt x="11068" y="515195"/>
                  </a:lnTo>
                  <a:lnTo>
                    <a:pt x="24432" y="560445"/>
                  </a:lnTo>
                  <a:lnTo>
                    <a:pt x="42597" y="603409"/>
                  </a:lnTo>
                  <a:lnTo>
                    <a:pt x="65248" y="643774"/>
                  </a:lnTo>
                  <a:lnTo>
                    <a:pt x="92071" y="681225"/>
                  </a:lnTo>
                  <a:lnTo>
                    <a:pt x="122751" y="715448"/>
                  </a:lnTo>
                  <a:lnTo>
                    <a:pt x="156974" y="746128"/>
                  </a:lnTo>
                  <a:lnTo>
                    <a:pt x="194425" y="772951"/>
                  </a:lnTo>
                  <a:lnTo>
                    <a:pt x="234790" y="795602"/>
                  </a:lnTo>
                  <a:lnTo>
                    <a:pt x="277754" y="813767"/>
                  </a:lnTo>
                  <a:lnTo>
                    <a:pt x="323004" y="827131"/>
                  </a:lnTo>
                  <a:lnTo>
                    <a:pt x="370224" y="835380"/>
                  </a:lnTo>
                  <a:lnTo>
                    <a:pt x="419100" y="838200"/>
                  </a:lnTo>
                  <a:lnTo>
                    <a:pt x="419100" y="825500"/>
                  </a:lnTo>
                  <a:lnTo>
                    <a:pt x="371705" y="822765"/>
                  </a:lnTo>
                  <a:lnTo>
                    <a:pt x="325916" y="814766"/>
                  </a:lnTo>
                  <a:lnTo>
                    <a:pt x="282038" y="801807"/>
                  </a:lnTo>
                  <a:lnTo>
                    <a:pt x="240375" y="784193"/>
                  </a:lnTo>
                  <a:lnTo>
                    <a:pt x="201233" y="762228"/>
                  </a:lnTo>
                  <a:lnTo>
                    <a:pt x="164917" y="736218"/>
                  </a:lnTo>
                  <a:lnTo>
                    <a:pt x="131731" y="706468"/>
                  </a:lnTo>
                  <a:lnTo>
                    <a:pt x="101981" y="673282"/>
                  </a:lnTo>
                  <a:lnTo>
                    <a:pt x="75971" y="636966"/>
                  </a:lnTo>
                  <a:lnTo>
                    <a:pt x="54006" y="597824"/>
                  </a:lnTo>
                  <a:lnTo>
                    <a:pt x="36392" y="556161"/>
                  </a:lnTo>
                  <a:lnTo>
                    <a:pt x="23433" y="512283"/>
                  </a:lnTo>
                  <a:lnTo>
                    <a:pt x="15434" y="466494"/>
                  </a:lnTo>
                  <a:lnTo>
                    <a:pt x="12700" y="419100"/>
                  </a:lnTo>
                  <a:lnTo>
                    <a:pt x="15434" y="371705"/>
                  </a:lnTo>
                  <a:lnTo>
                    <a:pt x="23433" y="325916"/>
                  </a:lnTo>
                  <a:lnTo>
                    <a:pt x="36392" y="282038"/>
                  </a:lnTo>
                  <a:lnTo>
                    <a:pt x="54006" y="240375"/>
                  </a:lnTo>
                  <a:lnTo>
                    <a:pt x="75971" y="201233"/>
                  </a:lnTo>
                  <a:lnTo>
                    <a:pt x="101981" y="164917"/>
                  </a:lnTo>
                  <a:lnTo>
                    <a:pt x="131731" y="131731"/>
                  </a:lnTo>
                  <a:lnTo>
                    <a:pt x="164917" y="101981"/>
                  </a:lnTo>
                  <a:lnTo>
                    <a:pt x="201233" y="75971"/>
                  </a:lnTo>
                  <a:lnTo>
                    <a:pt x="240375" y="54006"/>
                  </a:lnTo>
                  <a:lnTo>
                    <a:pt x="282038" y="36392"/>
                  </a:lnTo>
                  <a:lnTo>
                    <a:pt x="325916" y="23433"/>
                  </a:lnTo>
                  <a:lnTo>
                    <a:pt x="371705" y="15434"/>
                  </a:lnTo>
                  <a:lnTo>
                    <a:pt x="419100" y="12700"/>
                  </a:lnTo>
                  <a:lnTo>
                    <a:pt x="419100" y="0"/>
                  </a:lnTo>
                  <a:close/>
                </a:path>
                <a:path w="838200" h="838200">
                  <a:moveTo>
                    <a:pt x="419100" y="0"/>
                  </a:moveTo>
                  <a:lnTo>
                    <a:pt x="419100" y="12700"/>
                  </a:lnTo>
                  <a:lnTo>
                    <a:pt x="466494" y="15434"/>
                  </a:lnTo>
                  <a:lnTo>
                    <a:pt x="512283" y="23433"/>
                  </a:lnTo>
                  <a:lnTo>
                    <a:pt x="556161" y="36392"/>
                  </a:lnTo>
                  <a:lnTo>
                    <a:pt x="597824" y="54006"/>
                  </a:lnTo>
                  <a:lnTo>
                    <a:pt x="636966" y="75971"/>
                  </a:lnTo>
                  <a:lnTo>
                    <a:pt x="673282" y="101981"/>
                  </a:lnTo>
                  <a:lnTo>
                    <a:pt x="706468" y="131731"/>
                  </a:lnTo>
                  <a:lnTo>
                    <a:pt x="736218" y="164917"/>
                  </a:lnTo>
                  <a:lnTo>
                    <a:pt x="762228" y="201233"/>
                  </a:lnTo>
                  <a:lnTo>
                    <a:pt x="784193" y="240375"/>
                  </a:lnTo>
                  <a:lnTo>
                    <a:pt x="801807" y="282038"/>
                  </a:lnTo>
                  <a:lnTo>
                    <a:pt x="814766" y="325916"/>
                  </a:lnTo>
                  <a:lnTo>
                    <a:pt x="822765" y="371705"/>
                  </a:lnTo>
                  <a:lnTo>
                    <a:pt x="825500" y="419100"/>
                  </a:lnTo>
                  <a:lnTo>
                    <a:pt x="822765" y="466494"/>
                  </a:lnTo>
                  <a:lnTo>
                    <a:pt x="814766" y="512283"/>
                  </a:lnTo>
                  <a:lnTo>
                    <a:pt x="801807" y="556161"/>
                  </a:lnTo>
                  <a:lnTo>
                    <a:pt x="784193" y="597824"/>
                  </a:lnTo>
                  <a:lnTo>
                    <a:pt x="762228" y="636966"/>
                  </a:lnTo>
                  <a:lnTo>
                    <a:pt x="736218" y="673282"/>
                  </a:lnTo>
                  <a:lnTo>
                    <a:pt x="706468" y="706468"/>
                  </a:lnTo>
                  <a:lnTo>
                    <a:pt x="673282" y="736218"/>
                  </a:lnTo>
                  <a:lnTo>
                    <a:pt x="636966" y="762228"/>
                  </a:lnTo>
                  <a:lnTo>
                    <a:pt x="597824" y="784193"/>
                  </a:lnTo>
                  <a:lnTo>
                    <a:pt x="556161" y="801807"/>
                  </a:lnTo>
                  <a:lnTo>
                    <a:pt x="512283" y="814766"/>
                  </a:lnTo>
                  <a:lnTo>
                    <a:pt x="466494" y="822765"/>
                  </a:lnTo>
                  <a:lnTo>
                    <a:pt x="419100" y="825500"/>
                  </a:lnTo>
                  <a:lnTo>
                    <a:pt x="419100" y="838200"/>
                  </a:lnTo>
                  <a:lnTo>
                    <a:pt x="467975" y="835380"/>
                  </a:lnTo>
                  <a:lnTo>
                    <a:pt x="515195" y="827131"/>
                  </a:lnTo>
                  <a:lnTo>
                    <a:pt x="560445" y="813767"/>
                  </a:lnTo>
                  <a:lnTo>
                    <a:pt x="603409" y="795602"/>
                  </a:lnTo>
                  <a:lnTo>
                    <a:pt x="643774" y="772951"/>
                  </a:lnTo>
                  <a:lnTo>
                    <a:pt x="681225" y="746128"/>
                  </a:lnTo>
                  <a:lnTo>
                    <a:pt x="715448" y="715448"/>
                  </a:lnTo>
                  <a:lnTo>
                    <a:pt x="746128" y="681225"/>
                  </a:lnTo>
                  <a:lnTo>
                    <a:pt x="772951" y="643774"/>
                  </a:lnTo>
                  <a:lnTo>
                    <a:pt x="795602" y="603409"/>
                  </a:lnTo>
                  <a:lnTo>
                    <a:pt x="813767" y="560445"/>
                  </a:lnTo>
                  <a:lnTo>
                    <a:pt x="827131" y="515195"/>
                  </a:lnTo>
                  <a:lnTo>
                    <a:pt x="835380" y="467975"/>
                  </a:lnTo>
                  <a:lnTo>
                    <a:pt x="838200" y="419100"/>
                  </a:lnTo>
                  <a:lnTo>
                    <a:pt x="835380" y="370224"/>
                  </a:lnTo>
                  <a:lnTo>
                    <a:pt x="827131" y="323004"/>
                  </a:lnTo>
                  <a:lnTo>
                    <a:pt x="813767" y="277754"/>
                  </a:lnTo>
                  <a:lnTo>
                    <a:pt x="795602" y="234790"/>
                  </a:lnTo>
                  <a:lnTo>
                    <a:pt x="772951" y="194425"/>
                  </a:lnTo>
                  <a:lnTo>
                    <a:pt x="746128" y="156974"/>
                  </a:lnTo>
                  <a:lnTo>
                    <a:pt x="715448" y="122751"/>
                  </a:lnTo>
                  <a:lnTo>
                    <a:pt x="681225" y="92071"/>
                  </a:lnTo>
                  <a:lnTo>
                    <a:pt x="643774" y="65248"/>
                  </a:lnTo>
                  <a:lnTo>
                    <a:pt x="603409" y="42597"/>
                  </a:lnTo>
                  <a:lnTo>
                    <a:pt x="560445" y="24432"/>
                  </a:lnTo>
                  <a:lnTo>
                    <a:pt x="515195" y="11068"/>
                  </a:lnTo>
                  <a:lnTo>
                    <a:pt x="467975" y="2819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178627" y="2618625"/>
            <a:ext cx="419488" cy="419488"/>
            <a:chOff x="2641600" y="3797300"/>
            <a:chExt cx="838200" cy="838200"/>
          </a:xfrm>
        </p:grpSpPr>
        <p:sp>
          <p:nvSpPr>
            <p:cNvPr id="9" name="object 9"/>
            <p:cNvSpPr/>
            <p:nvPr/>
          </p:nvSpPr>
          <p:spPr>
            <a:xfrm>
              <a:off x="2641600" y="3797300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9100" y="0"/>
                  </a:moveTo>
                  <a:lnTo>
                    <a:pt x="370224" y="2819"/>
                  </a:lnTo>
                  <a:lnTo>
                    <a:pt x="323004" y="11068"/>
                  </a:lnTo>
                  <a:lnTo>
                    <a:pt x="277754" y="24432"/>
                  </a:lnTo>
                  <a:lnTo>
                    <a:pt x="234790" y="42597"/>
                  </a:lnTo>
                  <a:lnTo>
                    <a:pt x="194425" y="65248"/>
                  </a:lnTo>
                  <a:lnTo>
                    <a:pt x="156974" y="92071"/>
                  </a:lnTo>
                  <a:lnTo>
                    <a:pt x="122751" y="122751"/>
                  </a:lnTo>
                  <a:lnTo>
                    <a:pt x="92071" y="156974"/>
                  </a:lnTo>
                  <a:lnTo>
                    <a:pt x="65248" y="194425"/>
                  </a:lnTo>
                  <a:lnTo>
                    <a:pt x="42597" y="234790"/>
                  </a:lnTo>
                  <a:lnTo>
                    <a:pt x="24432" y="277754"/>
                  </a:lnTo>
                  <a:lnTo>
                    <a:pt x="11068" y="323004"/>
                  </a:lnTo>
                  <a:lnTo>
                    <a:pt x="2819" y="370224"/>
                  </a:lnTo>
                  <a:lnTo>
                    <a:pt x="0" y="419100"/>
                  </a:lnTo>
                  <a:lnTo>
                    <a:pt x="2819" y="467975"/>
                  </a:lnTo>
                  <a:lnTo>
                    <a:pt x="11068" y="515195"/>
                  </a:lnTo>
                  <a:lnTo>
                    <a:pt x="24432" y="560445"/>
                  </a:lnTo>
                  <a:lnTo>
                    <a:pt x="42597" y="603409"/>
                  </a:lnTo>
                  <a:lnTo>
                    <a:pt x="65248" y="643774"/>
                  </a:lnTo>
                  <a:lnTo>
                    <a:pt x="92071" y="681225"/>
                  </a:lnTo>
                  <a:lnTo>
                    <a:pt x="122751" y="715448"/>
                  </a:lnTo>
                  <a:lnTo>
                    <a:pt x="156974" y="746128"/>
                  </a:lnTo>
                  <a:lnTo>
                    <a:pt x="194425" y="772951"/>
                  </a:lnTo>
                  <a:lnTo>
                    <a:pt x="234790" y="795602"/>
                  </a:lnTo>
                  <a:lnTo>
                    <a:pt x="277754" y="813767"/>
                  </a:lnTo>
                  <a:lnTo>
                    <a:pt x="323004" y="827131"/>
                  </a:lnTo>
                  <a:lnTo>
                    <a:pt x="370224" y="835380"/>
                  </a:lnTo>
                  <a:lnTo>
                    <a:pt x="419100" y="838200"/>
                  </a:lnTo>
                  <a:lnTo>
                    <a:pt x="467975" y="835380"/>
                  </a:lnTo>
                  <a:lnTo>
                    <a:pt x="515195" y="827131"/>
                  </a:lnTo>
                  <a:lnTo>
                    <a:pt x="560445" y="813767"/>
                  </a:lnTo>
                  <a:lnTo>
                    <a:pt x="603409" y="795602"/>
                  </a:lnTo>
                  <a:lnTo>
                    <a:pt x="643774" y="772951"/>
                  </a:lnTo>
                  <a:lnTo>
                    <a:pt x="681225" y="746128"/>
                  </a:lnTo>
                  <a:lnTo>
                    <a:pt x="715448" y="715448"/>
                  </a:lnTo>
                  <a:lnTo>
                    <a:pt x="746128" y="681225"/>
                  </a:lnTo>
                  <a:lnTo>
                    <a:pt x="772951" y="643774"/>
                  </a:lnTo>
                  <a:lnTo>
                    <a:pt x="795602" y="603409"/>
                  </a:lnTo>
                  <a:lnTo>
                    <a:pt x="813767" y="560445"/>
                  </a:lnTo>
                  <a:lnTo>
                    <a:pt x="827131" y="515195"/>
                  </a:lnTo>
                  <a:lnTo>
                    <a:pt x="835380" y="467975"/>
                  </a:lnTo>
                  <a:lnTo>
                    <a:pt x="838200" y="419100"/>
                  </a:lnTo>
                  <a:lnTo>
                    <a:pt x="835380" y="370224"/>
                  </a:lnTo>
                  <a:lnTo>
                    <a:pt x="827131" y="323004"/>
                  </a:lnTo>
                  <a:lnTo>
                    <a:pt x="813767" y="277754"/>
                  </a:lnTo>
                  <a:lnTo>
                    <a:pt x="795602" y="234790"/>
                  </a:lnTo>
                  <a:lnTo>
                    <a:pt x="772951" y="194425"/>
                  </a:lnTo>
                  <a:lnTo>
                    <a:pt x="746128" y="156974"/>
                  </a:lnTo>
                  <a:lnTo>
                    <a:pt x="715448" y="122751"/>
                  </a:lnTo>
                  <a:lnTo>
                    <a:pt x="681225" y="92071"/>
                  </a:lnTo>
                  <a:lnTo>
                    <a:pt x="643774" y="65248"/>
                  </a:lnTo>
                  <a:lnTo>
                    <a:pt x="603409" y="42597"/>
                  </a:lnTo>
                  <a:lnTo>
                    <a:pt x="560445" y="24432"/>
                  </a:lnTo>
                  <a:lnTo>
                    <a:pt x="515195" y="11068"/>
                  </a:lnTo>
                  <a:lnTo>
                    <a:pt x="467975" y="2819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41600" y="3797300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9100" y="0"/>
                  </a:moveTo>
                  <a:lnTo>
                    <a:pt x="370224" y="2819"/>
                  </a:lnTo>
                  <a:lnTo>
                    <a:pt x="323004" y="11068"/>
                  </a:lnTo>
                  <a:lnTo>
                    <a:pt x="277754" y="24432"/>
                  </a:lnTo>
                  <a:lnTo>
                    <a:pt x="234790" y="42597"/>
                  </a:lnTo>
                  <a:lnTo>
                    <a:pt x="194425" y="65248"/>
                  </a:lnTo>
                  <a:lnTo>
                    <a:pt x="156974" y="92071"/>
                  </a:lnTo>
                  <a:lnTo>
                    <a:pt x="122751" y="122751"/>
                  </a:lnTo>
                  <a:lnTo>
                    <a:pt x="92071" y="156974"/>
                  </a:lnTo>
                  <a:lnTo>
                    <a:pt x="65248" y="194425"/>
                  </a:lnTo>
                  <a:lnTo>
                    <a:pt x="42597" y="234790"/>
                  </a:lnTo>
                  <a:lnTo>
                    <a:pt x="24432" y="277754"/>
                  </a:lnTo>
                  <a:lnTo>
                    <a:pt x="11068" y="323004"/>
                  </a:lnTo>
                  <a:lnTo>
                    <a:pt x="2819" y="370224"/>
                  </a:lnTo>
                  <a:lnTo>
                    <a:pt x="0" y="419100"/>
                  </a:lnTo>
                  <a:lnTo>
                    <a:pt x="2819" y="467975"/>
                  </a:lnTo>
                  <a:lnTo>
                    <a:pt x="11068" y="515195"/>
                  </a:lnTo>
                  <a:lnTo>
                    <a:pt x="24432" y="560445"/>
                  </a:lnTo>
                  <a:lnTo>
                    <a:pt x="42597" y="603409"/>
                  </a:lnTo>
                  <a:lnTo>
                    <a:pt x="65248" y="643774"/>
                  </a:lnTo>
                  <a:lnTo>
                    <a:pt x="92071" y="681225"/>
                  </a:lnTo>
                  <a:lnTo>
                    <a:pt x="122751" y="715448"/>
                  </a:lnTo>
                  <a:lnTo>
                    <a:pt x="156974" y="746128"/>
                  </a:lnTo>
                  <a:lnTo>
                    <a:pt x="194425" y="772951"/>
                  </a:lnTo>
                  <a:lnTo>
                    <a:pt x="234790" y="795602"/>
                  </a:lnTo>
                  <a:lnTo>
                    <a:pt x="277754" y="813767"/>
                  </a:lnTo>
                  <a:lnTo>
                    <a:pt x="323004" y="827131"/>
                  </a:lnTo>
                  <a:lnTo>
                    <a:pt x="370224" y="835380"/>
                  </a:lnTo>
                  <a:lnTo>
                    <a:pt x="419100" y="838200"/>
                  </a:lnTo>
                  <a:lnTo>
                    <a:pt x="419100" y="825500"/>
                  </a:lnTo>
                  <a:lnTo>
                    <a:pt x="371705" y="822765"/>
                  </a:lnTo>
                  <a:lnTo>
                    <a:pt x="325916" y="814766"/>
                  </a:lnTo>
                  <a:lnTo>
                    <a:pt x="282038" y="801807"/>
                  </a:lnTo>
                  <a:lnTo>
                    <a:pt x="240375" y="784193"/>
                  </a:lnTo>
                  <a:lnTo>
                    <a:pt x="201233" y="762228"/>
                  </a:lnTo>
                  <a:lnTo>
                    <a:pt x="164917" y="736218"/>
                  </a:lnTo>
                  <a:lnTo>
                    <a:pt x="131731" y="706468"/>
                  </a:lnTo>
                  <a:lnTo>
                    <a:pt x="101981" y="673282"/>
                  </a:lnTo>
                  <a:lnTo>
                    <a:pt x="75971" y="636966"/>
                  </a:lnTo>
                  <a:lnTo>
                    <a:pt x="54006" y="597824"/>
                  </a:lnTo>
                  <a:lnTo>
                    <a:pt x="36392" y="556161"/>
                  </a:lnTo>
                  <a:lnTo>
                    <a:pt x="23433" y="512283"/>
                  </a:lnTo>
                  <a:lnTo>
                    <a:pt x="15434" y="466494"/>
                  </a:lnTo>
                  <a:lnTo>
                    <a:pt x="12700" y="419100"/>
                  </a:lnTo>
                  <a:lnTo>
                    <a:pt x="15434" y="371705"/>
                  </a:lnTo>
                  <a:lnTo>
                    <a:pt x="23433" y="325916"/>
                  </a:lnTo>
                  <a:lnTo>
                    <a:pt x="36392" y="282038"/>
                  </a:lnTo>
                  <a:lnTo>
                    <a:pt x="54006" y="240375"/>
                  </a:lnTo>
                  <a:lnTo>
                    <a:pt x="75971" y="201233"/>
                  </a:lnTo>
                  <a:lnTo>
                    <a:pt x="101981" y="164917"/>
                  </a:lnTo>
                  <a:lnTo>
                    <a:pt x="131731" y="131731"/>
                  </a:lnTo>
                  <a:lnTo>
                    <a:pt x="164917" y="101981"/>
                  </a:lnTo>
                  <a:lnTo>
                    <a:pt x="201233" y="75971"/>
                  </a:lnTo>
                  <a:lnTo>
                    <a:pt x="240375" y="54006"/>
                  </a:lnTo>
                  <a:lnTo>
                    <a:pt x="282038" y="36392"/>
                  </a:lnTo>
                  <a:lnTo>
                    <a:pt x="325916" y="23433"/>
                  </a:lnTo>
                  <a:lnTo>
                    <a:pt x="371705" y="15434"/>
                  </a:lnTo>
                  <a:lnTo>
                    <a:pt x="419100" y="12700"/>
                  </a:lnTo>
                  <a:lnTo>
                    <a:pt x="419100" y="0"/>
                  </a:lnTo>
                  <a:close/>
                </a:path>
                <a:path w="838200" h="838200">
                  <a:moveTo>
                    <a:pt x="419100" y="0"/>
                  </a:moveTo>
                  <a:lnTo>
                    <a:pt x="419100" y="12700"/>
                  </a:lnTo>
                  <a:lnTo>
                    <a:pt x="466494" y="15434"/>
                  </a:lnTo>
                  <a:lnTo>
                    <a:pt x="512283" y="23433"/>
                  </a:lnTo>
                  <a:lnTo>
                    <a:pt x="556161" y="36392"/>
                  </a:lnTo>
                  <a:lnTo>
                    <a:pt x="597824" y="54006"/>
                  </a:lnTo>
                  <a:lnTo>
                    <a:pt x="636966" y="75971"/>
                  </a:lnTo>
                  <a:lnTo>
                    <a:pt x="673282" y="101981"/>
                  </a:lnTo>
                  <a:lnTo>
                    <a:pt x="706468" y="131731"/>
                  </a:lnTo>
                  <a:lnTo>
                    <a:pt x="736218" y="164917"/>
                  </a:lnTo>
                  <a:lnTo>
                    <a:pt x="762228" y="201233"/>
                  </a:lnTo>
                  <a:lnTo>
                    <a:pt x="784193" y="240375"/>
                  </a:lnTo>
                  <a:lnTo>
                    <a:pt x="801807" y="282038"/>
                  </a:lnTo>
                  <a:lnTo>
                    <a:pt x="814766" y="325916"/>
                  </a:lnTo>
                  <a:lnTo>
                    <a:pt x="822765" y="371705"/>
                  </a:lnTo>
                  <a:lnTo>
                    <a:pt x="825500" y="419100"/>
                  </a:lnTo>
                  <a:lnTo>
                    <a:pt x="822765" y="466494"/>
                  </a:lnTo>
                  <a:lnTo>
                    <a:pt x="814766" y="512283"/>
                  </a:lnTo>
                  <a:lnTo>
                    <a:pt x="801807" y="556161"/>
                  </a:lnTo>
                  <a:lnTo>
                    <a:pt x="784193" y="597824"/>
                  </a:lnTo>
                  <a:lnTo>
                    <a:pt x="762228" y="636966"/>
                  </a:lnTo>
                  <a:lnTo>
                    <a:pt x="736218" y="673282"/>
                  </a:lnTo>
                  <a:lnTo>
                    <a:pt x="706468" y="706468"/>
                  </a:lnTo>
                  <a:lnTo>
                    <a:pt x="673282" y="736218"/>
                  </a:lnTo>
                  <a:lnTo>
                    <a:pt x="636966" y="762228"/>
                  </a:lnTo>
                  <a:lnTo>
                    <a:pt x="597824" y="784193"/>
                  </a:lnTo>
                  <a:lnTo>
                    <a:pt x="556161" y="801807"/>
                  </a:lnTo>
                  <a:lnTo>
                    <a:pt x="512283" y="814766"/>
                  </a:lnTo>
                  <a:lnTo>
                    <a:pt x="466494" y="822765"/>
                  </a:lnTo>
                  <a:lnTo>
                    <a:pt x="419100" y="825500"/>
                  </a:lnTo>
                  <a:lnTo>
                    <a:pt x="419100" y="838200"/>
                  </a:lnTo>
                  <a:lnTo>
                    <a:pt x="467975" y="835380"/>
                  </a:lnTo>
                  <a:lnTo>
                    <a:pt x="515195" y="827131"/>
                  </a:lnTo>
                  <a:lnTo>
                    <a:pt x="560445" y="813767"/>
                  </a:lnTo>
                  <a:lnTo>
                    <a:pt x="603409" y="795602"/>
                  </a:lnTo>
                  <a:lnTo>
                    <a:pt x="643774" y="772951"/>
                  </a:lnTo>
                  <a:lnTo>
                    <a:pt x="681225" y="746128"/>
                  </a:lnTo>
                  <a:lnTo>
                    <a:pt x="715448" y="715448"/>
                  </a:lnTo>
                  <a:lnTo>
                    <a:pt x="746128" y="681225"/>
                  </a:lnTo>
                  <a:lnTo>
                    <a:pt x="772951" y="643774"/>
                  </a:lnTo>
                  <a:lnTo>
                    <a:pt x="795602" y="603409"/>
                  </a:lnTo>
                  <a:lnTo>
                    <a:pt x="813767" y="560445"/>
                  </a:lnTo>
                  <a:lnTo>
                    <a:pt x="827131" y="515195"/>
                  </a:lnTo>
                  <a:lnTo>
                    <a:pt x="835380" y="467975"/>
                  </a:lnTo>
                  <a:lnTo>
                    <a:pt x="838200" y="419100"/>
                  </a:lnTo>
                  <a:lnTo>
                    <a:pt x="835380" y="370224"/>
                  </a:lnTo>
                  <a:lnTo>
                    <a:pt x="827131" y="323004"/>
                  </a:lnTo>
                  <a:lnTo>
                    <a:pt x="813767" y="277754"/>
                  </a:lnTo>
                  <a:lnTo>
                    <a:pt x="795602" y="234790"/>
                  </a:lnTo>
                  <a:lnTo>
                    <a:pt x="772951" y="194425"/>
                  </a:lnTo>
                  <a:lnTo>
                    <a:pt x="746128" y="156974"/>
                  </a:lnTo>
                  <a:lnTo>
                    <a:pt x="715448" y="122751"/>
                  </a:lnTo>
                  <a:lnTo>
                    <a:pt x="681225" y="92071"/>
                  </a:lnTo>
                  <a:lnTo>
                    <a:pt x="643774" y="65248"/>
                  </a:lnTo>
                  <a:lnTo>
                    <a:pt x="603409" y="42597"/>
                  </a:lnTo>
                  <a:lnTo>
                    <a:pt x="560445" y="24432"/>
                  </a:lnTo>
                  <a:lnTo>
                    <a:pt x="515195" y="11068"/>
                  </a:lnTo>
                  <a:lnTo>
                    <a:pt x="467975" y="2819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820571" y="2618625"/>
            <a:ext cx="419488" cy="419488"/>
            <a:chOff x="3924300" y="3797300"/>
            <a:chExt cx="838200" cy="838200"/>
          </a:xfrm>
        </p:grpSpPr>
        <p:sp>
          <p:nvSpPr>
            <p:cNvPr id="12" name="object 12"/>
            <p:cNvSpPr/>
            <p:nvPr/>
          </p:nvSpPr>
          <p:spPr>
            <a:xfrm>
              <a:off x="3924300" y="3797300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9100" y="0"/>
                  </a:moveTo>
                  <a:lnTo>
                    <a:pt x="370224" y="2819"/>
                  </a:lnTo>
                  <a:lnTo>
                    <a:pt x="323004" y="11068"/>
                  </a:lnTo>
                  <a:lnTo>
                    <a:pt x="277754" y="24432"/>
                  </a:lnTo>
                  <a:lnTo>
                    <a:pt x="234790" y="42597"/>
                  </a:lnTo>
                  <a:lnTo>
                    <a:pt x="194425" y="65248"/>
                  </a:lnTo>
                  <a:lnTo>
                    <a:pt x="156974" y="92071"/>
                  </a:lnTo>
                  <a:lnTo>
                    <a:pt x="122751" y="122751"/>
                  </a:lnTo>
                  <a:lnTo>
                    <a:pt x="92071" y="156974"/>
                  </a:lnTo>
                  <a:lnTo>
                    <a:pt x="65248" y="194425"/>
                  </a:lnTo>
                  <a:lnTo>
                    <a:pt x="42597" y="234790"/>
                  </a:lnTo>
                  <a:lnTo>
                    <a:pt x="24432" y="277754"/>
                  </a:lnTo>
                  <a:lnTo>
                    <a:pt x="11068" y="323004"/>
                  </a:lnTo>
                  <a:lnTo>
                    <a:pt x="2819" y="370224"/>
                  </a:lnTo>
                  <a:lnTo>
                    <a:pt x="0" y="419100"/>
                  </a:lnTo>
                  <a:lnTo>
                    <a:pt x="2819" y="467975"/>
                  </a:lnTo>
                  <a:lnTo>
                    <a:pt x="11068" y="515195"/>
                  </a:lnTo>
                  <a:lnTo>
                    <a:pt x="24432" y="560445"/>
                  </a:lnTo>
                  <a:lnTo>
                    <a:pt x="42597" y="603409"/>
                  </a:lnTo>
                  <a:lnTo>
                    <a:pt x="65248" y="643774"/>
                  </a:lnTo>
                  <a:lnTo>
                    <a:pt x="92071" y="681225"/>
                  </a:lnTo>
                  <a:lnTo>
                    <a:pt x="122751" y="715448"/>
                  </a:lnTo>
                  <a:lnTo>
                    <a:pt x="156974" y="746128"/>
                  </a:lnTo>
                  <a:lnTo>
                    <a:pt x="194425" y="772951"/>
                  </a:lnTo>
                  <a:lnTo>
                    <a:pt x="234790" y="795602"/>
                  </a:lnTo>
                  <a:lnTo>
                    <a:pt x="277754" y="813767"/>
                  </a:lnTo>
                  <a:lnTo>
                    <a:pt x="323004" y="827131"/>
                  </a:lnTo>
                  <a:lnTo>
                    <a:pt x="370224" y="835380"/>
                  </a:lnTo>
                  <a:lnTo>
                    <a:pt x="419100" y="838200"/>
                  </a:lnTo>
                  <a:lnTo>
                    <a:pt x="467975" y="835380"/>
                  </a:lnTo>
                  <a:lnTo>
                    <a:pt x="515195" y="827131"/>
                  </a:lnTo>
                  <a:lnTo>
                    <a:pt x="560445" y="813767"/>
                  </a:lnTo>
                  <a:lnTo>
                    <a:pt x="603409" y="795602"/>
                  </a:lnTo>
                  <a:lnTo>
                    <a:pt x="643774" y="772951"/>
                  </a:lnTo>
                  <a:lnTo>
                    <a:pt x="681225" y="746128"/>
                  </a:lnTo>
                  <a:lnTo>
                    <a:pt x="715448" y="715448"/>
                  </a:lnTo>
                  <a:lnTo>
                    <a:pt x="746128" y="681225"/>
                  </a:lnTo>
                  <a:lnTo>
                    <a:pt x="772951" y="643774"/>
                  </a:lnTo>
                  <a:lnTo>
                    <a:pt x="795602" y="603409"/>
                  </a:lnTo>
                  <a:lnTo>
                    <a:pt x="813767" y="560445"/>
                  </a:lnTo>
                  <a:lnTo>
                    <a:pt x="827131" y="515195"/>
                  </a:lnTo>
                  <a:lnTo>
                    <a:pt x="835380" y="467975"/>
                  </a:lnTo>
                  <a:lnTo>
                    <a:pt x="838200" y="419100"/>
                  </a:lnTo>
                  <a:lnTo>
                    <a:pt x="835380" y="370224"/>
                  </a:lnTo>
                  <a:lnTo>
                    <a:pt x="827131" y="323004"/>
                  </a:lnTo>
                  <a:lnTo>
                    <a:pt x="813767" y="277754"/>
                  </a:lnTo>
                  <a:lnTo>
                    <a:pt x="795602" y="234790"/>
                  </a:lnTo>
                  <a:lnTo>
                    <a:pt x="772951" y="194425"/>
                  </a:lnTo>
                  <a:lnTo>
                    <a:pt x="746128" y="156974"/>
                  </a:lnTo>
                  <a:lnTo>
                    <a:pt x="715448" y="122751"/>
                  </a:lnTo>
                  <a:lnTo>
                    <a:pt x="681225" y="92071"/>
                  </a:lnTo>
                  <a:lnTo>
                    <a:pt x="643774" y="65248"/>
                  </a:lnTo>
                  <a:lnTo>
                    <a:pt x="603409" y="42597"/>
                  </a:lnTo>
                  <a:lnTo>
                    <a:pt x="560445" y="24432"/>
                  </a:lnTo>
                  <a:lnTo>
                    <a:pt x="515195" y="11068"/>
                  </a:lnTo>
                  <a:lnTo>
                    <a:pt x="467975" y="2819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3" name="object 13"/>
            <p:cNvSpPr/>
            <p:nvPr/>
          </p:nvSpPr>
          <p:spPr>
            <a:xfrm>
              <a:off x="3924300" y="3797300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9100" y="0"/>
                  </a:moveTo>
                  <a:lnTo>
                    <a:pt x="370224" y="2819"/>
                  </a:lnTo>
                  <a:lnTo>
                    <a:pt x="323004" y="11068"/>
                  </a:lnTo>
                  <a:lnTo>
                    <a:pt x="277754" y="24432"/>
                  </a:lnTo>
                  <a:lnTo>
                    <a:pt x="234790" y="42597"/>
                  </a:lnTo>
                  <a:lnTo>
                    <a:pt x="194425" y="65248"/>
                  </a:lnTo>
                  <a:lnTo>
                    <a:pt x="156974" y="92071"/>
                  </a:lnTo>
                  <a:lnTo>
                    <a:pt x="122751" y="122751"/>
                  </a:lnTo>
                  <a:lnTo>
                    <a:pt x="92071" y="156974"/>
                  </a:lnTo>
                  <a:lnTo>
                    <a:pt x="65248" y="194425"/>
                  </a:lnTo>
                  <a:lnTo>
                    <a:pt x="42597" y="234790"/>
                  </a:lnTo>
                  <a:lnTo>
                    <a:pt x="24432" y="277754"/>
                  </a:lnTo>
                  <a:lnTo>
                    <a:pt x="11068" y="323004"/>
                  </a:lnTo>
                  <a:lnTo>
                    <a:pt x="2819" y="370224"/>
                  </a:lnTo>
                  <a:lnTo>
                    <a:pt x="0" y="419100"/>
                  </a:lnTo>
                  <a:lnTo>
                    <a:pt x="2819" y="467975"/>
                  </a:lnTo>
                  <a:lnTo>
                    <a:pt x="11068" y="515195"/>
                  </a:lnTo>
                  <a:lnTo>
                    <a:pt x="24432" y="560445"/>
                  </a:lnTo>
                  <a:lnTo>
                    <a:pt x="42597" y="603409"/>
                  </a:lnTo>
                  <a:lnTo>
                    <a:pt x="65248" y="643774"/>
                  </a:lnTo>
                  <a:lnTo>
                    <a:pt x="92071" y="681225"/>
                  </a:lnTo>
                  <a:lnTo>
                    <a:pt x="122751" y="715448"/>
                  </a:lnTo>
                  <a:lnTo>
                    <a:pt x="156974" y="746128"/>
                  </a:lnTo>
                  <a:lnTo>
                    <a:pt x="194425" y="772951"/>
                  </a:lnTo>
                  <a:lnTo>
                    <a:pt x="234790" y="795602"/>
                  </a:lnTo>
                  <a:lnTo>
                    <a:pt x="277754" y="813767"/>
                  </a:lnTo>
                  <a:lnTo>
                    <a:pt x="323004" y="827131"/>
                  </a:lnTo>
                  <a:lnTo>
                    <a:pt x="370224" y="835380"/>
                  </a:lnTo>
                  <a:lnTo>
                    <a:pt x="419100" y="838200"/>
                  </a:lnTo>
                  <a:lnTo>
                    <a:pt x="419100" y="825500"/>
                  </a:lnTo>
                  <a:lnTo>
                    <a:pt x="371705" y="822765"/>
                  </a:lnTo>
                  <a:lnTo>
                    <a:pt x="325916" y="814766"/>
                  </a:lnTo>
                  <a:lnTo>
                    <a:pt x="282038" y="801807"/>
                  </a:lnTo>
                  <a:lnTo>
                    <a:pt x="240375" y="784193"/>
                  </a:lnTo>
                  <a:lnTo>
                    <a:pt x="201233" y="762228"/>
                  </a:lnTo>
                  <a:lnTo>
                    <a:pt x="164917" y="736218"/>
                  </a:lnTo>
                  <a:lnTo>
                    <a:pt x="131731" y="706468"/>
                  </a:lnTo>
                  <a:lnTo>
                    <a:pt x="101981" y="673282"/>
                  </a:lnTo>
                  <a:lnTo>
                    <a:pt x="75971" y="636966"/>
                  </a:lnTo>
                  <a:lnTo>
                    <a:pt x="54006" y="597824"/>
                  </a:lnTo>
                  <a:lnTo>
                    <a:pt x="36392" y="556161"/>
                  </a:lnTo>
                  <a:lnTo>
                    <a:pt x="23433" y="512283"/>
                  </a:lnTo>
                  <a:lnTo>
                    <a:pt x="15434" y="466494"/>
                  </a:lnTo>
                  <a:lnTo>
                    <a:pt x="12700" y="419100"/>
                  </a:lnTo>
                  <a:lnTo>
                    <a:pt x="15434" y="371705"/>
                  </a:lnTo>
                  <a:lnTo>
                    <a:pt x="23433" y="325916"/>
                  </a:lnTo>
                  <a:lnTo>
                    <a:pt x="36392" y="282038"/>
                  </a:lnTo>
                  <a:lnTo>
                    <a:pt x="54006" y="240375"/>
                  </a:lnTo>
                  <a:lnTo>
                    <a:pt x="75971" y="201233"/>
                  </a:lnTo>
                  <a:lnTo>
                    <a:pt x="101981" y="164917"/>
                  </a:lnTo>
                  <a:lnTo>
                    <a:pt x="131731" y="131731"/>
                  </a:lnTo>
                  <a:lnTo>
                    <a:pt x="164917" y="101981"/>
                  </a:lnTo>
                  <a:lnTo>
                    <a:pt x="201233" y="75971"/>
                  </a:lnTo>
                  <a:lnTo>
                    <a:pt x="240375" y="54006"/>
                  </a:lnTo>
                  <a:lnTo>
                    <a:pt x="282038" y="36392"/>
                  </a:lnTo>
                  <a:lnTo>
                    <a:pt x="325916" y="23433"/>
                  </a:lnTo>
                  <a:lnTo>
                    <a:pt x="371705" y="15434"/>
                  </a:lnTo>
                  <a:lnTo>
                    <a:pt x="419100" y="12700"/>
                  </a:lnTo>
                  <a:lnTo>
                    <a:pt x="419100" y="0"/>
                  </a:lnTo>
                  <a:close/>
                </a:path>
                <a:path w="838200" h="838200">
                  <a:moveTo>
                    <a:pt x="419099" y="0"/>
                  </a:moveTo>
                  <a:lnTo>
                    <a:pt x="419100" y="12700"/>
                  </a:lnTo>
                  <a:lnTo>
                    <a:pt x="466494" y="15434"/>
                  </a:lnTo>
                  <a:lnTo>
                    <a:pt x="512283" y="23433"/>
                  </a:lnTo>
                  <a:lnTo>
                    <a:pt x="556161" y="36392"/>
                  </a:lnTo>
                  <a:lnTo>
                    <a:pt x="597824" y="54006"/>
                  </a:lnTo>
                  <a:lnTo>
                    <a:pt x="636966" y="75971"/>
                  </a:lnTo>
                  <a:lnTo>
                    <a:pt x="673282" y="101981"/>
                  </a:lnTo>
                  <a:lnTo>
                    <a:pt x="706468" y="131731"/>
                  </a:lnTo>
                  <a:lnTo>
                    <a:pt x="736218" y="164917"/>
                  </a:lnTo>
                  <a:lnTo>
                    <a:pt x="762228" y="201233"/>
                  </a:lnTo>
                  <a:lnTo>
                    <a:pt x="784193" y="240375"/>
                  </a:lnTo>
                  <a:lnTo>
                    <a:pt x="801807" y="282038"/>
                  </a:lnTo>
                  <a:lnTo>
                    <a:pt x="814766" y="325916"/>
                  </a:lnTo>
                  <a:lnTo>
                    <a:pt x="822765" y="371705"/>
                  </a:lnTo>
                  <a:lnTo>
                    <a:pt x="825500" y="419100"/>
                  </a:lnTo>
                  <a:lnTo>
                    <a:pt x="822765" y="466494"/>
                  </a:lnTo>
                  <a:lnTo>
                    <a:pt x="814766" y="512283"/>
                  </a:lnTo>
                  <a:lnTo>
                    <a:pt x="801807" y="556161"/>
                  </a:lnTo>
                  <a:lnTo>
                    <a:pt x="784193" y="597824"/>
                  </a:lnTo>
                  <a:lnTo>
                    <a:pt x="762228" y="636966"/>
                  </a:lnTo>
                  <a:lnTo>
                    <a:pt x="736218" y="673282"/>
                  </a:lnTo>
                  <a:lnTo>
                    <a:pt x="706468" y="706468"/>
                  </a:lnTo>
                  <a:lnTo>
                    <a:pt x="673282" y="736218"/>
                  </a:lnTo>
                  <a:lnTo>
                    <a:pt x="636966" y="762228"/>
                  </a:lnTo>
                  <a:lnTo>
                    <a:pt x="597824" y="784193"/>
                  </a:lnTo>
                  <a:lnTo>
                    <a:pt x="556161" y="801807"/>
                  </a:lnTo>
                  <a:lnTo>
                    <a:pt x="512283" y="814766"/>
                  </a:lnTo>
                  <a:lnTo>
                    <a:pt x="466494" y="822765"/>
                  </a:lnTo>
                  <a:lnTo>
                    <a:pt x="419100" y="825500"/>
                  </a:lnTo>
                  <a:lnTo>
                    <a:pt x="419100" y="838200"/>
                  </a:lnTo>
                  <a:lnTo>
                    <a:pt x="467975" y="835380"/>
                  </a:lnTo>
                  <a:lnTo>
                    <a:pt x="515195" y="827131"/>
                  </a:lnTo>
                  <a:lnTo>
                    <a:pt x="560445" y="813767"/>
                  </a:lnTo>
                  <a:lnTo>
                    <a:pt x="603409" y="795602"/>
                  </a:lnTo>
                  <a:lnTo>
                    <a:pt x="643774" y="772951"/>
                  </a:lnTo>
                  <a:lnTo>
                    <a:pt x="681225" y="746128"/>
                  </a:lnTo>
                  <a:lnTo>
                    <a:pt x="715448" y="715448"/>
                  </a:lnTo>
                  <a:lnTo>
                    <a:pt x="746128" y="681225"/>
                  </a:lnTo>
                  <a:lnTo>
                    <a:pt x="772951" y="643774"/>
                  </a:lnTo>
                  <a:lnTo>
                    <a:pt x="795602" y="603409"/>
                  </a:lnTo>
                  <a:lnTo>
                    <a:pt x="813767" y="560445"/>
                  </a:lnTo>
                  <a:lnTo>
                    <a:pt x="827131" y="515195"/>
                  </a:lnTo>
                  <a:lnTo>
                    <a:pt x="835380" y="467975"/>
                  </a:lnTo>
                  <a:lnTo>
                    <a:pt x="838200" y="419100"/>
                  </a:lnTo>
                  <a:lnTo>
                    <a:pt x="835380" y="370224"/>
                  </a:lnTo>
                  <a:lnTo>
                    <a:pt x="827131" y="323004"/>
                  </a:lnTo>
                  <a:lnTo>
                    <a:pt x="813767" y="277754"/>
                  </a:lnTo>
                  <a:lnTo>
                    <a:pt x="795602" y="234790"/>
                  </a:lnTo>
                  <a:lnTo>
                    <a:pt x="772951" y="194425"/>
                  </a:lnTo>
                  <a:lnTo>
                    <a:pt x="746128" y="156974"/>
                  </a:lnTo>
                  <a:lnTo>
                    <a:pt x="715448" y="122751"/>
                  </a:lnTo>
                  <a:lnTo>
                    <a:pt x="681225" y="92071"/>
                  </a:lnTo>
                  <a:lnTo>
                    <a:pt x="643774" y="65248"/>
                  </a:lnTo>
                  <a:lnTo>
                    <a:pt x="603409" y="42597"/>
                  </a:lnTo>
                  <a:lnTo>
                    <a:pt x="560445" y="24432"/>
                  </a:lnTo>
                  <a:lnTo>
                    <a:pt x="515195" y="11068"/>
                  </a:lnTo>
                  <a:lnTo>
                    <a:pt x="467975" y="2819"/>
                  </a:lnTo>
                  <a:lnTo>
                    <a:pt x="419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581173" y="2675828"/>
            <a:ext cx="317794" cy="305082"/>
            <a:chOff x="1447800" y="3911600"/>
            <a:chExt cx="635000" cy="609600"/>
          </a:xfrm>
        </p:grpSpPr>
        <p:sp>
          <p:nvSpPr>
            <p:cNvPr id="15" name="object 15"/>
            <p:cNvSpPr/>
            <p:nvPr/>
          </p:nvSpPr>
          <p:spPr>
            <a:xfrm>
              <a:off x="1447800" y="3911600"/>
              <a:ext cx="635000" cy="609600"/>
            </a:xfrm>
            <a:custGeom>
              <a:avLst/>
              <a:gdLst/>
              <a:ahLst/>
              <a:cxnLst/>
              <a:rect l="l" t="t" r="r" b="b"/>
              <a:pathLst>
                <a:path w="635000" h="609600">
                  <a:moveTo>
                    <a:pt x="317500" y="0"/>
                  </a:moveTo>
                  <a:lnTo>
                    <a:pt x="270582" y="3304"/>
                  </a:lnTo>
                  <a:lnTo>
                    <a:pt x="225801" y="12904"/>
                  </a:lnTo>
                  <a:lnTo>
                    <a:pt x="183650" y="28328"/>
                  </a:lnTo>
                  <a:lnTo>
                    <a:pt x="144617" y="49105"/>
                  </a:lnTo>
                  <a:lnTo>
                    <a:pt x="109196" y="74762"/>
                  </a:lnTo>
                  <a:lnTo>
                    <a:pt x="77877" y="104828"/>
                  </a:lnTo>
                  <a:lnTo>
                    <a:pt x="51151" y="138833"/>
                  </a:lnTo>
                  <a:lnTo>
                    <a:pt x="29509" y="176304"/>
                  </a:lnTo>
                  <a:lnTo>
                    <a:pt x="13442" y="216769"/>
                  </a:lnTo>
                  <a:lnTo>
                    <a:pt x="3442" y="259758"/>
                  </a:lnTo>
                  <a:lnTo>
                    <a:pt x="0" y="304800"/>
                  </a:lnTo>
                  <a:lnTo>
                    <a:pt x="3442" y="349841"/>
                  </a:lnTo>
                  <a:lnTo>
                    <a:pt x="13442" y="392830"/>
                  </a:lnTo>
                  <a:lnTo>
                    <a:pt x="29509" y="433295"/>
                  </a:lnTo>
                  <a:lnTo>
                    <a:pt x="51151" y="470766"/>
                  </a:lnTo>
                  <a:lnTo>
                    <a:pt x="77877" y="504771"/>
                  </a:lnTo>
                  <a:lnTo>
                    <a:pt x="109196" y="534837"/>
                  </a:lnTo>
                  <a:lnTo>
                    <a:pt x="144617" y="560494"/>
                  </a:lnTo>
                  <a:lnTo>
                    <a:pt x="183650" y="581271"/>
                  </a:lnTo>
                  <a:lnTo>
                    <a:pt x="225801" y="596695"/>
                  </a:lnTo>
                  <a:lnTo>
                    <a:pt x="270582" y="606295"/>
                  </a:lnTo>
                  <a:lnTo>
                    <a:pt x="317500" y="609600"/>
                  </a:lnTo>
                  <a:lnTo>
                    <a:pt x="364417" y="606295"/>
                  </a:lnTo>
                  <a:lnTo>
                    <a:pt x="409198" y="596695"/>
                  </a:lnTo>
                  <a:lnTo>
                    <a:pt x="451349" y="581271"/>
                  </a:lnTo>
                  <a:lnTo>
                    <a:pt x="490382" y="560494"/>
                  </a:lnTo>
                  <a:lnTo>
                    <a:pt x="525803" y="534837"/>
                  </a:lnTo>
                  <a:lnTo>
                    <a:pt x="557122" y="504771"/>
                  </a:lnTo>
                  <a:lnTo>
                    <a:pt x="583848" y="470766"/>
                  </a:lnTo>
                  <a:lnTo>
                    <a:pt x="605490" y="433295"/>
                  </a:lnTo>
                  <a:lnTo>
                    <a:pt x="621557" y="392830"/>
                  </a:lnTo>
                  <a:lnTo>
                    <a:pt x="631557" y="349841"/>
                  </a:lnTo>
                  <a:lnTo>
                    <a:pt x="635000" y="304800"/>
                  </a:lnTo>
                  <a:lnTo>
                    <a:pt x="631557" y="259758"/>
                  </a:lnTo>
                  <a:lnTo>
                    <a:pt x="621557" y="216769"/>
                  </a:lnTo>
                  <a:lnTo>
                    <a:pt x="605490" y="176304"/>
                  </a:lnTo>
                  <a:lnTo>
                    <a:pt x="583848" y="138833"/>
                  </a:lnTo>
                  <a:lnTo>
                    <a:pt x="557122" y="104828"/>
                  </a:lnTo>
                  <a:lnTo>
                    <a:pt x="525803" y="74762"/>
                  </a:lnTo>
                  <a:lnTo>
                    <a:pt x="490382" y="49105"/>
                  </a:lnTo>
                  <a:lnTo>
                    <a:pt x="451349" y="28328"/>
                  </a:lnTo>
                  <a:lnTo>
                    <a:pt x="409198" y="12904"/>
                  </a:lnTo>
                  <a:lnTo>
                    <a:pt x="364417" y="3304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7800" y="3911600"/>
              <a:ext cx="635000" cy="609600"/>
            </a:xfrm>
            <a:custGeom>
              <a:avLst/>
              <a:gdLst/>
              <a:ahLst/>
              <a:cxnLst/>
              <a:rect l="l" t="t" r="r" b="b"/>
              <a:pathLst>
                <a:path w="635000" h="609600">
                  <a:moveTo>
                    <a:pt x="317500" y="0"/>
                  </a:moveTo>
                  <a:lnTo>
                    <a:pt x="270582" y="3304"/>
                  </a:lnTo>
                  <a:lnTo>
                    <a:pt x="225801" y="12904"/>
                  </a:lnTo>
                  <a:lnTo>
                    <a:pt x="183649" y="28328"/>
                  </a:lnTo>
                  <a:lnTo>
                    <a:pt x="144617" y="49105"/>
                  </a:lnTo>
                  <a:lnTo>
                    <a:pt x="109196" y="74762"/>
                  </a:lnTo>
                  <a:lnTo>
                    <a:pt x="77877" y="104828"/>
                  </a:lnTo>
                  <a:lnTo>
                    <a:pt x="51151" y="138833"/>
                  </a:lnTo>
                  <a:lnTo>
                    <a:pt x="29509" y="176304"/>
                  </a:lnTo>
                  <a:lnTo>
                    <a:pt x="13442" y="216769"/>
                  </a:lnTo>
                  <a:lnTo>
                    <a:pt x="3442" y="259758"/>
                  </a:lnTo>
                  <a:lnTo>
                    <a:pt x="0" y="304800"/>
                  </a:lnTo>
                  <a:lnTo>
                    <a:pt x="3442" y="349841"/>
                  </a:lnTo>
                  <a:lnTo>
                    <a:pt x="13442" y="392830"/>
                  </a:lnTo>
                  <a:lnTo>
                    <a:pt x="29509" y="433295"/>
                  </a:lnTo>
                  <a:lnTo>
                    <a:pt x="51151" y="470766"/>
                  </a:lnTo>
                  <a:lnTo>
                    <a:pt x="77877" y="504771"/>
                  </a:lnTo>
                  <a:lnTo>
                    <a:pt x="109196" y="534837"/>
                  </a:lnTo>
                  <a:lnTo>
                    <a:pt x="144617" y="560494"/>
                  </a:lnTo>
                  <a:lnTo>
                    <a:pt x="183649" y="581271"/>
                  </a:lnTo>
                  <a:lnTo>
                    <a:pt x="225801" y="596695"/>
                  </a:lnTo>
                  <a:lnTo>
                    <a:pt x="270582" y="606295"/>
                  </a:lnTo>
                  <a:lnTo>
                    <a:pt x="317500" y="609600"/>
                  </a:lnTo>
                  <a:lnTo>
                    <a:pt x="317500" y="596900"/>
                  </a:lnTo>
                  <a:lnTo>
                    <a:pt x="267939" y="593063"/>
                  </a:lnTo>
                  <a:lnTo>
                    <a:pt x="220970" y="581962"/>
                  </a:lnTo>
                  <a:lnTo>
                    <a:pt x="177209" y="564204"/>
                  </a:lnTo>
                  <a:lnTo>
                    <a:pt x="137275" y="540402"/>
                  </a:lnTo>
                  <a:lnTo>
                    <a:pt x="101788" y="511164"/>
                  </a:lnTo>
                  <a:lnTo>
                    <a:pt x="71366" y="477101"/>
                  </a:lnTo>
                  <a:lnTo>
                    <a:pt x="46627" y="438823"/>
                  </a:lnTo>
                  <a:lnTo>
                    <a:pt x="28191" y="396940"/>
                  </a:lnTo>
                  <a:lnTo>
                    <a:pt x="16675" y="352062"/>
                  </a:lnTo>
                  <a:lnTo>
                    <a:pt x="12700" y="304800"/>
                  </a:lnTo>
                  <a:lnTo>
                    <a:pt x="16675" y="257537"/>
                  </a:lnTo>
                  <a:lnTo>
                    <a:pt x="28191" y="212659"/>
                  </a:lnTo>
                  <a:lnTo>
                    <a:pt x="46627" y="170776"/>
                  </a:lnTo>
                  <a:lnTo>
                    <a:pt x="71366" y="132498"/>
                  </a:lnTo>
                  <a:lnTo>
                    <a:pt x="101788" y="98435"/>
                  </a:lnTo>
                  <a:lnTo>
                    <a:pt x="137275" y="69197"/>
                  </a:lnTo>
                  <a:lnTo>
                    <a:pt x="177209" y="45395"/>
                  </a:lnTo>
                  <a:lnTo>
                    <a:pt x="220970" y="27637"/>
                  </a:lnTo>
                  <a:lnTo>
                    <a:pt x="267939" y="16536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635000" h="609600">
                  <a:moveTo>
                    <a:pt x="317500" y="0"/>
                  </a:moveTo>
                  <a:lnTo>
                    <a:pt x="317500" y="12700"/>
                  </a:lnTo>
                  <a:lnTo>
                    <a:pt x="367060" y="16536"/>
                  </a:lnTo>
                  <a:lnTo>
                    <a:pt x="414029" y="27637"/>
                  </a:lnTo>
                  <a:lnTo>
                    <a:pt x="457790" y="45395"/>
                  </a:lnTo>
                  <a:lnTo>
                    <a:pt x="497724" y="69197"/>
                  </a:lnTo>
                  <a:lnTo>
                    <a:pt x="533211" y="98435"/>
                  </a:lnTo>
                  <a:lnTo>
                    <a:pt x="563633" y="132498"/>
                  </a:lnTo>
                  <a:lnTo>
                    <a:pt x="588372" y="170776"/>
                  </a:lnTo>
                  <a:lnTo>
                    <a:pt x="606808" y="212659"/>
                  </a:lnTo>
                  <a:lnTo>
                    <a:pt x="618324" y="257537"/>
                  </a:lnTo>
                  <a:lnTo>
                    <a:pt x="622300" y="304800"/>
                  </a:lnTo>
                  <a:lnTo>
                    <a:pt x="618324" y="352062"/>
                  </a:lnTo>
                  <a:lnTo>
                    <a:pt x="606808" y="396940"/>
                  </a:lnTo>
                  <a:lnTo>
                    <a:pt x="588372" y="438823"/>
                  </a:lnTo>
                  <a:lnTo>
                    <a:pt x="563633" y="477101"/>
                  </a:lnTo>
                  <a:lnTo>
                    <a:pt x="533211" y="511164"/>
                  </a:lnTo>
                  <a:lnTo>
                    <a:pt x="497724" y="540402"/>
                  </a:lnTo>
                  <a:lnTo>
                    <a:pt x="457790" y="564204"/>
                  </a:lnTo>
                  <a:lnTo>
                    <a:pt x="414029" y="581962"/>
                  </a:lnTo>
                  <a:lnTo>
                    <a:pt x="367060" y="593063"/>
                  </a:lnTo>
                  <a:lnTo>
                    <a:pt x="317500" y="596900"/>
                  </a:lnTo>
                  <a:lnTo>
                    <a:pt x="317500" y="609600"/>
                  </a:lnTo>
                  <a:lnTo>
                    <a:pt x="364417" y="606295"/>
                  </a:lnTo>
                  <a:lnTo>
                    <a:pt x="409198" y="596695"/>
                  </a:lnTo>
                  <a:lnTo>
                    <a:pt x="451349" y="581271"/>
                  </a:lnTo>
                  <a:lnTo>
                    <a:pt x="490382" y="560494"/>
                  </a:lnTo>
                  <a:lnTo>
                    <a:pt x="525803" y="534837"/>
                  </a:lnTo>
                  <a:lnTo>
                    <a:pt x="557122" y="504771"/>
                  </a:lnTo>
                  <a:lnTo>
                    <a:pt x="583848" y="470766"/>
                  </a:lnTo>
                  <a:lnTo>
                    <a:pt x="605490" y="433295"/>
                  </a:lnTo>
                  <a:lnTo>
                    <a:pt x="621557" y="392830"/>
                  </a:lnTo>
                  <a:lnTo>
                    <a:pt x="631557" y="349841"/>
                  </a:lnTo>
                  <a:lnTo>
                    <a:pt x="635000" y="304800"/>
                  </a:lnTo>
                  <a:lnTo>
                    <a:pt x="631557" y="259758"/>
                  </a:lnTo>
                  <a:lnTo>
                    <a:pt x="621557" y="216769"/>
                  </a:lnTo>
                  <a:lnTo>
                    <a:pt x="605490" y="176304"/>
                  </a:lnTo>
                  <a:lnTo>
                    <a:pt x="583848" y="138833"/>
                  </a:lnTo>
                  <a:lnTo>
                    <a:pt x="557122" y="104828"/>
                  </a:lnTo>
                  <a:lnTo>
                    <a:pt x="525803" y="74762"/>
                  </a:lnTo>
                  <a:lnTo>
                    <a:pt x="490382" y="49105"/>
                  </a:lnTo>
                  <a:lnTo>
                    <a:pt x="451349" y="28328"/>
                  </a:lnTo>
                  <a:lnTo>
                    <a:pt x="409198" y="12904"/>
                  </a:lnTo>
                  <a:lnTo>
                    <a:pt x="364417" y="3304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31615" y="3145007"/>
            <a:ext cx="706756" cy="11725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6229474" y="2675828"/>
            <a:ext cx="317794" cy="305082"/>
            <a:chOff x="2743200" y="3911600"/>
            <a:chExt cx="635000" cy="609600"/>
          </a:xfrm>
        </p:grpSpPr>
        <p:sp>
          <p:nvSpPr>
            <p:cNvPr id="19" name="object 19"/>
            <p:cNvSpPr/>
            <p:nvPr/>
          </p:nvSpPr>
          <p:spPr>
            <a:xfrm>
              <a:off x="2743200" y="3911600"/>
              <a:ext cx="635000" cy="609600"/>
            </a:xfrm>
            <a:custGeom>
              <a:avLst/>
              <a:gdLst/>
              <a:ahLst/>
              <a:cxnLst/>
              <a:rect l="l" t="t" r="r" b="b"/>
              <a:pathLst>
                <a:path w="635000" h="609600">
                  <a:moveTo>
                    <a:pt x="317500" y="0"/>
                  </a:moveTo>
                  <a:lnTo>
                    <a:pt x="270582" y="3304"/>
                  </a:lnTo>
                  <a:lnTo>
                    <a:pt x="225801" y="12904"/>
                  </a:lnTo>
                  <a:lnTo>
                    <a:pt x="183650" y="28328"/>
                  </a:lnTo>
                  <a:lnTo>
                    <a:pt x="144617" y="49105"/>
                  </a:lnTo>
                  <a:lnTo>
                    <a:pt x="109196" y="74762"/>
                  </a:lnTo>
                  <a:lnTo>
                    <a:pt x="77877" y="104828"/>
                  </a:lnTo>
                  <a:lnTo>
                    <a:pt x="51151" y="138833"/>
                  </a:lnTo>
                  <a:lnTo>
                    <a:pt x="29509" y="176304"/>
                  </a:lnTo>
                  <a:lnTo>
                    <a:pt x="13442" y="216769"/>
                  </a:lnTo>
                  <a:lnTo>
                    <a:pt x="3442" y="259758"/>
                  </a:lnTo>
                  <a:lnTo>
                    <a:pt x="0" y="304800"/>
                  </a:lnTo>
                  <a:lnTo>
                    <a:pt x="3442" y="349841"/>
                  </a:lnTo>
                  <a:lnTo>
                    <a:pt x="13442" y="392830"/>
                  </a:lnTo>
                  <a:lnTo>
                    <a:pt x="29509" y="433295"/>
                  </a:lnTo>
                  <a:lnTo>
                    <a:pt x="51151" y="470766"/>
                  </a:lnTo>
                  <a:lnTo>
                    <a:pt x="77877" y="504771"/>
                  </a:lnTo>
                  <a:lnTo>
                    <a:pt x="109196" y="534837"/>
                  </a:lnTo>
                  <a:lnTo>
                    <a:pt x="144617" y="560494"/>
                  </a:lnTo>
                  <a:lnTo>
                    <a:pt x="183650" y="581271"/>
                  </a:lnTo>
                  <a:lnTo>
                    <a:pt x="225801" y="596695"/>
                  </a:lnTo>
                  <a:lnTo>
                    <a:pt x="270582" y="606295"/>
                  </a:lnTo>
                  <a:lnTo>
                    <a:pt x="317500" y="609600"/>
                  </a:lnTo>
                  <a:lnTo>
                    <a:pt x="364417" y="606295"/>
                  </a:lnTo>
                  <a:lnTo>
                    <a:pt x="409198" y="596695"/>
                  </a:lnTo>
                  <a:lnTo>
                    <a:pt x="451349" y="581271"/>
                  </a:lnTo>
                  <a:lnTo>
                    <a:pt x="490382" y="560494"/>
                  </a:lnTo>
                  <a:lnTo>
                    <a:pt x="525803" y="534837"/>
                  </a:lnTo>
                  <a:lnTo>
                    <a:pt x="557122" y="504771"/>
                  </a:lnTo>
                  <a:lnTo>
                    <a:pt x="583848" y="470766"/>
                  </a:lnTo>
                  <a:lnTo>
                    <a:pt x="605490" y="433295"/>
                  </a:lnTo>
                  <a:lnTo>
                    <a:pt x="621557" y="392830"/>
                  </a:lnTo>
                  <a:lnTo>
                    <a:pt x="631557" y="349841"/>
                  </a:lnTo>
                  <a:lnTo>
                    <a:pt x="635000" y="304800"/>
                  </a:lnTo>
                  <a:lnTo>
                    <a:pt x="631557" y="259758"/>
                  </a:lnTo>
                  <a:lnTo>
                    <a:pt x="621557" y="216769"/>
                  </a:lnTo>
                  <a:lnTo>
                    <a:pt x="605490" y="176304"/>
                  </a:lnTo>
                  <a:lnTo>
                    <a:pt x="583848" y="138833"/>
                  </a:lnTo>
                  <a:lnTo>
                    <a:pt x="557122" y="104828"/>
                  </a:lnTo>
                  <a:lnTo>
                    <a:pt x="525803" y="74762"/>
                  </a:lnTo>
                  <a:lnTo>
                    <a:pt x="490382" y="49105"/>
                  </a:lnTo>
                  <a:lnTo>
                    <a:pt x="451349" y="28328"/>
                  </a:lnTo>
                  <a:lnTo>
                    <a:pt x="409198" y="12904"/>
                  </a:lnTo>
                  <a:lnTo>
                    <a:pt x="364417" y="3304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43200" y="3911600"/>
              <a:ext cx="635000" cy="609600"/>
            </a:xfrm>
            <a:custGeom>
              <a:avLst/>
              <a:gdLst/>
              <a:ahLst/>
              <a:cxnLst/>
              <a:rect l="l" t="t" r="r" b="b"/>
              <a:pathLst>
                <a:path w="635000" h="609600">
                  <a:moveTo>
                    <a:pt x="317500" y="0"/>
                  </a:moveTo>
                  <a:lnTo>
                    <a:pt x="270582" y="3304"/>
                  </a:lnTo>
                  <a:lnTo>
                    <a:pt x="225801" y="12904"/>
                  </a:lnTo>
                  <a:lnTo>
                    <a:pt x="183650" y="28328"/>
                  </a:lnTo>
                  <a:lnTo>
                    <a:pt x="144617" y="49105"/>
                  </a:lnTo>
                  <a:lnTo>
                    <a:pt x="109196" y="74762"/>
                  </a:lnTo>
                  <a:lnTo>
                    <a:pt x="77877" y="104828"/>
                  </a:lnTo>
                  <a:lnTo>
                    <a:pt x="51151" y="138833"/>
                  </a:lnTo>
                  <a:lnTo>
                    <a:pt x="29509" y="176304"/>
                  </a:lnTo>
                  <a:lnTo>
                    <a:pt x="13442" y="216769"/>
                  </a:lnTo>
                  <a:lnTo>
                    <a:pt x="3442" y="259758"/>
                  </a:lnTo>
                  <a:lnTo>
                    <a:pt x="0" y="304800"/>
                  </a:lnTo>
                  <a:lnTo>
                    <a:pt x="3442" y="349841"/>
                  </a:lnTo>
                  <a:lnTo>
                    <a:pt x="13442" y="392830"/>
                  </a:lnTo>
                  <a:lnTo>
                    <a:pt x="29509" y="433295"/>
                  </a:lnTo>
                  <a:lnTo>
                    <a:pt x="51151" y="470766"/>
                  </a:lnTo>
                  <a:lnTo>
                    <a:pt x="77877" y="504771"/>
                  </a:lnTo>
                  <a:lnTo>
                    <a:pt x="109196" y="534837"/>
                  </a:lnTo>
                  <a:lnTo>
                    <a:pt x="144617" y="560494"/>
                  </a:lnTo>
                  <a:lnTo>
                    <a:pt x="183650" y="581271"/>
                  </a:lnTo>
                  <a:lnTo>
                    <a:pt x="225801" y="596695"/>
                  </a:lnTo>
                  <a:lnTo>
                    <a:pt x="270582" y="606295"/>
                  </a:lnTo>
                  <a:lnTo>
                    <a:pt x="317500" y="609600"/>
                  </a:lnTo>
                  <a:lnTo>
                    <a:pt x="317500" y="596900"/>
                  </a:lnTo>
                  <a:lnTo>
                    <a:pt x="267939" y="593063"/>
                  </a:lnTo>
                  <a:lnTo>
                    <a:pt x="220970" y="581962"/>
                  </a:lnTo>
                  <a:lnTo>
                    <a:pt x="177209" y="564204"/>
                  </a:lnTo>
                  <a:lnTo>
                    <a:pt x="137275" y="540402"/>
                  </a:lnTo>
                  <a:lnTo>
                    <a:pt x="101788" y="511164"/>
                  </a:lnTo>
                  <a:lnTo>
                    <a:pt x="71366" y="477101"/>
                  </a:lnTo>
                  <a:lnTo>
                    <a:pt x="46627" y="438823"/>
                  </a:lnTo>
                  <a:lnTo>
                    <a:pt x="28191" y="396940"/>
                  </a:lnTo>
                  <a:lnTo>
                    <a:pt x="16675" y="352062"/>
                  </a:lnTo>
                  <a:lnTo>
                    <a:pt x="12700" y="304800"/>
                  </a:lnTo>
                  <a:lnTo>
                    <a:pt x="16675" y="257537"/>
                  </a:lnTo>
                  <a:lnTo>
                    <a:pt x="28191" y="212659"/>
                  </a:lnTo>
                  <a:lnTo>
                    <a:pt x="46627" y="170776"/>
                  </a:lnTo>
                  <a:lnTo>
                    <a:pt x="71366" y="132498"/>
                  </a:lnTo>
                  <a:lnTo>
                    <a:pt x="101788" y="98435"/>
                  </a:lnTo>
                  <a:lnTo>
                    <a:pt x="137275" y="69197"/>
                  </a:lnTo>
                  <a:lnTo>
                    <a:pt x="177209" y="45395"/>
                  </a:lnTo>
                  <a:lnTo>
                    <a:pt x="220970" y="27637"/>
                  </a:lnTo>
                  <a:lnTo>
                    <a:pt x="267939" y="16536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635000" h="609600">
                  <a:moveTo>
                    <a:pt x="317500" y="0"/>
                  </a:moveTo>
                  <a:lnTo>
                    <a:pt x="317500" y="12700"/>
                  </a:lnTo>
                  <a:lnTo>
                    <a:pt x="367060" y="16536"/>
                  </a:lnTo>
                  <a:lnTo>
                    <a:pt x="414029" y="27637"/>
                  </a:lnTo>
                  <a:lnTo>
                    <a:pt x="457790" y="45395"/>
                  </a:lnTo>
                  <a:lnTo>
                    <a:pt x="497724" y="69197"/>
                  </a:lnTo>
                  <a:lnTo>
                    <a:pt x="533211" y="98435"/>
                  </a:lnTo>
                  <a:lnTo>
                    <a:pt x="563633" y="132498"/>
                  </a:lnTo>
                  <a:lnTo>
                    <a:pt x="588372" y="170776"/>
                  </a:lnTo>
                  <a:lnTo>
                    <a:pt x="606808" y="212659"/>
                  </a:lnTo>
                  <a:lnTo>
                    <a:pt x="618324" y="257537"/>
                  </a:lnTo>
                  <a:lnTo>
                    <a:pt x="622300" y="304800"/>
                  </a:lnTo>
                  <a:lnTo>
                    <a:pt x="618324" y="352062"/>
                  </a:lnTo>
                  <a:lnTo>
                    <a:pt x="606808" y="396940"/>
                  </a:lnTo>
                  <a:lnTo>
                    <a:pt x="588372" y="438823"/>
                  </a:lnTo>
                  <a:lnTo>
                    <a:pt x="563633" y="477101"/>
                  </a:lnTo>
                  <a:lnTo>
                    <a:pt x="533211" y="511164"/>
                  </a:lnTo>
                  <a:lnTo>
                    <a:pt x="497724" y="540402"/>
                  </a:lnTo>
                  <a:lnTo>
                    <a:pt x="457790" y="564204"/>
                  </a:lnTo>
                  <a:lnTo>
                    <a:pt x="414029" y="581962"/>
                  </a:lnTo>
                  <a:lnTo>
                    <a:pt x="367060" y="593063"/>
                  </a:lnTo>
                  <a:lnTo>
                    <a:pt x="317500" y="596900"/>
                  </a:lnTo>
                  <a:lnTo>
                    <a:pt x="317500" y="609600"/>
                  </a:lnTo>
                  <a:lnTo>
                    <a:pt x="364417" y="606295"/>
                  </a:lnTo>
                  <a:lnTo>
                    <a:pt x="409198" y="596695"/>
                  </a:lnTo>
                  <a:lnTo>
                    <a:pt x="451349" y="581271"/>
                  </a:lnTo>
                  <a:lnTo>
                    <a:pt x="490382" y="560494"/>
                  </a:lnTo>
                  <a:lnTo>
                    <a:pt x="525803" y="534837"/>
                  </a:lnTo>
                  <a:lnTo>
                    <a:pt x="557122" y="504771"/>
                  </a:lnTo>
                  <a:lnTo>
                    <a:pt x="583848" y="470766"/>
                  </a:lnTo>
                  <a:lnTo>
                    <a:pt x="605490" y="433295"/>
                  </a:lnTo>
                  <a:lnTo>
                    <a:pt x="621557" y="392830"/>
                  </a:lnTo>
                  <a:lnTo>
                    <a:pt x="631557" y="349841"/>
                  </a:lnTo>
                  <a:lnTo>
                    <a:pt x="635000" y="304800"/>
                  </a:lnTo>
                  <a:lnTo>
                    <a:pt x="631557" y="259758"/>
                  </a:lnTo>
                  <a:lnTo>
                    <a:pt x="621557" y="216769"/>
                  </a:lnTo>
                  <a:lnTo>
                    <a:pt x="605490" y="176304"/>
                  </a:lnTo>
                  <a:lnTo>
                    <a:pt x="583848" y="138833"/>
                  </a:lnTo>
                  <a:lnTo>
                    <a:pt x="557122" y="104828"/>
                  </a:lnTo>
                  <a:lnTo>
                    <a:pt x="525803" y="74762"/>
                  </a:lnTo>
                  <a:lnTo>
                    <a:pt x="490382" y="49105"/>
                  </a:lnTo>
                  <a:lnTo>
                    <a:pt x="451349" y="28328"/>
                  </a:lnTo>
                  <a:lnTo>
                    <a:pt x="409198" y="12904"/>
                  </a:lnTo>
                  <a:lnTo>
                    <a:pt x="364417" y="3304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871418" y="2675828"/>
            <a:ext cx="317794" cy="305082"/>
            <a:chOff x="4025900" y="3911600"/>
            <a:chExt cx="635000" cy="609600"/>
          </a:xfrm>
        </p:grpSpPr>
        <p:sp>
          <p:nvSpPr>
            <p:cNvPr id="22" name="object 22"/>
            <p:cNvSpPr/>
            <p:nvPr/>
          </p:nvSpPr>
          <p:spPr>
            <a:xfrm>
              <a:off x="4025900" y="3911600"/>
              <a:ext cx="635000" cy="609600"/>
            </a:xfrm>
            <a:custGeom>
              <a:avLst/>
              <a:gdLst/>
              <a:ahLst/>
              <a:cxnLst/>
              <a:rect l="l" t="t" r="r" b="b"/>
              <a:pathLst>
                <a:path w="635000" h="609600">
                  <a:moveTo>
                    <a:pt x="317500" y="0"/>
                  </a:moveTo>
                  <a:lnTo>
                    <a:pt x="270582" y="3304"/>
                  </a:lnTo>
                  <a:lnTo>
                    <a:pt x="225801" y="12904"/>
                  </a:lnTo>
                  <a:lnTo>
                    <a:pt x="183650" y="28328"/>
                  </a:lnTo>
                  <a:lnTo>
                    <a:pt x="144617" y="49105"/>
                  </a:lnTo>
                  <a:lnTo>
                    <a:pt x="109196" y="74762"/>
                  </a:lnTo>
                  <a:lnTo>
                    <a:pt x="77877" y="104828"/>
                  </a:lnTo>
                  <a:lnTo>
                    <a:pt x="51151" y="138833"/>
                  </a:lnTo>
                  <a:lnTo>
                    <a:pt x="29509" y="176304"/>
                  </a:lnTo>
                  <a:lnTo>
                    <a:pt x="13442" y="216769"/>
                  </a:lnTo>
                  <a:lnTo>
                    <a:pt x="3442" y="259758"/>
                  </a:lnTo>
                  <a:lnTo>
                    <a:pt x="0" y="304800"/>
                  </a:lnTo>
                  <a:lnTo>
                    <a:pt x="3442" y="349841"/>
                  </a:lnTo>
                  <a:lnTo>
                    <a:pt x="13442" y="392830"/>
                  </a:lnTo>
                  <a:lnTo>
                    <a:pt x="29509" y="433295"/>
                  </a:lnTo>
                  <a:lnTo>
                    <a:pt x="51151" y="470766"/>
                  </a:lnTo>
                  <a:lnTo>
                    <a:pt x="77877" y="504771"/>
                  </a:lnTo>
                  <a:lnTo>
                    <a:pt x="109196" y="534837"/>
                  </a:lnTo>
                  <a:lnTo>
                    <a:pt x="144617" y="560494"/>
                  </a:lnTo>
                  <a:lnTo>
                    <a:pt x="183650" y="581271"/>
                  </a:lnTo>
                  <a:lnTo>
                    <a:pt x="225801" y="596695"/>
                  </a:lnTo>
                  <a:lnTo>
                    <a:pt x="270582" y="606295"/>
                  </a:lnTo>
                  <a:lnTo>
                    <a:pt x="317500" y="609600"/>
                  </a:lnTo>
                  <a:lnTo>
                    <a:pt x="364417" y="606295"/>
                  </a:lnTo>
                  <a:lnTo>
                    <a:pt x="409198" y="596695"/>
                  </a:lnTo>
                  <a:lnTo>
                    <a:pt x="451349" y="581271"/>
                  </a:lnTo>
                  <a:lnTo>
                    <a:pt x="490382" y="560494"/>
                  </a:lnTo>
                  <a:lnTo>
                    <a:pt x="525803" y="534837"/>
                  </a:lnTo>
                  <a:lnTo>
                    <a:pt x="557122" y="504771"/>
                  </a:lnTo>
                  <a:lnTo>
                    <a:pt x="583848" y="470766"/>
                  </a:lnTo>
                  <a:lnTo>
                    <a:pt x="605490" y="433295"/>
                  </a:lnTo>
                  <a:lnTo>
                    <a:pt x="621557" y="392830"/>
                  </a:lnTo>
                  <a:lnTo>
                    <a:pt x="631557" y="349841"/>
                  </a:lnTo>
                  <a:lnTo>
                    <a:pt x="635000" y="304800"/>
                  </a:lnTo>
                  <a:lnTo>
                    <a:pt x="631557" y="259758"/>
                  </a:lnTo>
                  <a:lnTo>
                    <a:pt x="621557" y="216769"/>
                  </a:lnTo>
                  <a:lnTo>
                    <a:pt x="605490" y="176304"/>
                  </a:lnTo>
                  <a:lnTo>
                    <a:pt x="583848" y="138833"/>
                  </a:lnTo>
                  <a:lnTo>
                    <a:pt x="557122" y="104828"/>
                  </a:lnTo>
                  <a:lnTo>
                    <a:pt x="525803" y="74762"/>
                  </a:lnTo>
                  <a:lnTo>
                    <a:pt x="490382" y="49105"/>
                  </a:lnTo>
                  <a:lnTo>
                    <a:pt x="451349" y="28328"/>
                  </a:lnTo>
                  <a:lnTo>
                    <a:pt x="409198" y="12904"/>
                  </a:lnTo>
                  <a:lnTo>
                    <a:pt x="364417" y="3304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3" name="object 23"/>
            <p:cNvSpPr/>
            <p:nvPr/>
          </p:nvSpPr>
          <p:spPr>
            <a:xfrm>
              <a:off x="4025900" y="3911600"/>
              <a:ext cx="635000" cy="609600"/>
            </a:xfrm>
            <a:custGeom>
              <a:avLst/>
              <a:gdLst/>
              <a:ahLst/>
              <a:cxnLst/>
              <a:rect l="l" t="t" r="r" b="b"/>
              <a:pathLst>
                <a:path w="635000" h="609600">
                  <a:moveTo>
                    <a:pt x="317500" y="0"/>
                  </a:moveTo>
                  <a:lnTo>
                    <a:pt x="270582" y="3304"/>
                  </a:lnTo>
                  <a:lnTo>
                    <a:pt x="225801" y="12904"/>
                  </a:lnTo>
                  <a:lnTo>
                    <a:pt x="183649" y="28328"/>
                  </a:lnTo>
                  <a:lnTo>
                    <a:pt x="144617" y="49105"/>
                  </a:lnTo>
                  <a:lnTo>
                    <a:pt x="109196" y="74762"/>
                  </a:lnTo>
                  <a:lnTo>
                    <a:pt x="77877" y="104828"/>
                  </a:lnTo>
                  <a:lnTo>
                    <a:pt x="51151" y="138833"/>
                  </a:lnTo>
                  <a:lnTo>
                    <a:pt x="29509" y="176304"/>
                  </a:lnTo>
                  <a:lnTo>
                    <a:pt x="13442" y="216769"/>
                  </a:lnTo>
                  <a:lnTo>
                    <a:pt x="3442" y="259758"/>
                  </a:lnTo>
                  <a:lnTo>
                    <a:pt x="0" y="304800"/>
                  </a:lnTo>
                  <a:lnTo>
                    <a:pt x="3442" y="349841"/>
                  </a:lnTo>
                  <a:lnTo>
                    <a:pt x="13442" y="392830"/>
                  </a:lnTo>
                  <a:lnTo>
                    <a:pt x="29509" y="433295"/>
                  </a:lnTo>
                  <a:lnTo>
                    <a:pt x="51151" y="470766"/>
                  </a:lnTo>
                  <a:lnTo>
                    <a:pt x="77877" y="504771"/>
                  </a:lnTo>
                  <a:lnTo>
                    <a:pt x="109196" y="534837"/>
                  </a:lnTo>
                  <a:lnTo>
                    <a:pt x="144617" y="560494"/>
                  </a:lnTo>
                  <a:lnTo>
                    <a:pt x="183649" y="581271"/>
                  </a:lnTo>
                  <a:lnTo>
                    <a:pt x="225801" y="596695"/>
                  </a:lnTo>
                  <a:lnTo>
                    <a:pt x="270582" y="606295"/>
                  </a:lnTo>
                  <a:lnTo>
                    <a:pt x="317500" y="609600"/>
                  </a:lnTo>
                  <a:lnTo>
                    <a:pt x="317500" y="596900"/>
                  </a:lnTo>
                  <a:lnTo>
                    <a:pt x="267939" y="593063"/>
                  </a:lnTo>
                  <a:lnTo>
                    <a:pt x="220970" y="581962"/>
                  </a:lnTo>
                  <a:lnTo>
                    <a:pt x="177209" y="564204"/>
                  </a:lnTo>
                  <a:lnTo>
                    <a:pt x="137275" y="540402"/>
                  </a:lnTo>
                  <a:lnTo>
                    <a:pt x="101788" y="511164"/>
                  </a:lnTo>
                  <a:lnTo>
                    <a:pt x="71366" y="477101"/>
                  </a:lnTo>
                  <a:lnTo>
                    <a:pt x="46627" y="438823"/>
                  </a:lnTo>
                  <a:lnTo>
                    <a:pt x="28191" y="396940"/>
                  </a:lnTo>
                  <a:lnTo>
                    <a:pt x="16675" y="352062"/>
                  </a:lnTo>
                  <a:lnTo>
                    <a:pt x="12700" y="304800"/>
                  </a:lnTo>
                  <a:lnTo>
                    <a:pt x="16675" y="257537"/>
                  </a:lnTo>
                  <a:lnTo>
                    <a:pt x="28191" y="212659"/>
                  </a:lnTo>
                  <a:lnTo>
                    <a:pt x="46627" y="170776"/>
                  </a:lnTo>
                  <a:lnTo>
                    <a:pt x="71366" y="132498"/>
                  </a:lnTo>
                  <a:lnTo>
                    <a:pt x="101788" y="98435"/>
                  </a:lnTo>
                  <a:lnTo>
                    <a:pt x="137275" y="69197"/>
                  </a:lnTo>
                  <a:lnTo>
                    <a:pt x="177209" y="45395"/>
                  </a:lnTo>
                  <a:lnTo>
                    <a:pt x="220970" y="27637"/>
                  </a:lnTo>
                  <a:lnTo>
                    <a:pt x="267939" y="16536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635000" h="609600">
                  <a:moveTo>
                    <a:pt x="317500" y="0"/>
                  </a:moveTo>
                  <a:lnTo>
                    <a:pt x="317500" y="12700"/>
                  </a:lnTo>
                  <a:lnTo>
                    <a:pt x="367060" y="16536"/>
                  </a:lnTo>
                  <a:lnTo>
                    <a:pt x="414029" y="27637"/>
                  </a:lnTo>
                  <a:lnTo>
                    <a:pt x="457790" y="45395"/>
                  </a:lnTo>
                  <a:lnTo>
                    <a:pt x="497724" y="69197"/>
                  </a:lnTo>
                  <a:lnTo>
                    <a:pt x="533211" y="98435"/>
                  </a:lnTo>
                  <a:lnTo>
                    <a:pt x="563633" y="132498"/>
                  </a:lnTo>
                  <a:lnTo>
                    <a:pt x="588372" y="170776"/>
                  </a:lnTo>
                  <a:lnTo>
                    <a:pt x="606808" y="212659"/>
                  </a:lnTo>
                  <a:lnTo>
                    <a:pt x="618324" y="257537"/>
                  </a:lnTo>
                  <a:lnTo>
                    <a:pt x="622300" y="304800"/>
                  </a:lnTo>
                  <a:lnTo>
                    <a:pt x="618324" y="352062"/>
                  </a:lnTo>
                  <a:lnTo>
                    <a:pt x="606808" y="396940"/>
                  </a:lnTo>
                  <a:lnTo>
                    <a:pt x="588372" y="438823"/>
                  </a:lnTo>
                  <a:lnTo>
                    <a:pt x="563633" y="477101"/>
                  </a:lnTo>
                  <a:lnTo>
                    <a:pt x="533211" y="511164"/>
                  </a:lnTo>
                  <a:lnTo>
                    <a:pt x="497724" y="540402"/>
                  </a:lnTo>
                  <a:lnTo>
                    <a:pt x="457790" y="564204"/>
                  </a:lnTo>
                  <a:lnTo>
                    <a:pt x="414029" y="581962"/>
                  </a:lnTo>
                  <a:lnTo>
                    <a:pt x="367060" y="593063"/>
                  </a:lnTo>
                  <a:lnTo>
                    <a:pt x="317500" y="596900"/>
                  </a:lnTo>
                  <a:lnTo>
                    <a:pt x="317500" y="609600"/>
                  </a:lnTo>
                  <a:lnTo>
                    <a:pt x="364417" y="606295"/>
                  </a:lnTo>
                  <a:lnTo>
                    <a:pt x="409198" y="596695"/>
                  </a:lnTo>
                  <a:lnTo>
                    <a:pt x="451350" y="581271"/>
                  </a:lnTo>
                  <a:lnTo>
                    <a:pt x="490382" y="560494"/>
                  </a:lnTo>
                  <a:lnTo>
                    <a:pt x="525803" y="534837"/>
                  </a:lnTo>
                  <a:lnTo>
                    <a:pt x="557122" y="504771"/>
                  </a:lnTo>
                  <a:lnTo>
                    <a:pt x="583848" y="470766"/>
                  </a:lnTo>
                  <a:lnTo>
                    <a:pt x="605490" y="433295"/>
                  </a:lnTo>
                  <a:lnTo>
                    <a:pt x="621557" y="392830"/>
                  </a:lnTo>
                  <a:lnTo>
                    <a:pt x="631557" y="349841"/>
                  </a:lnTo>
                  <a:lnTo>
                    <a:pt x="635000" y="304800"/>
                  </a:lnTo>
                  <a:lnTo>
                    <a:pt x="631557" y="259758"/>
                  </a:lnTo>
                  <a:lnTo>
                    <a:pt x="621557" y="216769"/>
                  </a:lnTo>
                  <a:lnTo>
                    <a:pt x="605490" y="176304"/>
                  </a:lnTo>
                  <a:lnTo>
                    <a:pt x="583848" y="138833"/>
                  </a:lnTo>
                  <a:lnTo>
                    <a:pt x="557122" y="104828"/>
                  </a:lnTo>
                  <a:lnTo>
                    <a:pt x="525803" y="74762"/>
                  </a:lnTo>
                  <a:lnTo>
                    <a:pt x="490382" y="49105"/>
                  </a:lnTo>
                  <a:lnTo>
                    <a:pt x="451350" y="28328"/>
                  </a:lnTo>
                  <a:lnTo>
                    <a:pt x="409198" y="12904"/>
                  </a:lnTo>
                  <a:lnTo>
                    <a:pt x="364417" y="3304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24" name="object 24"/>
          <p:cNvSpPr/>
          <p:nvPr/>
        </p:nvSpPr>
        <p:spPr>
          <a:xfrm>
            <a:off x="4971009" y="2682184"/>
            <a:ext cx="419488" cy="146185"/>
          </a:xfrm>
          <a:custGeom>
            <a:avLst/>
            <a:gdLst/>
            <a:ahLst/>
            <a:cxnLst/>
            <a:rect l="l" t="t" r="r" b="b"/>
            <a:pathLst>
              <a:path w="838200" h="292100">
                <a:moveTo>
                  <a:pt x="7747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228600"/>
                </a:lnTo>
                <a:lnTo>
                  <a:pt x="4990" y="253317"/>
                </a:lnTo>
                <a:lnTo>
                  <a:pt x="18598" y="273501"/>
                </a:lnTo>
                <a:lnTo>
                  <a:pt x="38782" y="287109"/>
                </a:lnTo>
                <a:lnTo>
                  <a:pt x="63499" y="292100"/>
                </a:lnTo>
                <a:lnTo>
                  <a:pt x="774700" y="292100"/>
                </a:lnTo>
                <a:lnTo>
                  <a:pt x="799417" y="287109"/>
                </a:lnTo>
                <a:lnTo>
                  <a:pt x="819601" y="273501"/>
                </a:lnTo>
                <a:lnTo>
                  <a:pt x="833209" y="253317"/>
                </a:lnTo>
                <a:lnTo>
                  <a:pt x="838200" y="228600"/>
                </a:lnTo>
                <a:lnTo>
                  <a:pt x="838200" y="63500"/>
                </a:lnTo>
                <a:lnTo>
                  <a:pt x="833209" y="38782"/>
                </a:lnTo>
                <a:lnTo>
                  <a:pt x="819601" y="18598"/>
                </a:lnTo>
                <a:lnTo>
                  <a:pt x="799417" y="4990"/>
                </a:lnTo>
                <a:lnTo>
                  <a:pt x="7747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5" name="object 25"/>
          <p:cNvSpPr/>
          <p:nvPr/>
        </p:nvSpPr>
        <p:spPr>
          <a:xfrm>
            <a:off x="4971009" y="2910996"/>
            <a:ext cx="419488" cy="146185"/>
          </a:xfrm>
          <a:custGeom>
            <a:avLst/>
            <a:gdLst/>
            <a:ahLst/>
            <a:cxnLst/>
            <a:rect l="l" t="t" r="r" b="b"/>
            <a:pathLst>
              <a:path w="838200" h="292100">
                <a:moveTo>
                  <a:pt x="7747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228600"/>
                </a:lnTo>
                <a:lnTo>
                  <a:pt x="4990" y="253317"/>
                </a:lnTo>
                <a:lnTo>
                  <a:pt x="18598" y="273501"/>
                </a:lnTo>
                <a:lnTo>
                  <a:pt x="38782" y="287109"/>
                </a:lnTo>
                <a:lnTo>
                  <a:pt x="63499" y="292100"/>
                </a:lnTo>
                <a:lnTo>
                  <a:pt x="774700" y="292100"/>
                </a:lnTo>
                <a:lnTo>
                  <a:pt x="799417" y="287109"/>
                </a:lnTo>
                <a:lnTo>
                  <a:pt x="819601" y="273501"/>
                </a:lnTo>
                <a:lnTo>
                  <a:pt x="833209" y="253317"/>
                </a:lnTo>
                <a:lnTo>
                  <a:pt x="838200" y="228600"/>
                </a:lnTo>
                <a:lnTo>
                  <a:pt x="838200" y="63500"/>
                </a:lnTo>
                <a:lnTo>
                  <a:pt x="833209" y="38782"/>
                </a:lnTo>
                <a:lnTo>
                  <a:pt x="819601" y="18598"/>
                </a:lnTo>
                <a:lnTo>
                  <a:pt x="799417" y="4990"/>
                </a:lnTo>
                <a:lnTo>
                  <a:pt x="7747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6" name="object 26"/>
          <p:cNvSpPr/>
          <p:nvPr/>
        </p:nvSpPr>
        <p:spPr>
          <a:xfrm>
            <a:off x="5053635" y="3384509"/>
            <a:ext cx="2122866" cy="15890"/>
          </a:xfrm>
          <a:custGeom>
            <a:avLst/>
            <a:gdLst/>
            <a:ahLst/>
            <a:cxnLst/>
            <a:rect l="l" t="t" r="r" b="b"/>
            <a:pathLst>
              <a:path w="4241800" h="31750">
                <a:moveTo>
                  <a:pt x="4241800" y="0"/>
                </a:moveTo>
                <a:lnTo>
                  <a:pt x="0" y="0"/>
                </a:lnTo>
                <a:lnTo>
                  <a:pt x="0" y="31750"/>
                </a:lnTo>
                <a:lnTo>
                  <a:pt x="4241800" y="31750"/>
                </a:lnTo>
                <a:lnTo>
                  <a:pt x="4241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27" name="object 27"/>
          <p:cNvGrpSpPr/>
          <p:nvPr/>
        </p:nvGrpSpPr>
        <p:grpSpPr>
          <a:xfrm>
            <a:off x="5053635" y="5733008"/>
            <a:ext cx="476691" cy="209744"/>
            <a:chOff x="393700" y="10020300"/>
            <a:chExt cx="952500" cy="419100"/>
          </a:xfrm>
        </p:grpSpPr>
        <p:sp>
          <p:nvSpPr>
            <p:cNvPr id="28" name="object 28"/>
            <p:cNvSpPr/>
            <p:nvPr/>
          </p:nvSpPr>
          <p:spPr>
            <a:xfrm>
              <a:off x="393700" y="100203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63500" y="0"/>
                  </a:moveTo>
                  <a:lnTo>
                    <a:pt x="889000" y="0"/>
                  </a:lnTo>
                  <a:lnTo>
                    <a:pt x="913717" y="4990"/>
                  </a:lnTo>
                  <a:lnTo>
                    <a:pt x="933901" y="18598"/>
                  </a:lnTo>
                  <a:lnTo>
                    <a:pt x="947509" y="38782"/>
                  </a:lnTo>
                  <a:lnTo>
                    <a:pt x="952500" y="63500"/>
                  </a:lnTo>
                  <a:lnTo>
                    <a:pt x="952500" y="355600"/>
                  </a:lnTo>
                  <a:lnTo>
                    <a:pt x="947509" y="380317"/>
                  </a:lnTo>
                  <a:lnTo>
                    <a:pt x="933901" y="400501"/>
                  </a:lnTo>
                  <a:lnTo>
                    <a:pt x="913717" y="414109"/>
                  </a:lnTo>
                  <a:lnTo>
                    <a:pt x="889000" y="419100"/>
                  </a:lnTo>
                  <a:lnTo>
                    <a:pt x="63500" y="419100"/>
                  </a:lnTo>
                  <a:lnTo>
                    <a:pt x="38782" y="414109"/>
                  </a:lnTo>
                  <a:lnTo>
                    <a:pt x="18598" y="400501"/>
                  </a:lnTo>
                  <a:lnTo>
                    <a:pt x="4990" y="380317"/>
                  </a:lnTo>
                  <a:lnTo>
                    <a:pt x="0" y="355600"/>
                  </a:lnTo>
                  <a:lnTo>
                    <a:pt x="0" y="63500"/>
                  </a:lnTo>
                  <a:lnTo>
                    <a:pt x="4990" y="38782"/>
                  </a:lnTo>
                  <a:lnTo>
                    <a:pt x="18598" y="18598"/>
                  </a:lnTo>
                  <a:lnTo>
                    <a:pt x="38782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9" name="object 29"/>
            <p:cNvSpPr/>
            <p:nvPr/>
          </p:nvSpPr>
          <p:spPr>
            <a:xfrm>
              <a:off x="550176" y="10161154"/>
              <a:ext cx="504825" cy="140970"/>
            </a:xfrm>
            <a:custGeom>
              <a:avLst/>
              <a:gdLst/>
              <a:ahLst/>
              <a:cxnLst/>
              <a:rect l="l" t="t" r="r" b="b"/>
              <a:pathLst>
                <a:path w="504825" h="140970">
                  <a:moveTo>
                    <a:pt x="16776" y="0"/>
                  </a:moveTo>
                  <a:lnTo>
                    <a:pt x="0" y="0"/>
                  </a:lnTo>
                  <a:lnTo>
                    <a:pt x="0" y="138545"/>
                  </a:lnTo>
                  <a:lnTo>
                    <a:pt x="16776" y="138545"/>
                  </a:lnTo>
                  <a:lnTo>
                    <a:pt x="16776" y="76578"/>
                  </a:lnTo>
                  <a:lnTo>
                    <a:pt x="107426" y="76578"/>
                  </a:lnTo>
                  <a:lnTo>
                    <a:pt x="107426" y="61696"/>
                  </a:lnTo>
                  <a:lnTo>
                    <a:pt x="16776" y="61696"/>
                  </a:lnTo>
                  <a:lnTo>
                    <a:pt x="16776" y="0"/>
                  </a:lnTo>
                  <a:close/>
                </a:path>
                <a:path w="504825" h="140970">
                  <a:moveTo>
                    <a:pt x="107426" y="76578"/>
                  </a:moveTo>
                  <a:lnTo>
                    <a:pt x="90649" y="76578"/>
                  </a:lnTo>
                  <a:lnTo>
                    <a:pt x="90649" y="138545"/>
                  </a:lnTo>
                  <a:lnTo>
                    <a:pt x="107426" y="138545"/>
                  </a:lnTo>
                  <a:lnTo>
                    <a:pt x="107426" y="76578"/>
                  </a:lnTo>
                  <a:close/>
                </a:path>
                <a:path w="504825" h="140970">
                  <a:moveTo>
                    <a:pt x="107426" y="0"/>
                  </a:moveTo>
                  <a:lnTo>
                    <a:pt x="90649" y="0"/>
                  </a:lnTo>
                  <a:lnTo>
                    <a:pt x="90649" y="61696"/>
                  </a:lnTo>
                  <a:lnTo>
                    <a:pt x="107426" y="61696"/>
                  </a:lnTo>
                  <a:lnTo>
                    <a:pt x="107426" y="0"/>
                  </a:lnTo>
                  <a:close/>
                </a:path>
                <a:path w="504825" h="140970">
                  <a:moveTo>
                    <a:pt x="181062" y="33283"/>
                  </a:moveTo>
                  <a:lnTo>
                    <a:pt x="143833" y="50714"/>
                  </a:lnTo>
                  <a:lnTo>
                    <a:pt x="133979" y="87132"/>
                  </a:lnTo>
                  <a:lnTo>
                    <a:pt x="134346" y="94928"/>
                  </a:lnTo>
                  <a:lnTo>
                    <a:pt x="156370" y="134012"/>
                  </a:lnTo>
                  <a:lnTo>
                    <a:pt x="181062" y="140710"/>
                  </a:lnTo>
                  <a:lnTo>
                    <a:pt x="187878" y="140291"/>
                  </a:lnTo>
                  <a:lnTo>
                    <a:pt x="215568" y="126368"/>
                  </a:lnTo>
                  <a:lnTo>
                    <a:pt x="173937" y="126368"/>
                  </a:lnTo>
                  <a:lnTo>
                    <a:pt x="168074" y="124542"/>
                  </a:lnTo>
                  <a:lnTo>
                    <a:pt x="158874" y="117235"/>
                  </a:lnTo>
                  <a:lnTo>
                    <a:pt x="155469" y="112432"/>
                  </a:lnTo>
                  <a:lnTo>
                    <a:pt x="151049" y="100526"/>
                  </a:lnTo>
                  <a:lnTo>
                    <a:pt x="149944" y="94077"/>
                  </a:lnTo>
                  <a:lnTo>
                    <a:pt x="149944" y="80186"/>
                  </a:lnTo>
                  <a:lnTo>
                    <a:pt x="173937" y="47624"/>
                  </a:lnTo>
                  <a:lnTo>
                    <a:pt x="215558" y="47624"/>
                  </a:lnTo>
                  <a:lnTo>
                    <a:pt x="212767" y="44445"/>
                  </a:lnTo>
                  <a:lnTo>
                    <a:pt x="205687" y="39980"/>
                  </a:lnTo>
                  <a:lnTo>
                    <a:pt x="200190" y="37050"/>
                  </a:lnTo>
                  <a:lnTo>
                    <a:pt x="194254" y="34957"/>
                  </a:lnTo>
                  <a:lnTo>
                    <a:pt x="187878" y="33701"/>
                  </a:lnTo>
                  <a:lnTo>
                    <a:pt x="181062" y="33283"/>
                  </a:lnTo>
                  <a:close/>
                </a:path>
                <a:path w="504825" h="140970">
                  <a:moveTo>
                    <a:pt x="215558" y="47624"/>
                  </a:moveTo>
                  <a:lnTo>
                    <a:pt x="188188" y="47624"/>
                  </a:lnTo>
                  <a:lnTo>
                    <a:pt x="194051" y="49474"/>
                  </a:lnTo>
                  <a:lnTo>
                    <a:pt x="203251" y="56870"/>
                  </a:lnTo>
                  <a:lnTo>
                    <a:pt x="206656" y="61718"/>
                  </a:lnTo>
                  <a:lnTo>
                    <a:pt x="211076" y="73715"/>
                  </a:lnTo>
                  <a:lnTo>
                    <a:pt x="212181" y="80186"/>
                  </a:lnTo>
                  <a:lnTo>
                    <a:pt x="212181" y="94077"/>
                  </a:lnTo>
                  <a:lnTo>
                    <a:pt x="188188" y="126368"/>
                  </a:lnTo>
                  <a:lnTo>
                    <a:pt x="215568" y="126368"/>
                  </a:lnTo>
                  <a:lnTo>
                    <a:pt x="228146" y="87132"/>
                  </a:lnTo>
                  <a:lnTo>
                    <a:pt x="227774" y="79272"/>
                  </a:lnTo>
                  <a:lnTo>
                    <a:pt x="226658" y="71927"/>
                  </a:lnTo>
                  <a:lnTo>
                    <a:pt x="224798" y="65099"/>
                  </a:lnTo>
                  <a:lnTo>
                    <a:pt x="222193" y="58787"/>
                  </a:lnTo>
                  <a:lnTo>
                    <a:pt x="218269" y="50714"/>
                  </a:lnTo>
                  <a:lnTo>
                    <a:pt x="215558" y="47624"/>
                  </a:lnTo>
                  <a:close/>
                </a:path>
                <a:path w="504825" h="140970">
                  <a:moveTo>
                    <a:pt x="267941" y="34636"/>
                  </a:moveTo>
                  <a:lnTo>
                    <a:pt x="252517" y="34636"/>
                  </a:lnTo>
                  <a:lnTo>
                    <a:pt x="252517" y="138545"/>
                  </a:lnTo>
                  <a:lnTo>
                    <a:pt x="268482" y="138545"/>
                  </a:lnTo>
                  <a:lnTo>
                    <a:pt x="268482" y="68506"/>
                  </a:lnTo>
                  <a:lnTo>
                    <a:pt x="269564" y="64018"/>
                  </a:lnTo>
                  <a:lnTo>
                    <a:pt x="273939" y="56216"/>
                  </a:lnTo>
                  <a:lnTo>
                    <a:pt x="276825" y="53149"/>
                  </a:lnTo>
                  <a:lnTo>
                    <a:pt x="280521" y="50872"/>
                  </a:lnTo>
                  <a:lnTo>
                    <a:pt x="267941" y="50872"/>
                  </a:lnTo>
                  <a:lnTo>
                    <a:pt x="267941" y="34636"/>
                  </a:lnTo>
                  <a:close/>
                </a:path>
                <a:path w="504825" h="140970">
                  <a:moveTo>
                    <a:pt x="323532" y="47624"/>
                  </a:moveTo>
                  <a:lnTo>
                    <a:pt x="298067" y="47624"/>
                  </a:lnTo>
                  <a:lnTo>
                    <a:pt x="303006" y="49451"/>
                  </a:lnTo>
                  <a:lnTo>
                    <a:pt x="306887" y="53149"/>
                  </a:lnTo>
                  <a:lnTo>
                    <a:pt x="310673" y="56712"/>
                  </a:lnTo>
                  <a:lnTo>
                    <a:pt x="312535" y="61335"/>
                  </a:lnTo>
                  <a:lnTo>
                    <a:pt x="312589" y="138545"/>
                  </a:lnTo>
                  <a:lnTo>
                    <a:pt x="328825" y="138545"/>
                  </a:lnTo>
                  <a:lnTo>
                    <a:pt x="328882" y="64018"/>
                  </a:lnTo>
                  <a:lnTo>
                    <a:pt x="330832" y="58629"/>
                  </a:lnTo>
                  <a:lnTo>
                    <a:pt x="337918" y="50872"/>
                  </a:lnTo>
                  <a:lnTo>
                    <a:pt x="325037" y="50872"/>
                  </a:lnTo>
                  <a:lnTo>
                    <a:pt x="323532" y="47624"/>
                  </a:lnTo>
                  <a:close/>
                </a:path>
                <a:path w="504825" h="140970">
                  <a:moveTo>
                    <a:pt x="384220" y="47624"/>
                  </a:moveTo>
                  <a:lnTo>
                    <a:pt x="357508" y="47624"/>
                  </a:lnTo>
                  <a:lnTo>
                    <a:pt x="362447" y="49271"/>
                  </a:lnTo>
                  <a:lnTo>
                    <a:pt x="370835" y="55855"/>
                  </a:lnTo>
                  <a:lnTo>
                    <a:pt x="372932" y="61335"/>
                  </a:lnTo>
                  <a:lnTo>
                    <a:pt x="372932" y="138545"/>
                  </a:lnTo>
                  <a:lnTo>
                    <a:pt x="388898" y="138545"/>
                  </a:lnTo>
                  <a:lnTo>
                    <a:pt x="388865" y="68506"/>
                  </a:lnTo>
                  <a:lnTo>
                    <a:pt x="388344" y="60440"/>
                  </a:lnTo>
                  <a:lnTo>
                    <a:pt x="386682" y="53087"/>
                  </a:lnTo>
                  <a:lnTo>
                    <a:pt x="384220" y="47624"/>
                  </a:lnTo>
                  <a:close/>
                </a:path>
                <a:path w="504825" h="140970">
                  <a:moveTo>
                    <a:pt x="304020" y="33283"/>
                  </a:moveTo>
                  <a:lnTo>
                    <a:pt x="290400" y="33283"/>
                  </a:lnTo>
                  <a:lnTo>
                    <a:pt x="284605" y="34839"/>
                  </a:lnTo>
                  <a:lnTo>
                    <a:pt x="274954" y="41017"/>
                  </a:lnTo>
                  <a:lnTo>
                    <a:pt x="271459" y="45324"/>
                  </a:lnTo>
                  <a:lnTo>
                    <a:pt x="269294" y="50872"/>
                  </a:lnTo>
                  <a:lnTo>
                    <a:pt x="280521" y="50872"/>
                  </a:lnTo>
                  <a:lnTo>
                    <a:pt x="283996" y="48729"/>
                  </a:lnTo>
                  <a:lnTo>
                    <a:pt x="287875" y="47624"/>
                  </a:lnTo>
                  <a:lnTo>
                    <a:pt x="323532" y="47624"/>
                  </a:lnTo>
                  <a:lnTo>
                    <a:pt x="322466" y="45324"/>
                  </a:lnTo>
                  <a:lnTo>
                    <a:pt x="318881" y="41017"/>
                  </a:lnTo>
                  <a:lnTo>
                    <a:pt x="314281" y="37951"/>
                  </a:lnTo>
                  <a:lnTo>
                    <a:pt x="309725" y="34839"/>
                  </a:lnTo>
                  <a:lnTo>
                    <a:pt x="304020" y="33283"/>
                  </a:lnTo>
                  <a:close/>
                </a:path>
                <a:path w="504825" h="140970">
                  <a:moveTo>
                    <a:pt x="366528" y="33283"/>
                  </a:moveTo>
                  <a:lnTo>
                    <a:pt x="349796" y="33283"/>
                  </a:lnTo>
                  <a:lnTo>
                    <a:pt x="343415" y="34884"/>
                  </a:lnTo>
                  <a:lnTo>
                    <a:pt x="332771" y="41243"/>
                  </a:lnTo>
                  <a:lnTo>
                    <a:pt x="328780" y="45505"/>
                  </a:lnTo>
                  <a:lnTo>
                    <a:pt x="326119" y="50872"/>
                  </a:lnTo>
                  <a:lnTo>
                    <a:pt x="337918" y="50872"/>
                  </a:lnTo>
                  <a:lnTo>
                    <a:pt x="338860" y="49834"/>
                  </a:lnTo>
                  <a:lnTo>
                    <a:pt x="344520" y="47624"/>
                  </a:lnTo>
                  <a:lnTo>
                    <a:pt x="384220" y="47624"/>
                  </a:lnTo>
                  <a:lnTo>
                    <a:pt x="383913" y="46944"/>
                  </a:lnTo>
                  <a:lnTo>
                    <a:pt x="380035" y="42010"/>
                  </a:lnTo>
                  <a:lnTo>
                    <a:pt x="374127" y="36192"/>
                  </a:lnTo>
                  <a:lnTo>
                    <a:pt x="366528" y="33283"/>
                  </a:lnTo>
                  <a:close/>
                </a:path>
                <a:path w="504825" h="140970">
                  <a:moveTo>
                    <a:pt x="465443" y="33283"/>
                  </a:moveTo>
                  <a:lnTo>
                    <a:pt x="460031" y="33283"/>
                  </a:lnTo>
                  <a:lnTo>
                    <a:pt x="453215" y="33714"/>
                  </a:lnTo>
                  <a:lnTo>
                    <a:pt x="419035" y="59260"/>
                  </a:lnTo>
                  <a:lnTo>
                    <a:pt x="413217" y="87402"/>
                  </a:lnTo>
                  <a:lnTo>
                    <a:pt x="413581" y="95140"/>
                  </a:lnTo>
                  <a:lnTo>
                    <a:pt x="435745" y="134080"/>
                  </a:lnTo>
                  <a:lnTo>
                    <a:pt x="461654" y="140710"/>
                  </a:lnTo>
                  <a:lnTo>
                    <a:pt x="468690" y="140710"/>
                  </a:lnTo>
                  <a:lnTo>
                    <a:pt x="475026" y="139627"/>
                  </a:lnTo>
                  <a:lnTo>
                    <a:pt x="486301" y="135253"/>
                  </a:lnTo>
                  <a:lnTo>
                    <a:pt x="491036" y="132186"/>
                  </a:lnTo>
                  <a:lnTo>
                    <a:pt x="496700" y="126368"/>
                  </a:lnTo>
                  <a:lnTo>
                    <a:pt x="455205" y="126368"/>
                  </a:lnTo>
                  <a:lnTo>
                    <a:pt x="449545" y="124970"/>
                  </a:lnTo>
                  <a:lnTo>
                    <a:pt x="429183" y="97685"/>
                  </a:lnTo>
                  <a:lnTo>
                    <a:pt x="429183" y="92002"/>
                  </a:lnTo>
                  <a:lnTo>
                    <a:pt x="424582" y="92002"/>
                  </a:lnTo>
                  <a:lnTo>
                    <a:pt x="424582" y="78202"/>
                  </a:lnTo>
                  <a:lnTo>
                    <a:pt x="429183" y="78202"/>
                  </a:lnTo>
                  <a:lnTo>
                    <a:pt x="429183" y="74910"/>
                  </a:lnTo>
                  <a:lnTo>
                    <a:pt x="453672" y="47624"/>
                  </a:lnTo>
                  <a:lnTo>
                    <a:pt x="493537" y="47624"/>
                  </a:lnTo>
                  <a:lnTo>
                    <a:pt x="490425" y="44738"/>
                  </a:lnTo>
                  <a:lnTo>
                    <a:pt x="486143" y="40724"/>
                  </a:lnTo>
                  <a:lnTo>
                    <a:pt x="481340" y="37793"/>
                  </a:lnTo>
                  <a:lnTo>
                    <a:pt x="470787" y="34185"/>
                  </a:lnTo>
                  <a:lnTo>
                    <a:pt x="465443" y="33283"/>
                  </a:lnTo>
                  <a:close/>
                </a:path>
                <a:path w="504825" h="140970">
                  <a:moveTo>
                    <a:pt x="487631" y="110132"/>
                  </a:moveTo>
                  <a:lnTo>
                    <a:pt x="465848" y="126368"/>
                  </a:lnTo>
                  <a:lnTo>
                    <a:pt x="496700" y="126368"/>
                  </a:lnTo>
                  <a:lnTo>
                    <a:pt x="498703" y="124294"/>
                  </a:lnTo>
                  <a:lnTo>
                    <a:pt x="501432" y="119693"/>
                  </a:lnTo>
                  <a:lnTo>
                    <a:pt x="503055" y="114462"/>
                  </a:lnTo>
                  <a:lnTo>
                    <a:pt x="487631" y="110132"/>
                  </a:lnTo>
                  <a:close/>
                </a:path>
                <a:path w="504825" h="140970">
                  <a:moveTo>
                    <a:pt x="429183" y="78202"/>
                  </a:moveTo>
                  <a:lnTo>
                    <a:pt x="424582" y="78202"/>
                  </a:lnTo>
                  <a:lnTo>
                    <a:pt x="424582" y="92002"/>
                  </a:lnTo>
                  <a:lnTo>
                    <a:pt x="429183" y="92002"/>
                  </a:lnTo>
                  <a:lnTo>
                    <a:pt x="429183" y="78202"/>
                  </a:lnTo>
                  <a:close/>
                </a:path>
                <a:path w="504825" h="140970">
                  <a:moveTo>
                    <a:pt x="493537" y="47624"/>
                  </a:moveTo>
                  <a:lnTo>
                    <a:pt x="465803" y="47624"/>
                  </a:lnTo>
                  <a:lnTo>
                    <a:pt x="470809" y="48955"/>
                  </a:lnTo>
                  <a:lnTo>
                    <a:pt x="479333" y="54277"/>
                  </a:lnTo>
                  <a:lnTo>
                    <a:pt x="482625" y="57907"/>
                  </a:lnTo>
                  <a:lnTo>
                    <a:pt x="484926" y="62507"/>
                  </a:lnTo>
                  <a:lnTo>
                    <a:pt x="487271" y="67107"/>
                  </a:lnTo>
                  <a:lnTo>
                    <a:pt x="488443" y="72339"/>
                  </a:lnTo>
                  <a:lnTo>
                    <a:pt x="488443" y="78202"/>
                  </a:lnTo>
                  <a:lnTo>
                    <a:pt x="429183" y="78202"/>
                  </a:lnTo>
                  <a:lnTo>
                    <a:pt x="429183" y="92002"/>
                  </a:lnTo>
                  <a:lnTo>
                    <a:pt x="504679" y="92002"/>
                  </a:lnTo>
                  <a:lnTo>
                    <a:pt x="504580" y="74910"/>
                  </a:lnTo>
                  <a:lnTo>
                    <a:pt x="503394" y="67378"/>
                  </a:lnTo>
                  <a:lnTo>
                    <a:pt x="498252" y="54119"/>
                  </a:lnTo>
                  <a:lnTo>
                    <a:pt x="494802" y="48797"/>
                  </a:lnTo>
                  <a:lnTo>
                    <a:pt x="493537" y="47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30" name="object 30"/>
          <p:cNvSpPr/>
          <p:nvPr/>
        </p:nvSpPr>
        <p:spPr>
          <a:xfrm>
            <a:off x="6579047" y="5733008"/>
            <a:ext cx="476691" cy="209744"/>
          </a:xfrm>
          <a:custGeom>
            <a:avLst/>
            <a:gdLst/>
            <a:ahLst/>
            <a:cxnLst/>
            <a:rect l="l" t="t" r="r" b="b"/>
            <a:pathLst>
              <a:path w="952500" h="419100">
                <a:moveTo>
                  <a:pt x="8890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55600"/>
                </a:lnTo>
                <a:lnTo>
                  <a:pt x="4990" y="380317"/>
                </a:lnTo>
                <a:lnTo>
                  <a:pt x="18598" y="400501"/>
                </a:lnTo>
                <a:lnTo>
                  <a:pt x="38782" y="414109"/>
                </a:lnTo>
                <a:lnTo>
                  <a:pt x="63500" y="419100"/>
                </a:lnTo>
                <a:lnTo>
                  <a:pt x="889000" y="419100"/>
                </a:lnTo>
                <a:lnTo>
                  <a:pt x="913717" y="414109"/>
                </a:lnTo>
                <a:lnTo>
                  <a:pt x="933901" y="400501"/>
                </a:lnTo>
                <a:lnTo>
                  <a:pt x="947509" y="380317"/>
                </a:lnTo>
                <a:lnTo>
                  <a:pt x="952500" y="355600"/>
                </a:lnTo>
                <a:lnTo>
                  <a:pt x="952500" y="63500"/>
                </a:lnTo>
                <a:lnTo>
                  <a:pt x="947509" y="38782"/>
                </a:lnTo>
                <a:lnTo>
                  <a:pt x="933901" y="18598"/>
                </a:lnTo>
                <a:lnTo>
                  <a:pt x="913717" y="4990"/>
                </a:lnTo>
                <a:lnTo>
                  <a:pt x="889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31" name="object 31"/>
          <p:cNvGrpSpPr/>
          <p:nvPr/>
        </p:nvGrpSpPr>
        <p:grpSpPr>
          <a:xfrm>
            <a:off x="5829053" y="5733008"/>
            <a:ext cx="476691" cy="209744"/>
            <a:chOff x="1943100" y="10020300"/>
            <a:chExt cx="952500" cy="419100"/>
          </a:xfrm>
        </p:grpSpPr>
        <p:sp>
          <p:nvSpPr>
            <p:cNvPr id="32" name="object 32"/>
            <p:cNvSpPr/>
            <p:nvPr/>
          </p:nvSpPr>
          <p:spPr>
            <a:xfrm>
              <a:off x="1943100" y="100203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8890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355600"/>
                  </a:lnTo>
                  <a:lnTo>
                    <a:pt x="4990" y="380317"/>
                  </a:lnTo>
                  <a:lnTo>
                    <a:pt x="18598" y="400501"/>
                  </a:lnTo>
                  <a:lnTo>
                    <a:pt x="38782" y="414109"/>
                  </a:lnTo>
                  <a:lnTo>
                    <a:pt x="63500" y="419100"/>
                  </a:lnTo>
                  <a:lnTo>
                    <a:pt x="889000" y="419100"/>
                  </a:lnTo>
                  <a:lnTo>
                    <a:pt x="913717" y="414109"/>
                  </a:lnTo>
                  <a:lnTo>
                    <a:pt x="933901" y="400501"/>
                  </a:lnTo>
                  <a:lnTo>
                    <a:pt x="947509" y="380317"/>
                  </a:lnTo>
                  <a:lnTo>
                    <a:pt x="952500" y="355600"/>
                  </a:lnTo>
                  <a:lnTo>
                    <a:pt x="952500" y="63500"/>
                  </a:lnTo>
                  <a:lnTo>
                    <a:pt x="947509" y="38782"/>
                  </a:lnTo>
                  <a:lnTo>
                    <a:pt x="933901" y="18598"/>
                  </a:lnTo>
                  <a:lnTo>
                    <a:pt x="913717" y="4990"/>
                  </a:lnTo>
                  <a:lnTo>
                    <a:pt x="889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33" name="object 33"/>
            <p:cNvSpPr/>
            <p:nvPr/>
          </p:nvSpPr>
          <p:spPr>
            <a:xfrm>
              <a:off x="2074158" y="10131425"/>
              <a:ext cx="685800" cy="145415"/>
            </a:xfrm>
            <a:custGeom>
              <a:avLst/>
              <a:gdLst/>
              <a:ahLst/>
              <a:cxnLst/>
              <a:rect l="l" t="t" r="r" b="b"/>
              <a:pathLst>
                <a:path w="685800" h="145415">
                  <a:moveTo>
                    <a:pt x="17047" y="4329"/>
                  </a:moveTo>
                  <a:lnTo>
                    <a:pt x="0" y="4329"/>
                  </a:lnTo>
                  <a:lnTo>
                    <a:pt x="37883" y="142874"/>
                  </a:lnTo>
                  <a:lnTo>
                    <a:pt x="55201" y="142874"/>
                  </a:lnTo>
                  <a:lnTo>
                    <a:pt x="62321" y="117168"/>
                  </a:lnTo>
                  <a:lnTo>
                    <a:pt x="46001" y="117168"/>
                  </a:lnTo>
                  <a:lnTo>
                    <a:pt x="17047" y="4329"/>
                  </a:lnTo>
                  <a:close/>
                </a:path>
                <a:path w="685800" h="145415">
                  <a:moveTo>
                    <a:pt x="103147" y="32471"/>
                  </a:moveTo>
                  <a:lnTo>
                    <a:pt x="86861" y="32471"/>
                  </a:lnTo>
                  <a:lnTo>
                    <a:pt x="117438" y="142874"/>
                  </a:lnTo>
                  <a:lnTo>
                    <a:pt x="134757" y="142874"/>
                  </a:lnTo>
                  <a:lnTo>
                    <a:pt x="141786" y="117168"/>
                  </a:lnTo>
                  <a:lnTo>
                    <a:pt x="125286" y="117168"/>
                  </a:lnTo>
                  <a:lnTo>
                    <a:pt x="103147" y="32471"/>
                  </a:lnTo>
                  <a:close/>
                </a:path>
                <a:path w="685800" h="145415">
                  <a:moveTo>
                    <a:pt x="95791" y="4329"/>
                  </a:moveTo>
                  <a:lnTo>
                    <a:pt x="76849" y="4329"/>
                  </a:lnTo>
                  <a:lnTo>
                    <a:pt x="47354" y="117168"/>
                  </a:lnTo>
                  <a:lnTo>
                    <a:pt x="62321" y="117168"/>
                  </a:lnTo>
                  <a:lnTo>
                    <a:pt x="85779" y="32471"/>
                  </a:lnTo>
                  <a:lnTo>
                    <a:pt x="103147" y="32471"/>
                  </a:lnTo>
                  <a:lnTo>
                    <a:pt x="95791" y="4329"/>
                  </a:lnTo>
                  <a:close/>
                </a:path>
                <a:path w="685800" h="145415">
                  <a:moveTo>
                    <a:pt x="172640" y="4329"/>
                  </a:moveTo>
                  <a:lnTo>
                    <a:pt x="155593" y="4329"/>
                  </a:lnTo>
                  <a:lnTo>
                    <a:pt x="126639" y="117168"/>
                  </a:lnTo>
                  <a:lnTo>
                    <a:pt x="141786" y="117168"/>
                  </a:lnTo>
                  <a:lnTo>
                    <a:pt x="172640" y="4329"/>
                  </a:lnTo>
                  <a:close/>
                </a:path>
                <a:path w="685800" h="145415">
                  <a:moveTo>
                    <a:pt x="207344" y="38965"/>
                  </a:moveTo>
                  <a:lnTo>
                    <a:pt x="191379" y="38965"/>
                  </a:lnTo>
                  <a:lnTo>
                    <a:pt x="191379" y="142874"/>
                  </a:lnTo>
                  <a:lnTo>
                    <a:pt x="207344" y="142874"/>
                  </a:lnTo>
                  <a:lnTo>
                    <a:pt x="207344" y="38965"/>
                  </a:lnTo>
                  <a:close/>
                </a:path>
                <a:path w="685800" h="145415">
                  <a:moveTo>
                    <a:pt x="202609" y="0"/>
                  </a:moveTo>
                  <a:lnTo>
                    <a:pt x="196385" y="0"/>
                  </a:lnTo>
                  <a:lnTo>
                    <a:pt x="193702" y="1059"/>
                  </a:lnTo>
                  <a:lnTo>
                    <a:pt x="191447" y="3179"/>
                  </a:lnTo>
                  <a:lnTo>
                    <a:pt x="189237" y="5299"/>
                  </a:lnTo>
                  <a:lnTo>
                    <a:pt x="188132" y="7847"/>
                  </a:lnTo>
                  <a:lnTo>
                    <a:pt x="188132" y="13800"/>
                  </a:lnTo>
                  <a:lnTo>
                    <a:pt x="189237" y="16348"/>
                  </a:lnTo>
                  <a:lnTo>
                    <a:pt x="191447" y="18468"/>
                  </a:lnTo>
                  <a:lnTo>
                    <a:pt x="193702" y="20587"/>
                  </a:lnTo>
                  <a:lnTo>
                    <a:pt x="196385" y="21647"/>
                  </a:lnTo>
                  <a:lnTo>
                    <a:pt x="202609" y="21647"/>
                  </a:lnTo>
                  <a:lnTo>
                    <a:pt x="205270" y="20587"/>
                  </a:lnTo>
                  <a:lnTo>
                    <a:pt x="207479" y="18468"/>
                  </a:lnTo>
                  <a:lnTo>
                    <a:pt x="209734" y="16348"/>
                  </a:lnTo>
                  <a:lnTo>
                    <a:pt x="210862" y="13800"/>
                  </a:lnTo>
                  <a:lnTo>
                    <a:pt x="210862" y="7847"/>
                  </a:lnTo>
                  <a:lnTo>
                    <a:pt x="209734" y="5299"/>
                  </a:lnTo>
                  <a:lnTo>
                    <a:pt x="207479" y="3179"/>
                  </a:lnTo>
                  <a:lnTo>
                    <a:pt x="205270" y="1059"/>
                  </a:lnTo>
                  <a:lnTo>
                    <a:pt x="202609" y="0"/>
                  </a:lnTo>
                  <a:close/>
                </a:path>
                <a:path w="685800" h="145415">
                  <a:moveTo>
                    <a:pt x="247139" y="114191"/>
                  </a:moveTo>
                  <a:lnTo>
                    <a:pt x="231985" y="117980"/>
                  </a:lnTo>
                  <a:lnTo>
                    <a:pt x="233834" y="126819"/>
                  </a:lnTo>
                  <a:lnTo>
                    <a:pt x="238232" y="133539"/>
                  </a:lnTo>
                  <a:lnTo>
                    <a:pt x="271492" y="145039"/>
                  </a:lnTo>
                  <a:lnTo>
                    <a:pt x="279565" y="145039"/>
                  </a:lnTo>
                  <a:lnTo>
                    <a:pt x="286646" y="143686"/>
                  </a:lnTo>
                  <a:lnTo>
                    <a:pt x="298823" y="138274"/>
                  </a:lnTo>
                  <a:lnTo>
                    <a:pt x="303558" y="134576"/>
                  </a:lnTo>
                  <a:lnTo>
                    <a:pt x="306160" y="130968"/>
                  </a:lnTo>
                  <a:lnTo>
                    <a:pt x="264682" y="130968"/>
                  </a:lnTo>
                  <a:lnTo>
                    <a:pt x="259383" y="129570"/>
                  </a:lnTo>
                  <a:lnTo>
                    <a:pt x="255324" y="126774"/>
                  </a:lnTo>
                  <a:lnTo>
                    <a:pt x="251310" y="123978"/>
                  </a:lnTo>
                  <a:lnTo>
                    <a:pt x="248582" y="119784"/>
                  </a:lnTo>
                  <a:lnTo>
                    <a:pt x="247139" y="114191"/>
                  </a:lnTo>
                  <a:close/>
                </a:path>
                <a:path w="685800" h="145415">
                  <a:moveTo>
                    <a:pt x="283669" y="37612"/>
                  </a:moveTo>
                  <a:lnTo>
                    <a:pt x="266081" y="37612"/>
                  </a:lnTo>
                  <a:lnTo>
                    <a:pt x="259541" y="38898"/>
                  </a:lnTo>
                  <a:lnTo>
                    <a:pt x="235233" y="74819"/>
                  </a:lnTo>
                  <a:lnTo>
                    <a:pt x="237442" y="80795"/>
                  </a:lnTo>
                  <a:lnTo>
                    <a:pt x="241862" y="85576"/>
                  </a:lnTo>
                  <a:lnTo>
                    <a:pt x="246327" y="90311"/>
                  </a:lnTo>
                  <a:lnTo>
                    <a:pt x="253317" y="93806"/>
                  </a:lnTo>
                  <a:lnTo>
                    <a:pt x="285383" y="101338"/>
                  </a:lnTo>
                  <a:lnTo>
                    <a:pt x="289262" y="103187"/>
                  </a:lnTo>
                  <a:lnTo>
                    <a:pt x="291787" y="105667"/>
                  </a:lnTo>
                  <a:lnTo>
                    <a:pt x="294313" y="108103"/>
                  </a:lnTo>
                  <a:lnTo>
                    <a:pt x="295576" y="111124"/>
                  </a:lnTo>
                  <a:lnTo>
                    <a:pt x="295576" y="119197"/>
                  </a:lnTo>
                  <a:lnTo>
                    <a:pt x="293366" y="123031"/>
                  </a:lnTo>
                  <a:lnTo>
                    <a:pt x="284571" y="129390"/>
                  </a:lnTo>
                  <a:lnTo>
                    <a:pt x="278663" y="130968"/>
                  </a:lnTo>
                  <a:lnTo>
                    <a:pt x="306160" y="130968"/>
                  </a:lnTo>
                  <a:lnTo>
                    <a:pt x="310368" y="125196"/>
                  </a:lnTo>
                  <a:lnTo>
                    <a:pt x="312082" y="119874"/>
                  </a:lnTo>
                  <a:lnTo>
                    <a:pt x="312082" y="106660"/>
                  </a:lnTo>
                  <a:lnTo>
                    <a:pt x="309804" y="100729"/>
                  </a:lnTo>
                  <a:lnTo>
                    <a:pt x="305183" y="96061"/>
                  </a:lnTo>
                  <a:lnTo>
                    <a:pt x="300694" y="91484"/>
                  </a:lnTo>
                  <a:lnTo>
                    <a:pt x="293772" y="88034"/>
                  </a:lnTo>
                  <a:lnTo>
                    <a:pt x="262924" y="80457"/>
                  </a:lnTo>
                  <a:lnTo>
                    <a:pt x="258414" y="78540"/>
                  </a:lnTo>
                  <a:lnTo>
                    <a:pt x="252641" y="73940"/>
                  </a:lnTo>
                  <a:lnTo>
                    <a:pt x="251198" y="70806"/>
                  </a:lnTo>
                  <a:lnTo>
                    <a:pt x="251275" y="62237"/>
                  </a:lnTo>
                  <a:lnTo>
                    <a:pt x="253295" y="58696"/>
                  </a:lnTo>
                  <a:lnTo>
                    <a:pt x="261728" y="52879"/>
                  </a:lnTo>
                  <a:lnTo>
                    <a:pt x="267028" y="51413"/>
                  </a:lnTo>
                  <a:lnTo>
                    <a:pt x="305292" y="51413"/>
                  </a:lnTo>
                  <a:lnTo>
                    <a:pt x="303513" y="48887"/>
                  </a:lnTo>
                  <a:lnTo>
                    <a:pt x="291742" y="39867"/>
                  </a:lnTo>
                  <a:lnTo>
                    <a:pt x="283669" y="37612"/>
                  </a:lnTo>
                  <a:close/>
                </a:path>
                <a:path w="685800" h="145415">
                  <a:moveTo>
                    <a:pt x="305292" y="51413"/>
                  </a:moveTo>
                  <a:lnTo>
                    <a:pt x="278032" y="51413"/>
                  </a:lnTo>
                  <a:lnTo>
                    <a:pt x="281843" y="52157"/>
                  </a:lnTo>
                  <a:lnTo>
                    <a:pt x="287796" y="55134"/>
                  </a:lnTo>
                  <a:lnTo>
                    <a:pt x="290141" y="57028"/>
                  </a:lnTo>
                  <a:lnTo>
                    <a:pt x="291855" y="59328"/>
                  </a:lnTo>
                  <a:lnTo>
                    <a:pt x="293614" y="61583"/>
                  </a:lnTo>
                  <a:lnTo>
                    <a:pt x="294944" y="63905"/>
                  </a:lnTo>
                  <a:lnTo>
                    <a:pt x="295846" y="66296"/>
                  </a:lnTo>
                  <a:lnTo>
                    <a:pt x="310188" y="62237"/>
                  </a:lnTo>
                  <a:lnTo>
                    <a:pt x="307707" y="54840"/>
                  </a:lnTo>
                  <a:lnTo>
                    <a:pt x="305292" y="51413"/>
                  </a:lnTo>
                  <a:close/>
                </a:path>
                <a:path w="685800" h="145415">
                  <a:moveTo>
                    <a:pt x="352080" y="4329"/>
                  </a:moveTo>
                  <a:lnTo>
                    <a:pt x="336114" y="4329"/>
                  </a:lnTo>
                  <a:lnTo>
                    <a:pt x="336114" y="142874"/>
                  </a:lnTo>
                  <a:lnTo>
                    <a:pt x="352080" y="142874"/>
                  </a:lnTo>
                  <a:lnTo>
                    <a:pt x="352080" y="74323"/>
                  </a:lnTo>
                  <a:lnTo>
                    <a:pt x="353252" y="69182"/>
                  </a:lnTo>
                  <a:lnTo>
                    <a:pt x="355597" y="64943"/>
                  </a:lnTo>
                  <a:lnTo>
                    <a:pt x="357988" y="60703"/>
                  </a:lnTo>
                  <a:lnTo>
                    <a:pt x="361235" y="57479"/>
                  </a:lnTo>
                  <a:lnTo>
                    <a:pt x="365488" y="55201"/>
                  </a:lnTo>
                  <a:lnTo>
                    <a:pt x="352080" y="55201"/>
                  </a:lnTo>
                  <a:lnTo>
                    <a:pt x="352080" y="4329"/>
                  </a:lnTo>
                  <a:close/>
                </a:path>
                <a:path w="685800" h="145415">
                  <a:moveTo>
                    <a:pt x="413562" y="51954"/>
                  </a:moveTo>
                  <a:lnTo>
                    <a:pt x="386941" y="51954"/>
                  </a:lnTo>
                  <a:lnTo>
                    <a:pt x="392827" y="54232"/>
                  </a:lnTo>
                  <a:lnTo>
                    <a:pt x="397066" y="58787"/>
                  </a:lnTo>
                  <a:lnTo>
                    <a:pt x="401351" y="63297"/>
                  </a:lnTo>
                  <a:lnTo>
                    <a:pt x="403493" y="69678"/>
                  </a:lnTo>
                  <a:lnTo>
                    <a:pt x="403493" y="142874"/>
                  </a:lnTo>
                  <a:lnTo>
                    <a:pt x="419458" y="142874"/>
                  </a:lnTo>
                  <a:lnTo>
                    <a:pt x="419458" y="67919"/>
                  </a:lnTo>
                  <a:lnTo>
                    <a:pt x="417970" y="60568"/>
                  </a:lnTo>
                  <a:lnTo>
                    <a:pt x="414993" y="54795"/>
                  </a:lnTo>
                  <a:lnTo>
                    <a:pt x="413562" y="51954"/>
                  </a:lnTo>
                  <a:close/>
                </a:path>
                <a:path w="685800" h="145415">
                  <a:moveTo>
                    <a:pt x="391090" y="37612"/>
                  </a:moveTo>
                  <a:lnTo>
                    <a:pt x="375847" y="37612"/>
                  </a:lnTo>
                  <a:lnTo>
                    <a:pt x="369307" y="39213"/>
                  </a:lnTo>
                  <a:lnTo>
                    <a:pt x="359521" y="45572"/>
                  </a:lnTo>
                  <a:lnTo>
                    <a:pt x="355868" y="49834"/>
                  </a:lnTo>
                  <a:lnTo>
                    <a:pt x="353432" y="55201"/>
                  </a:lnTo>
                  <a:lnTo>
                    <a:pt x="365488" y="55201"/>
                  </a:lnTo>
                  <a:lnTo>
                    <a:pt x="369488" y="53059"/>
                  </a:lnTo>
                  <a:lnTo>
                    <a:pt x="374178" y="51954"/>
                  </a:lnTo>
                  <a:lnTo>
                    <a:pt x="413562" y="51954"/>
                  </a:lnTo>
                  <a:lnTo>
                    <a:pt x="412062" y="48977"/>
                  </a:lnTo>
                  <a:lnTo>
                    <a:pt x="407935" y="44670"/>
                  </a:lnTo>
                  <a:lnTo>
                    <a:pt x="397292" y="39033"/>
                  </a:lnTo>
                  <a:lnTo>
                    <a:pt x="391090" y="37612"/>
                  </a:lnTo>
                  <a:close/>
                </a:path>
                <a:path w="685800" h="145415">
                  <a:moveTo>
                    <a:pt x="464631" y="4329"/>
                  </a:moveTo>
                  <a:lnTo>
                    <a:pt x="448666" y="4329"/>
                  </a:lnTo>
                  <a:lnTo>
                    <a:pt x="448666" y="142874"/>
                  </a:lnTo>
                  <a:lnTo>
                    <a:pt x="464631" y="142874"/>
                  </a:lnTo>
                  <a:lnTo>
                    <a:pt x="464631" y="4329"/>
                  </a:lnTo>
                  <a:close/>
                </a:path>
                <a:path w="685800" h="145415">
                  <a:moveTo>
                    <a:pt x="509837" y="38965"/>
                  </a:moveTo>
                  <a:lnTo>
                    <a:pt x="493872" y="38965"/>
                  </a:lnTo>
                  <a:lnTo>
                    <a:pt x="493872" y="142874"/>
                  </a:lnTo>
                  <a:lnTo>
                    <a:pt x="509837" y="142874"/>
                  </a:lnTo>
                  <a:lnTo>
                    <a:pt x="509837" y="38965"/>
                  </a:lnTo>
                  <a:close/>
                </a:path>
                <a:path w="685800" h="145415">
                  <a:moveTo>
                    <a:pt x="505102" y="0"/>
                  </a:moveTo>
                  <a:lnTo>
                    <a:pt x="498878" y="0"/>
                  </a:lnTo>
                  <a:lnTo>
                    <a:pt x="496195" y="1059"/>
                  </a:lnTo>
                  <a:lnTo>
                    <a:pt x="493940" y="3179"/>
                  </a:lnTo>
                  <a:lnTo>
                    <a:pt x="491730" y="5299"/>
                  </a:lnTo>
                  <a:lnTo>
                    <a:pt x="490625" y="7847"/>
                  </a:lnTo>
                  <a:lnTo>
                    <a:pt x="490625" y="13800"/>
                  </a:lnTo>
                  <a:lnTo>
                    <a:pt x="491730" y="16348"/>
                  </a:lnTo>
                  <a:lnTo>
                    <a:pt x="493940" y="18468"/>
                  </a:lnTo>
                  <a:lnTo>
                    <a:pt x="496195" y="20587"/>
                  </a:lnTo>
                  <a:lnTo>
                    <a:pt x="498878" y="21647"/>
                  </a:lnTo>
                  <a:lnTo>
                    <a:pt x="505102" y="21647"/>
                  </a:lnTo>
                  <a:lnTo>
                    <a:pt x="507763" y="20587"/>
                  </a:lnTo>
                  <a:lnTo>
                    <a:pt x="509973" y="18468"/>
                  </a:lnTo>
                  <a:lnTo>
                    <a:pt x="512228" y="16348"/>
                  </a:lnTo>
                  <a:lnTo>
                    <a:pt x="513355" y="13800"/>
                  </a:lnTo>
                  <a:lnTo>
                    <a:pt x="513355" y="7847"/>
                  </a:lnTo>
                  <a:lnTo>
                    <a:pt x="512228" y="5299"/>
                  </a:lnTo>
                  <a:lnTo>
                    <a:pt x="509973" y="3179"/>
                  </a:lnTo>
                  <a:lnTo>
                    <a:pt x="507763" y="1059"/>
                  </a:lnTo>
                  <a:lnTo>
                    <a:pt x="505102" y="0"/>
                  </a:lnTo>
                  <a:close/>
                </a:path>
                <a:path w="685800" h="145415">
                  <a:moveTo>
                    <a:pt x="549632" y="114191"/>
                  </a:moveTo>
                  <a:lnTo>
                    <a:pt x="534479" y="117980"/>
                  </a:lnTo>
                  <a:lnTo>
                    <a:pt x="536328" y="126819"/>
                  </a:lnTo>
                  <a:lnTo>
                    <a:pt x="540725" y="133539"/>
                  </a:lnTo>
                  <a:lnTo>
                    <a:pt x="573986" y="145039"/>
                  </a:lnTo>
                  <a:lnTo>
                    <a:pt x="582058" y="145039"/>
                  </a:lnTo>
                  <a:lnTo>
                    <a:pt x="589139" y="143686"/>
                  </a:lnTo>
                  <a:lnTo>
                    <a:pt x="601316" y="138274"/>
                  </a:lnTo>
                  <a:lnTo>
                    <a:pt x="606051" y="134576"/>
                  </a:lnTo>
                  <a:lnTo>
                    <a:pt x="608653" y="130968"/>
                  </a:lnTo>
                  <a:lnTo>
                    <a:pt x="567176" y="130968"/>
                  </a:lnTo>
                  <a:lnTo>
                    <a:pt x="561876" y="129570"/>
                  </a:lnTo>
                  <a:lnTo>
                    <a:pt x="557817" y="126774"/>
                  </a:lnTo>
                  <a:lnTo>
                    <a:pt x="553804" y="123978"/>
                  </a:lnTo>
                  <a:lnTo>
                    <a:pt x="551075" y="119784"/>
                  </a:lnTo>
                  <a:lnTo>
                    <a:pt x="549632" y="114191"/>
                  </a:lnTo>
                  <a:close/>
                </a:path>
                <a:path w="685800" h="145415">
                  <a:moveTo>
                    <a:pt x="586162" y="37612"/>
                  </a:moveTo>
                  <a:lnTo>
                    <a:pt x="568574" y="37612"/>
                  </a:lnTo>
                  <a:lnTo>
                    <a:pt x="562034" y="38898"/>
                  </a:lnTo>
                  <a:lnTo>
                    <a:pt x="537726" y="74819"/>
                  </a:lnTo>
                  <a:lnTo>
                    <a:pt x="539936" y="80795"/>
                  </a:lnTo>
                  <a:lnTo>
                    <a:pt x="544355" y="85576"/>
                  </a:lnTo>
                  <a:lnTo>
                    <a:pt x="548820" y="90311"/>
                  </a:lnTo>
                  <a:lnTo>
                    <a:pt x="555811" y="93806"/>
                  </a:lnTo>
                  <a:lnTo>
                    <a:pt x="587876" y="101338"/>
                  </a:lnTo>
                  <a:lnTo>
                    <a:pt x="591755" y="103187"/>
                  </a:lnTo>
                  <a:lnTo>
                    <a:pt x="594280" y="105667"/>
                  </a:lnTo>
                  <a:lnTo>
                    <a:pt x="596806" y="108103"/>
                  </a:lnTo>
                  <a:lnTo>
                    <a:pt x="598069" y="111124"/>
                  </a:lnTo>
                  <a:lnTo>
                    <a:pt x="598069" y="119197"/>
                  </a:lnTo>
                  <a:lnTo>
                    <a:pt x="595859" y="123031"/>
                  </a:lnTo>
                  <a:lnTo>
                    <a:pt x="587064" y="129390"/>
                  </a:lnTo>
                  <a:lnTo>
                    <a:pt x="581156" y="130968"/>
                  </a:lnTo>
                  <a:lnTo>
                    <a:pt x="608653" y="130968"/>
                  </a:lnTo>
                  <a:lnTo>
                    <a:pt x="612861" y="125196"/>
                  </a:lnTo>
                  <a:lnTo>
                    <a:pt x="614575" y="119874"/>
                  </a:lnTo>
                  <a:lnTo>
                    <a:pt x="614575" y="106660"/>
                  </a:lnTo>
                  <a:lnTo>
                    <a:pt x="612298" y="100729"/>
                  </a:lnTo>
                  <a:lnTo>
                    <a:pt x="607676" y="96061"/>
                  </a:lnTo>
                  <a:lnTo>
                    <a:pt x="603187" y="91484"/>
                  </a:lnTo>
                  <a:lnTo>
                    <a:pt x="596265" y="88034"/>
                  </a:lnTo>
                  <a:lnTo>
                    <a:pt x="565417" y="80457"/>
                  </a:lnTo>
                  <a:lnTo>
                    <a:pt x="560907" y="78540"/>
                  </a:lnTo>
                  <a:lnTo>
                    <a:pt x="555134" y="73940"/>
                  </a:lnTo>
                  <a:lnTo>
                    <a:pt x="553691" y="70806"/>
                  </a:lnTo>
                  <a:lnTo>
                    <a:pt x="553768" y="62237"/>
                  </a:lnTo>
                  <a:lnTo>
                    <a:pt x="555788" y="58696"/>
                  </a:lnTo>
                  <a:lnTo>
                    <a:pt x="564222" y="52879"/>
                  </a:lnTo>
                  <a:lnTo>
                    <a:pt x="569521" y="51413"/>
                  </a:lnTo>
                  <a:lnTo>
                    <a:pt x="607786" y="51413"/>
                  </a:lnTo>
                  <a:lnTo>
                    <a:pt x="606006" y="48887"/>
                  </a:lnTo>
                  <a:lnTo>
                    <a:pt x="594235" y="39867"/>
                  </a:lnTo>
                  <a:lnTo>
                    <a:pt x="586162" y="37612"/>
                  </a:lnTo>
                  <a:close/>
                </a:path>
                <a:path w="685800" h="145415">
                  <a:moveTo>
                    <a:pt x="607786" y="51413"/>
                  </a:moveTo>
                  <a:lnTo>
                    <a:pt x="580525" y="51413"/>
                  </a:lnTo>
                  <a:lnTo>
                    <a:pt x="584336" y="52157"/>
                  </a:lnTo>
                  <a:lnTo>
                    <a:pt x="590289" y="55134"/>
                  </a:lnTo>
                  <a:lnTo>
                    <a:pt x="592634" y="57028"/>
                  </a:lnTo>
                  <a:lnTo>
                    <a:pt x="594348" y="59328"/>
                  </a:lnTo>
                  <a:lnTo>
                    <a:pt x="596107" y="61583"/>
                  </a:lnTo>
                  <a:lnTo>
                    <a:pt x="597437" y="63905"/>
                  </a:lnTo>
                  <a:lnTo>
                    <a:pt x="598339" y="66296"/>
                  </a:lnTo>
                  <a:lnTo>
                    <a:pt x="612681" y="62237"/>
                  </a:lnTo>
                  <a:lnTo>
                    <a:pt x="610200" y="54840"/>
                  </a:lnTo>
                  <a:lnTo>
                    <a:pt x="607786" y="51413"/>
                  </a:lnTo>
                  <a:close/>
                </a:path>
                <a:path w="685800" h="145415">
                  <a:moveTo>
                    <a:pt x="661608" y="14071"/>
                  </a:moveTo>
                  <a:lnTo>
                    <a:pt x="645643" y="14071"/>
                  </a:lnTo>
                  <a:lnTo>
                    <a:pt x="645643" y="123482"/>
                  </a:lnTo>
                  <a:lnTo>
                    <a:pt x="669275" y="144227"/>
                  </a:lnTo>
                  <a:lnTo>
                    <a:pt x="676762" y="144227"/>
                  </a:lnTo>
                  <a:lnTo>
                    <a:pt x="679219" y="144002"/>
                  </a:lnTo>
                  <a:lnTo>
                    <a:pt x="681159" y="143551"/>
                  </a:lnTo>
                  <a:lnTo>
                    <a:pt x="683098" y="143145"/>
                  </a:lnTo>
                  <a:lnTo>
                    <a:pt x="684609" y="142739"/>
                  </a:lnTo>
                  <a:lnTo>
                    <a:pt x="685691" y="142333"/>
                  </a:lnTo>
                  <a:lnTo>
                    <a:pt x="682628" y="128803"/>
                  </a:lnTo>
                  <a:lnTo>
                    <a:pt x="673063" y="128803"/>
                  </a:lnTo>
                  <a:lnTo>
                    <a:pt x="670831" y="128443"/>
                  </a:lnTo>
                  <a:lnTo>
                    <a:pt x="661608" y="117619"/>
                  </a:lnTo>
                  <a:lnTo>
                    <a:pt x="661608" y="14071"/>
                  </a:lnTo>
                  <a:close/>
                </a:path>
                <a:path w="685800" h="145415">
                  <a:moveTo>
                    <a:pt x="682444" y="127992"/>
                  </a:moveTo>
                  <a:lnTo>
                    <a:pt x="679738" y="128533"/>
                  </a:lnTo>
                  <a:lnTo>
                    <a:pt x="678611" y="128713"/>
                  </a:lnTo>
                  <a:lnTo>
                    <a:pt x="677167" y="128803"/>
                  </a:lnTo>
                  <a:lnTo>
                    <a:pt x="682628" y="128803"/>
                  </a:lnTo>
                  <a:lnTo>
                    <a:pt x="682444" y="127992"/>
                  </a:lnTo>
                  <a:close/>
                </a:path>
                <a:path w="685800" h="145415">
                  <a:moveTo>
                    <a:pt x="645643" y="38965"/>
                  </a:moveTo>
                  <a:lnTo>
                    <a:pt x="629948" y="38965"/>
                  </a:lnTo>
                  <a:lnTo>
                    <a:pt x="629948" y="52495"/>
                  </a:lnTo>
                  <a:lnTo>
                    <a:pt x="645643" y="52495"/>
                  </a:lnTo>
                  <a:lnTo>
                    <a:pt x="645643" y="38965"/>
                  </a:lnTo>
                  <a:close/>
                </a:path>
                <a:path w="685800" h="145415">
                  <a:moveTo>
                    <a:pt x="683797" y="38965"/>
                  </a:moveTo>
                  <a:lnTo>
                    <a:pt x="661608" y="38965"/>
                  </a:lnTo>
                  <a:lnTo>
                    <a:pt x="661608" y="52495"/>
                  </a:lnTo>
                  <a:lnTo>
                    <a:pt x="683797" y="52495"/>
                  </a:lnTo>
                  <a:lnTo>
                    <a:pt x="683797" y="38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34" name="object 34"/>
          <p:cNvSpPr/>
          <p:nvPr/>
        </p:nvSpPr>
        <p:spPr>
          <a:xfrm>
            <a:off x="6648294" y="5815265"/>
            <a:ext cx="348938" cy="71504"/>
          </a:xfrm>
          <a:custGeom>
            <a:avLst/>
            <a:gdLst/>
            <a:ahLst/>
            <a:cxnLst/>
            <a:rect l="l" t="t" r="r" b="b"/>
            <a:pathLst>
              <a:path w="697229" h="142875">
                <a:moveTo>
                  <a:pt x="68145" y="0"/>
                </a:moveTo>
                <a:lnTo>
                  <a:pt x="61154" y="0"/>
                </a:lnTo>
                <a:lnTo>
                  <a:pt x="52538" y="541"/>
                </a:lnTo>
                <a:lnTo>
                  <a:pt x="17301" y="19144"/>
                </a:lnTo>
                <a:lnTo>
                  <a:pt x="494" y="60579"/>
                </a:lnTo>
                <a:lnTo>
                  <a:pt x="0" y="71166"/>
                </a:lnTo>
                <a:lnTo>
                  <a:pt x="494" y="81753"/>
                </a:lnTo>
                <a:lnTo>
                  <a:pt x="17301" y="123189"/>
                </a:lnTo>
                <a:lnTo>
                  <a:pt x="52538" y="141792"/>
                </a:lnTo>
                <a:lnTo>
                  <a:pt x="61154" y="142333"/>
                </a:lnTo>
                <a:lnTo>
                  <a:pt x="68145" y="142333"/>
                </a:lnTo>
                <a:lnTo>
                  <a:pt x="74707" y="141319"/>
                </a:lnTo>
                <a:lnTo>
                  <a:pt x="87019" y="137260"/>
                </a:lnTo>
                <a:lnTo>
                  <a:pt x="92589" y="134306"/>
                </a:lnTo>
                <a:lnTo>
                  <a:pt x="102339" y="126639"/>
                </a:lnTo>
                <a:lnTo>
                  <a:pt x="52766" y="126639"/>
                </a:lnTo>
                <a:lnTo>
                  <a:pt x="45167" y="124519"/>
                </a:lnTo>
                <a:lnTo>
                  <a:pt x="19584" y="95000"/>
                </a:lnTo>
                <a:lnTo>
                  <a:pt x="16235" y="71166"/>
                </a:lnTo>
                <a:lnTo>
                  <a:pt x="16607" y="62520"/>
                </a:lnTo>
                <a:lnTo>
                  <a:pt x="31592" y="26292"/>
                </a:lnTo>
                <a:lnTo>
                  <a:pt x="52766" y="15694"/>
                </a:lnTo>
                <a:lnTo>
                  <a:pt x="102309" y="15694"/>
                </a:lnTo>
                <a:lnTo>
                  <a:pt x="92589" y="8050"/>
                </a:lnTo>
                <a:lnTo>
                  <a:pt x="87019" y="5073"/>
                </a:lnTo>
                <a:lnTo>
                  <a:pt x="74707" y="1014"/>
                </a:lnTo>
                <a:lnTo>
                  <a:pt x="68145" y="0"/>
                </a:lnTo>
                <a:close/>
              </a:path>
              <a:path w="697229" h="142875">
                <a:moveTo>
                  <a:pt x="116897" y="97144"/>
                </a:moveTo>
                <a:lnTo>
                  <a:pt x="100120" y="97144"/>
                </a:lnTo>
                <a:lnTo>
                  <a:pt x="99128" y="101924"/>
                </a:lnTo>
                <a:lnTo>
                  <a:pt x="97392" y="106164"/>
                </a:lnTo>
                <a:lnTo>
                  <a:pt x="65754" y="126639"/>
                </a:lnTo>
                <a:lnTo>
                  <a:pt x="102339" y="126639"/>
                </a:lnTo>
                <a:lnTo>
                  <a:pt x="102511" y="126503"/>
                </a:lnTo>
                <a:lnTo>
                  <a:pt x="106660" y="121745"/>
                </a:lnTo>
                <a:lnTo>
                  <a:pt x="113334" y="110561"/>
                </a:lnTo>
                <a:lnTo>
                  <a:pt x="115634" y="104224"/>
                </a:lnTo>
                <a:lnTo>
                  <a:pt x="116897" y="97144"/>
                </a:lnTo>
                <a:close/>
              </a:path>
              <a:path w="697229" h="142875">
                <a:moveTo>
                  <a:pt x="102309" y="15694"/>
                </a:moveTo>
                <a:lnTo>
                  <a:pt x="65754" y="15694"/>
                </a:lnTo>
                <a:lnTo>
                  <a:pt x="70174" y="16326"/>
                </a:lnTo>
                <a:lnTo>
                  <a:pt x="78653" y="18851"/>
                </a:lnTo>
                <a:lnTo>
                  <a:pt x="82509" y="20745"/>
                </a:lnTo>
                <a:lnTo>
                  <a:pt x="85982" y="23271"/>
                </a:lnTo>
                <a:lnTo>
                  <a:pt x="89505" y="25757"/>
                </a:lnTo>
                <a:lnTo>
                  <a:pt x="92476" y="28818"/>
                </a:lnTo>
                <a:lnTo>
                  <a:pt x="94957" y="32539"/>
                </a:lnTo>
                <a:lnTo>
                  <a:pt x="97392" y="36124"/>
                </a:lnTo>
                <a:lnTo>
                  <a:pt x="99128" y="40363"/>
                </a:lnTo>
                <a:lnTo>
                  <a:pt x="100120" y="45189"/>
                </a:lnTo>
                <a:lnTo>
                  <a:pt x="116897" y="45189"/>
                </a:lnTo>
                <a:lnTo>
                  <a:pt x="115634" y="38063"/>
                </a:lnTo>
                <a:lnTo>
                  <a:pt x="113334" y="31727"/>
                </a:lnTo>
                <a:lnTo>
                  <a:pt x="106660" y="20587"/>
                </a:lnTo>
                <a:lnTo>
                  <a:pt x="102511" y="15852"/>
                </a:lnTo>
                <a:lnTo>
                  <a:pt x="102309" y="15694"/>
                </a:lnTo>
                <a:close/>
              </a:path>
              <a:path w="697229" h="142875">
                <a:moveTo>
                  <a:pt x="184056" y="35177"/>
                </a:moveTo>
                <a:lnTo>
                  <a:pt x="146826" y="52608"/>
                </a:lnTo>
                <a:lnTo>
                  <a:pt x="136972" y="89026"/>
                </a:lnTo>
                <a:lnTo>
                  <a:pt x="137340" y="96822"/>
                </a:lnTo>
                <a:lnTo>
                  <a:pt x="159364" y="135907"/>
                </a:lnTo>
                <a:lnTo>
                  <a:pt x="184056" y="142604"/>
                </a:lnTo>
                <a:lnTo>
                  <a:pt x="190872" y="142185"/>
                </a:lnTo>
                <a:lnTo>
                  <a:pt x="218562" y="128262"/>
                </a:lnTo>
                <a:lnTo>
                  <a:pt x="176930" y="128262"/>
                </a:lnTo>
                <a:lnTo>
                  <a:pt x="171067" y="126436"/>
                </a:lnTo>
                <a:lnTo>
                  <a:pt x="161867" y="119130"/>
                </a:lnTo>
                <a:lnTo>
                  <a:pt x="158462" y="114327"/>
                </a:lnTo>
                <a:lnTo>
                  <a:pt x="154042" y="102420"/>
                </a:lnTo>
                <a:lnTo>
                  <a:pt x="152937" y="95971"/>
                </a:lnTo>
                <a:lnTo>
                  <a:pt x="152937" y="82080"/>
                </a:lnTo>
                <a:lnTo>
                  <a:pt x="176930" y="49519"/>
                </a:lnTo>
                <a:lnTo>
                  <a:pt x="218551" y="49519"/>
                </a:lnTo>
                <a:lnTo>
                  <a:pt x="215761" y="46339"/>
                </a:lnTo>
                <a:lnTo>
                  <a:pt x="208680" y="41874"/>
                </a:lnTo>
                <a:lnTo>
                  <a:pt x="203184" y="38944"/>
                </a:lnTo>
                <a:lnTo>
                  <a:pt x="197248" y="36851"/>
                </a:lnTo>
                <a:lnTo>
                  <a:pt x="190872" y="35596"/>
                </a:lnTo>
                <a:lnTo>
                  <a:pt x="184056" y="35177"/>
                </a:lnTo>
                <a:close/>
              </a:path>
              <a:path w="697229" h="142875">
                <a:moveTo>
                  <a:pt x="218551" y="49519"/>
                </a:moveTo>
                <a:lnTo>
                  <a:pt x="191182" y="49519"/>
                </a:lnTo>
                <a:lnTo>
                  <a:pt x="197045" y="51368"/>
                </a:lnTo>
                <a:lnTo>
                  <a:pt x="206245" y="58764"/>
                </a:lnTo>
                <a:lnTo>
                  <a:pt x="209650" y="63612"/>
                </a:lnTo>
                <a:lnTo>
                  <a:pt x="214070" y="75609"/>
                </a:lnTo>
                <a:lnTo>
                  <a:pt x="215175" y="82080"/>
                </a:lnTo>
                <a:lnTo>
                  <a:pt x="215175" y="95971"/>
                </a:lnTo>
                <a:lnTo>
                  <a:pt x="191182" y="128262"/>
                </a:lnTo>
                <a:lnTo>
                  <a:pt x="218562" y="128262"/>
                </a:lnTo>
                <a:lnTo>
                  <a:pt x="231140" y="89026"/>
                </a:lnTo>
                <a:lnTo>
                  <a:pt x="230768" y="81166"/>
                </a:lnTo>
                <a:lnTo>
                  <a:pt x="229651" y="73822"/>
                </a:lnTo>
                <a:lnTo>
                  <a:pt x="227791" y="66993"/>
                </a:lnTo>
                <a:lnTo>
                  <a:pt x="225187" y="60681"/>
                </a:lnTo>
                <a:lnTo>
                  <a:pt x="221263" y="52608"/>
                </a:lnTo>
                <a:lnTo>
                  <a:pt x="218551" y="49519"/>
                </a:lnTo>
                <a:close/>
              </a:path>
              <a:path w="697229" h="142875">
                <a:moveTo>
                  <a:pt x="270934" y="36530"/>
                </a:moveTo>
                <a:lnTo>
                  <a:pt x="255510" y="36530"/>
                </a:lnTo>
                <a:lnTo>
                  <a:pt x="255510" y="140439"/>
                </a:lnTo>
                <a:lnTo>
                  <a:pt x="271476" y="140439"/>
                </a:lnTo>
                <a:lnTo>
                  <a:pt x="271476" y="71888"/>
                </a:lnTo>
                <a:lnTo>
                  <a:pt x="272626" y="66747"/>
                </a:lnTo>
                <a:lnTo>
                  <a:pt x="277226" y="58268"/>
                </a:lnTo>
                <a:lnTo>
                  <a:pt x="280360" y="55043"/>
                </a:lnTo>
                <a:lnTo>
                  <a:pt x="284474" y="52766"/>
                </a:lnTo>
                <a:lnTo>
                  <a:pt x="270934" y="52766"/>
                </a:lnTo>
                <a:lnTo>
                  <a:pt x="270934" y="36530"/>
                </a:lnTo>
                <a:close/>
              </a:path>
              <a:path w="697229" h="142875">
                <a:moveTo>
                  <a:pt x="331880" y="49519"/>
                </a:moveTo>
                <a:lnTo>
                  <a:pt x="305390" y="49519"/>
                </a:lnTo>
                <a:lnTo>
                  <a:pt x="311208" y="51819"/>
                </a:lnTo>
                <a:lnTo>
                  <a:pt x="315447" y="56419"/>
                </a:lnTo>
                <a:lnTo>
                  <a:pt x="319687" y="60974"/>
                </a:lnTo>
                <a:lnTo>
                  <a:pt x="321807" y="67333"/>
                </a:lnTo>
                <a:lnTo>
                  <a:pt x="321807" y="140439"/>
                </a:lnTo>
                <a:lnTo>
                  <a:pt x="337772" y="140439"/>
                </a:lnTo>
                <a:lnTo>
                  <a:pt x="337772" y="65574"/>
                </a:lnTo>
                <a:lnTo>
                  <a:pt x="336306" y="58268"/>
                </a:lnTo>
                <a:lnTo>
                  <a:pt x="331880" y="49519"/>
                </a:lnTo>
                <a:close/>
              </a:path>
              <a:path w="697229" h="142875">
                <a:moveTo>
                  <a:pt x="309630" y="35177"/>
                </a:moveTo>
                <a:lnTo>
                  <a:pt x="294747" y="35177"/>
                </a:lnTo>
                <a:lnTo>
                  <a:pt x="288343" y="36801"/>
                </a:lnTo>
                <a:lnTo>
                  <a:pt x="278421" y="43250"/>
                </a:lnTo>
                <a:lnTo>
                  <a:pt x="274723" y="47489"/>
                </a:lnTo>
                <a:lnTo>
                  <a:pt x="272287" y="52766"/>
                </a:lnTo>
                <a:lnTo>
                  <a:pt x="284474" y="52766"/>
                </a:lnTo>
                <a:lnTo>
                  <a:pt x="288343" y="50624"/>
                </a:lnTo>
                <a:lnTo>
                  <a:pt x="292898" y="49519"/>
                </a:lnTo>
                <a:lnTo>
                  <a:pt x="331880" y="49519"/>
                </a:lnTo>
                <a:lnTo>
                  <a:pt x="330443" y="46677"/>
                </a:lnTo>
                <a:lnTo>
                  <a:pt x="326339" y="42348"/>
                </a:lnTo>
                <a:lnTo>
                  <a:pt x="315786" y="36620"/>
                </a:lnTo>
                <a:lnTo>
                  <a:pt x="309630" y="35177"/>
                </a:lnTo>
                <a:close/>
              </a:path>
              <a:path w="697229" h="142875">
                <a:moveTo>
                  <a:pt x="389946" y="11635"/>
                </a:moveTo>
                <a:lnTo>
                  <a:pt x="373981" y="11635"/>
                </a:lnTo>
                <a:lnTo>
                  <a:pt x="373981" y="121046"/>
                </a:lnTo>
                <a:lnTo>
                  <a:pt x="397613" y="141792"/>
                </a:lnTo>
                <a:lnTo>
                  <a:pt x="405100" y="141792"/>
                </a:lnTo>
                <a:lnTo>
                  <a:pt x="407557" y="141567"/>
                </a:lnTo>
                <a:lnTo>
                  <a:pt x="409497" y="141116"/>
                </a:lnTo>
                <a:lnTo>
                  <a:pt x="411436" y="140710"/>
                </a:lnTo>
                <a:lnTo>
                  <a:pt x="412947" y="140304"/>
                </a:lnTo>
                <a:lnTo>
                  <a:pt x="414029" y="139898"/>
                </a:lnTo>
                <a:lnTo>
                  <a:pt x="410966" y="126368"/>
                </a:lnTo>
                <a:lnTo>
                  <a:pt x="401401" y="126368"/>
                </a:lnTo>
                <a:lnTo>
                  <a:pt x="399169" y="126007"/>
                </a:lnTo>
                <a:lnTo>
                  <a:pt x="389946" y="115183"/>
                </a:lnTo>
                <a:lnTo>
                  <a:pt x="389946" y="11635"/>
                </a:lnTo>
                <a:close/>
              </a:path>
              <a:path w="697229" h="142875">
                <a:moveTo>
                  <a:pt x="410782" y="125556"/>
                </a:moveTo>
                <a:lnTo>
                  <a:pt x="408076" y="126098"/>
                </a:lnTo>
                <a:lnTo>
                  <a:pt x="406949" y="126278"/>
                </a:lnTo>
                <a:lnTo>
                  <a:pt x="405505" y="126368"/>
                </a:lnTo>
                <a:lnTo>
                  <a:pt x="410966" y="126368"/>
                </a:lnTo>
                <a:lnTo>
                  <a:pt x="410782" y="125556"/>
                </a:lnTo>
                <a:close/>
              </a:path>
              <a:path w="697229" h="142875">
                <a:moveTo>
                  <a:pt x="373981" y="36530"/>
                </a:moveTo>
                <a:lnTo>
                  <a:pt x="358286" y="36530"/>
                </a:lnTo>
                <a:lnTo>
                  <a:pt x="358286" y="50060"/>
                </a:lnTo>
                <a:lnTo>
                  <a:pt x="373981" y="50060"/>
                </a:lnTo>
                <a:lnTo>
                  <a:pt x="373981" y="36530"/>
                </a:lnTo>
                <a:close/>
              </a:path>
              <a:path w="697229" h="142875">
                <a:moveTo>
                  <a:pt x="412135" y="36530"/>
                </a:moveTo>
                <a:lnTo>
                  <a:pt x="389946" y="36530"/>
                </a:lnTo>
                <a:lnTo>
                  <a:pt x="389946" y="50060"/>
                </a:lnTo>
                <a:lnTo>
                  <a:pt x="412135" y="50060"/>
                </a:lnTo>
                <a:lnTo>
                  <a:pt x="412135" y="36530"/>
                </a:lnTo>
                <a:close/>
              </a:path>
              <a:path w="697229" h="142875">
                <a:moveTo>
                  <a:pt x="508655" y="49248"/>
                </a:moveTo>
                <a:lnTo>
                  <a:pt x="483821" y="49248"/>
                </a:lnTo>
                <a:lnTo>
                  <a:pt x="489300" y="51097"/>
                </a:lnTo>
                <a:lnTo>
                  <a:pt x="492908" y="54795"/>
                </a:lnTo>
                <a:lnTo>
                  <a:pt x="496561" y="58493"/>
                </a:lnTo>
                <a:lnTo>
                  <a:pt x="498388" y="63680"/>
                </a:lnTo>
                <a:lnTo>
                  <a:pt x="498388" y="73466"/>
                </a:lnTo>
                <a:lnTo>
                  <a:pt x="483031" y="78946"/>
                </a:lnTo>
                <a:lnTo>
                  <a:pt x="477913" y="79555"/>
                </a:lnTo>
                <a:lnTo>
                  <a:pt x="440277" y="89792"/>
                </a:lnTo>
                <a:lnTo>
                  <a:pt x="431280" y="117709"/>
                </a:lnTo>
                <a:lnTo>
                  <a:pt x="432858" y="123482"/>
                </a:lnTo>
                <a:lnTo>
                  <a:pt x="439172" y="132998"/>
                </a:lnTo>
                <a:lnTo>
                  <a:pt x="443434" y="136628"/>
                </a:lnTo>
                <a:lnTo>
                  <a:pt x="454168" y="141634"/>
                </a:lnTo>
                <a:lnTo>
                  <a:pt x="460143" y="142874"/>
                </a:lnTo>
                <a:lnTo>
                  <a:pt x="472771" y="142874"/>
                </a:lnTo>
                <a:lnTo>
                  <a:pt x="496537" y="128533"/>
                </a:lnTo>
                <a:lnTo>
                  <a:pt x="462804" y="128533"/>
                </a:lnTo>
                <a:lnTo>
                  <a:pt x="457550" y="127135"/>
                </a:lnTo>
                <a:lnTo>
                  <a:pt x="453401" y="124339"/>
                </a:lnTo>
                <a:lnTo>
                  <a:pt x="449297" y="121497"/>
                </a:lnTo>
                <a:lnTo>
                  <a:pt x="447245" y="117303"/>
                </a:lnTo>
                <a:lnTo>
                  <a:pt x="447245" y="107697"/>
                </a:lnTo>
                <a:lnTo>
                  <a:pt x="477484" y="93355"/>
                </a:lnTo>
                <a:lnTo>
                  <a:pt x="480280" y="92995"/>
                </a:lnTo>
                <a:lnTo>
                  <a:pt x="498388" y="88214"/>
                </a:lnTo>
                <a:lnTo>
                  <a:pt x="514353" y="88214"/>
                </a:lnTo>
                <a:lnTo>
                  <a:pt x="514344" y="63680"/>
                </a:lnTo>
                <a:lnTo>
                  <a:pt x="513000" y="57140"/>
                </a:lnTo>
                <a:lnTo>
                  <a:pt x="508655" y="49248"/>
                </a:lnTo>
                <a:close/>
              </a:path>
              <a:path w="697229" h="142875">
                <a:moveTo>
                  <a:pt x="514353" y="126368"/>
                </a:moveTo>
                <a:lnTo>
                  <a:pt x="498388" y="126368"/>
                </a:lnTo>
                <a:lnTo>
                  <a:pt x="498388" y="140439"/>
                </a:lnTo>
                <a:lnTo>
                  <a:pt x="514353" y="140439"/>
                </a:lnTo>
                <a:lnTo>
                  <a:pt x="514353" y="126368"/>
                </a:lnTo>
                <a:close/>
              </a:path>
              <a:path w="697229" h="142875">
                <a:moveTo>
                  <a:pt x="514353" y="88214"/>
                </a:moveTo>
                <a:lnTo>
                  <a:pt x="498388" y="88214"/>
                </a:lnTo>
                <a:lnTo>
                  <a:pt x="498388" y="107156"/>
                </a:lnTo>
                <a:lnTo>
                  <a:pt x="497260" y="111282"/>
                </a:lnTo>
                <a:lnTo>
                  <a:pt x="495005" y="115206"/>
                </a:lnTo>
                <a:lnTo>
                  <a:pt x="492795" y="119130"/>
                </a:lnTo>
                <a:lnTo>
                  <a:pt x="489503" y="122332"/>
                </a:lnTo>
                <a:lnTo>
                  <a:pt x="480799" y="127293"/>
                </a:lnTo>
                <a:lnTo>
                  <a:pt x="475477" y="128533"/>
                </a:lnTo>
                <a:lnTo>
                  <a:pt x="496537" y="128533"/>
                </a:lnTo>
                <a:lnTo>
                  <a:pt x="497576" y="126368"/>
                </a:lnTo>
                <a:lnTo>
                  <a:pt x="514353" y="126368"/>
                </a:lnTo>
                <a:lnTo>
                  <a:pt x="514353" y="88214"/>
                </a:lnTo>
                <a:close/>
              </a:path>
              <a:path w="697229" h="142875">
                <a:moveTo>
                  <a:pt x="479265" y="35177"/>
                </a:moveTo>
                <a:lnTo>
                  <a:pt x="470697" y="35177"/>
                </a:lnTo>
                <a:lnTo>
                  <a:pt x="465375" y="35899"/>
                </a:lnTo>
                <a:lnTo>
                  <a:pt x="434256" y="59531"/>
                </a:lnTo>
                <a:lnTo>
                  <a:pt x="449410" y="64943"/>
                </a:lnTo>
                <a:lnTo>
                  <a:pt x="451169" y="61154"/>
                </a:lnTo>
                <a:lnTo>
                  <a:pt x="454213" y="57591"/>
                </a:lnTo>
                <a:lnTo>
                  <a:pt x="462872" y="50917"/>
                </a:lnTo>
                <a:lnTo>
                  <a:pt x="468848" y="49248"/>
                </a:lnTo>
                <a:lnTo>
                  <a:pt x="508655" y="49248"/>
                </a:lnTo>
                <a:lnTo>
                  <a:pt x="507588" y="47309"/>
                </a:lnTo>
                <a:lnTo>
                  <a:pt x="504183" y="43633"/>
                </a:lnTo>
                <a:lnTo>
                  <a:pt x="495961" y="38740"/>
                </a:lnTo>
                <a:lnTo>
                  <a:pt x="491803" y="37161"/>
                </a:lnTo>
                <a:lnTo>
                  <a:pt x="487429" y="36395"/>
                </a:lnTo>
                <a:lnTo>
                  <a:pt x="483099" y="35583"/>
                </a:lnTo>
                <a:lnTo>
                  <a:pt x="479265" y="35177"/>
                </a:lnTo>
                <a:close/>
              </a:path>
              <a:path w="697229" h="142875">
                <a:moveTo>
                  <a:pt x="592741" y="35177"/>
                </a:moveTo>
                <a:lnTo>
                  <a:pt x="585435" y="35177"/>
                </a:lnTo>
                <a:lnTo>
                  <a:pt x="578620" y="35608"/>
                </a:lnTo>
                <a:lnTo>
                  <a:pt x="544412" y="61154"/>
                </a:lnTo>
                <a:lnTo>
                  <a:pt x="538622" y="89026"/>
                </a:lnTo>
                <a:lnTo>
                  <a:pt x="538977" y="96590"/>
                </a:lnTo>
                <a:lnTo>
                  <a:pt x="560540" y="135704"/>
                </a:lnTo>
                <a:lnTo>
                  <a:pt x="585706" y="142604"/>
                </a:lnTo>
                <a:lnTo>
                  <a:pt x="593373" y="142604"/>
                </a:lnTo>
                <a:lnTo>
                  <a:pt x="600093" y="141183"/>
                </a:lnTo>
                <a:lnTo>
                  <a:pt x="611683" y="135456"/>
                </a:lnTo>
                <a:lnTo>
                  <a:pt x="616351" y="131577"/>
                </a:lnTo>
                <a:lnTo>
                  <a:pt x="618749" y="128262"/>
                </a:lnTo>
                <a:lnTo>
                  <a:pt x="579392" y="128262"/>
                </a:lnTo>
                <a:lnTo>
                  <a:pt x="573890" y="126616"/>
                </a:lnTo>
                <a:lnTo>
                  <a:pt x="554587" y="80637"/>
                </a:lnTo>
                <a:lnTo>
                  <a:pt x="555873" y="73805"/>
                </a:lnTo>
                <a:lnTo>
                  <a:pt x="561059" y="62124"/>
                </a:lnTo>
                <a:lnTo>
                  <a:pt x="564689" y="57591"/>
                </a:lnTo>
                <a:lnTo>
                  <a:pt x="574025" y="51142"/>
                </a:lnTo>
                <a:lnTo>
                  <a:pt x="579482" y="49519"/>
                </a:lnTo>
                <a:lnTo>
                  <a:pt x="618766" y="49519"/>
                </a:lnTo>
                <a:lnTo>
                  <a:pt x="615855" y="45730"/>
                </a:lnTo>
                <a:lnTo>
                  <a:pt x="611052" y="41942"/>
                </a:lnTo>
                <a:lnTo>
                  <a:pt x="599326" y="36530"/>
                </a:lnTo>
                <a:lnTo>
                  <a:pt x="592741" y="35177"/>
                </a:lnTo>
                <a:close/>
              </a:path>
              <a:path w="697229" h="142875">
                <a:moveTo>
                  <a:pt x="626566" y="110132"/>
                </a:moveTo>
                <a:lnTo>
                  <a:pt x="610601" y="110132"/>
                </a:lnTo>
                <a:lnTo>
                  <a:pt x="609609" y="113921"/>
                </a:lnTo>
                <a:lnTo>
                  <a:pt x="607940" y="117168"/>
                </a:lnTo>
                <a:lnTo>
                  <a:pt x="603250" y="122580"/>
                </a:lnTo>
                <a:lnTo>
                  <a:pt x="600386" y="124654"/>
                </a:lnTo>
                <a:lnTo>
                  <a:pt x="593621" y="127541"/>
                </a:lnTo>
                <a:lnTo>
                  <a:pt x="589855" y="128262"/>
                </a:lnTo>
                <a:lnTo>
                  <a:pt x="618749" y="128262"/>
                </a:lnTo>
                <a:lnTo>
                  <a:pt x="623432" y="121791"/>
                </a:lnTo>
                <a:lnTo>
                  <a:pt x="625664" y="116266"/>
                </a:lnTo>
                <a:lnTo>
                  <a:pt x="626566" y="110132"/>
                </a:lnTo>
                <a:close/>
              </a:path>
              <a:path w="697229" h="142875">
                <a:moveTo>
                  <a:pt x="618766" y="49519"/>
                </a:moveTo>
                <a:lnTo>
                  <a:pt x="592741" y="49519"/>
                </a:lnTo>
                <a:lnTo>
                  <a:pt x="598334" y="51368"/>
                </a:lnTo>
                <a:lnTo>
                  <a:pt x="602483" y="55066"/>
                </a:lnTo>
                <a:lnTo>
                  <a:pt x="606677" y="58719"/>
                </a:lnTo>
                <a:lnTo>
                  <a:pt x="609383" y="62913"/>
                </a:lnTo>
                <a:lnTo>
                  <a:pt x="610601" y="67649"/>
                </a:lnTo>
                <a:lnTo>
                  <a:pt x="626566" y="67649"/>
                </a:lnTo>
                <a:lnTo>
                  <a:pt x="625664" y="61154"/>
                </a:lnTo>
                <a:lnTo>
                  <a:pt x="623341" y="55472"/>
                </a:lnTo>
                <a:lnTo>
                  <a:pt x="618766" y="49519"/>
                </a:lnTo>
                <a:close/>
              </a:path>
              <a:path w="697229" h="142875">
                <a:moveTo>
                  <a:pt x="672906" y="11635"/>
                </a:moveTo>
                <a:lnTo>
                  <a:pt x="656940" y="11635"/>
                </a:lnTo>
                <a:lnTo>
                  <a:pt x="656940" y="121046"/>
                </a:lnTo>
                <a:lnTo>
                  <a:pt x="680572" y="141792"/>
                </a:lnTo>
                <a:lnTo>
                  <a:pt x="688059" y="141792"/>
                </a:lnTo>
                <a:lnTo>
                  <a:pt x="690517" y="141567"/>
                </a:lnTo>
                <a:lnTo>
                  <a:pt x="692456" y="141116"/>
                </a:lnTo>
                <a:lnTo>
                  <a:pt x="694395" y="140710"/>
                </a:lnTo>
                <a:lnTo>
                  <a:pt x="695906" y="140304"/>
                </a:lnTo>
                <a:lnTo>
                  <a:pt x="696989" y="139898"/>
                </a:lnTo>
                <a:lnTo>
                  <a:pt x="693925" y="126368"/>
                </a:lnTo>
                <a:lnTo>
                  <a:pt x="684361" y="126368"/>
                </a:lnTo>
                <a:lnTo>
                  <a:pt x="682128" y="126007"/>
                </a:lnTo>
                <a:lnTo>
                  <a:pt x="672906" y="115183"/>
                </a:lnTo>
                <a:lnTo>
                  <a:pt x="672906" y="11635"/>
                </a:lnTo>
                <a:close/>
              </a:path>
              <a:path w="697229" h="142875">
                <a:moveTo>
                  <a:pt x="693742" y="125556"/>
                </a:moveTo>
                <a:lnTo>
                  <a:pt x="691036" y="126098"/>
                </a:lnTo>
                <a:lnTo>
                  <a:pt x="689908" y="126278"/>
                </a:lnTo>
                <a:lnTo>
                  <a:pt x="688465" y="126368"/>
                </a:lnTo>
                <a:lnTo>
                  <a:pt x="693925" y="126368"/>
                </a:lnTo>
                <a:lnTo>
                  <a:pt x="693742" y="125556"/>
                </a:lnTo>
                <a:close/>
              </a:path>
              <a:path w="697229" h="142875">
                <a:moveTo>
                  <a:pt x="656940" y="36530"/>
                </a:moveTo>
                <a:lnTo>
                  <a:pt x="641246" y="36530"/>
                </a:lnTo>
                <a:lnTo>
                  <a:pt x="641246" y="50060"/>
                </a:lnTo>
                <a:lnTo>
                  <a:pt x="656940" y="50060"/>
                </a:lnTo>
                <a:lnTo>
                  <a:pt x="656940" y="36530"/>
                </a:lnTo>
                <a:close/>
              </a:path>
              <a:path w="697229" h="142875">
                <a:moveTo>
                  <a:pt x="695095" y="36530"/>
                </a:moveTo>
                <a:lnTo>
                  <a:pt x="672906" y="36530"/>
                </a:lnTo>
                <a:lnTo>
                  <a:pt x="672906" y="50060"/>
                </a:lnTo>
                <a:lnTo>
                  <a:pt x="695095" y="50060"/>
                </a:lnTo>
                <a:lnTo>
                  <a:pt x="695095" y="3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5" name="object 35"/>
          <p:cNvSpPr/>
          <p:nvPr/>
        </p:nvSpPr>
        <p:spPr>
          <a:xfrm>
            <a:off x="4945585" y="5523264"/>
            <a:ext cx="2243627" cy="6356"/>
          </a:xfrm>
          <a:custGeom>
            <a:avLst/>
            <a:gdLst/>
            <a:ahLst/>
            <a:cxnLst/>
            <a:rect l="l" t="t" r="r" b="b"/>
            <a:pathLst>
              <a:path w="4483100" h="12700">
                <a:moveTo>
                  <a:pt x="4483100" y="0"/>
                </a:moveTo>
                <a:lnTo>
                  <a:pt x="0" y="0"/>
                </a:lnTo>
                <a:lnTo>
                  <a:pt x="0" y="12700"/>
                </a:lnTo>
                <a:lnTo>
                  <a:pt x="4483100" y="12700"/>
                </a:lnTo>
                <a:lnTo>
                  <a:pt x="4483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4050" y="5078352"/>
            <a:ext cx="972450" cy="34321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53635" y="5078352"/>
            <a:ext cx="972450" cy="343218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5591808" y="3751128"/>
            <a:ext cx="297138" cy="89300"/>
          </a:xfrm>
          <a:custGeom>
            <a:avLst/>
            <a:gdLst/>
            <a:ahLst/>
            <a:cxnLst/>
            <a:rect l="l" t="t" r="r" b="b"/>
            <a:pathLst>
              <a:path w="593725" h="178435">
                <a:moveTo>
                  <a:pt x="21250" y="0"/>
                </a:moveTo>
                <a:lnTo>
                  <a:pt x="0" y="0"/>
                </a:lnTo>
                <a:lnTo>
                  <a:pt x="0" y="175490"/>
                </a:lnTo>
                <a:lnTo>
                  <a:pt x="21250" y="175490"/>
                </a:lnTo>
                <a:lnTo>
                  <a:pt x="21250" y="0"/>
                </a:lnTo>
                <a:close/>
              </a:path>
              <a:path w="593725" h="178435">
                <a:moveTo>
                  <a:pt x="90251" y="12339"/>
                </a:moveTo>
                <a:lnTo>
                  <a:pt x="70029" y="12339"/>
                </a:lnTo>
                <a:lnTo>
                  <a:pt x="70029" y="150926"/>
                </a:lnTo>
                <a:lnTo>
                  <a:pt x="99963" y="177204"/>
                </a:lnTo>
                <a:lnTo>
                  <a:pt x="109446" y="177204"/>
                </a:lnTo>
                <a:lnTo>
                  <a:pt x="112559" y="176919"/>
                </a:lnTo>
                <a:lnTo>
                  <a:pt x="115015" y="176347"/>
                </a:lnTo>
                <a:lnTo>
                  <a:pt x="117472" y="175833"/>
                </a:lnTo>
                <a:lnTo>
                  <a:pt x="119386" y="175319"/>
                </a:lnTo>
                <a:lnTo>
                  <a:pt x="120757" y="174805"/>
                </a:lnTo>
                <a:lnTo>
                  <a:pt x="116876" y="157667"/>
                </a:lnTo>
                <a:lnTo>
                  <a:pt x="104761" y="157667"/>
                </a:lnTo>
                <a:lnTo>
                  <a:pt x="101934" y="157210"/>
                </a:lnTo>
                <a:lnTo>
                  <a:pt x="90251" y="143500"/>
                </a:lnTo>
                <a:lnTo>
                  <a:pt x="90251" y="12339"/>
                </a:lnTo>
                <a:close/>
              </a:path>
              <a:path w="593725" h="178435">
                <a:moveTo>
                  <a:pt x="116644" y="156639"/>
                </a:moveTo>
                <a:lnTo>
                  <a:pt x="113216" y="157324"/>
                </a:lnTo>
                <a:lnTo>
                  <a:pt x="111788" y="157553"/>
                </a:lnTo>
                <a:lnTo>
                  <a:pt x="109960" y="157667"/>
                </a:lnTo>
                <a:lnTo>
                  <a:pt x="116876" y="157667"/>
                </a:lnTo>
                <a:lnTo>
                  <a:pt x="116644" y="156639"/>
                </a:lnTo>
                <a:close/>
              </a:path>
              <a:path w="593725" h="178435">
                <a:moveTo>
                  <a:pt x="70029" y="43872"/>
                </a:moveTo>
                <a:lnTo>
                  <a:pt x="50149" y="43872"/>
                </a:lnTo>
                <a:lnTo>
                  <a:pt x="50149" y="61010"/>
                </a:lnTo>
                <a:lnTo>
                  <a:pt x="70029" y="61010"/>
                </a:lnTo>
                <a:lnTo>
                  <a:pt x="70029" y="43872"/>
                </a:lnTo>
                <a:close/>
              </a:path>
              <a:path w="593725" h="178435">
                <a:moveTo>
                  <a:pt x="118357" y="43872"/>
                </a:moveTo>
                <a:lnTo>
                  <a:pt x="90251" y="43872"/>
                </a:lnTo>
                <a:lnTo>
                  <a:pt x="90251" y="61010"/>
                </a:lnTo>
                <a:lnTo>
                  <a:pt x="118357" y="61010"/>
                </a:lnTo>
                <a:lnTo>
                  <a:pt x="118357" y="43872"/>
                </a:lnTo>
                <a:close/>
              </a:path>
              <a:path w="593725" h="178435">
                <a:moveTo>
                  <a:pt x="207345" y="42158"/>
                </a:moveTo>
                <a:lnTo>
                  <a:pt x="200490" y="42158"/>
                </a:lnTo>
                <a:lnTo>
                  <a:pt x="191857" y="42705"/>
                </a:lnTo>
                <a:lnTo>
                  <a:pt x="157474" y="61267"/>
                </a:lnTo>
                <a:lnTo>
                  <a:pt x="141654" y="100898"/>
                </a:lnTo>
                <a:lnTo>
                  <a:pt x="141193" y="110710"/>
                </a:lnTo>
                <a:lnTo>
                  <a:pt x="141654" y="120510"/>
                </a:lnTo>
                <a:lnTo>
                  <a:pt x="157581" y="159681"/>
                </a:lnTo>
                <a:lnTo>
                  <a:pt x="193362" y="177708"/>
                </a:lnTo>
                <a:lnTo>
                  <a:pt x="202547" y="178232"/>
                </a:lnTo>
                <a:lnTo>
                  <a:pt x="211458" y="178232"/>
                </a:lnTo>
                <a:lnTo>
                  <a:pt x="246937" y="160066"/>
                </a:lnTo>
                <a:lnTo>
                  <a:pt x="194378" y="160066"/>
                </a:lnTo>
                <a:lnTo>
                  <a:pt x="187208" y="158296"/>
                </a:lnTo>
                <a:lnTo>
                  <a:pt x="162701" y="127569"/>
                </a:lnTo>
                <a:lnTo>
                  <a:pt x="161539" y="116536"/>
                </a:lnTo>
                <a:lnTo>
                  <a:pt x="155589" y="116536"/>
                </a:lnTo>
                <a:lnTo>
                  <a:pt x="155589" y="99056"/>
                </a:lnTo>
                <a:lnTo>
                  <a:pt x="161416" y="99056"/>
                </a:lnTo>
                <a:lnTo>
                  <a:pt x="161416" y="94886"/>
                </a:lnTo>
                <a:lnTo>
                  <a:pt x="185466" y="62324"/>
                </a:lnTo>
                <a:lnTo>
                  <a:pt x="192435" y="60325"/>
                </a:lnTo>
                <a:lnTo>
                  <a:pt x="242932" y="60325"/>
                </a:lnTo>
                <a:lnTo>
                  <a:pt x="239050" y="56726"/>
                </a:lnTo>
                <a:lnTo>
                  <a:pt x="233566" y="51584"/>
                </a:lnTo>
                <a:lnTo>
                  <a:pt x="227482" y="47871"/>
                </a:lnTo>
                <a:lnTo>
                  <a:pt x="214115" y="43301"/>
                </a:lnTo>
                <a:lnTo>
                  <a:pt x="207345" y="42158"/>
                </a:lnTo>
                <a:close/>
              </a:path>
              <a:path w="593725" h="178435">
                <a:moveTo>
                  <a:pt x="235451" y="139501"/>
                </a:moveTo>
                <a:lnTo>
                  <a:pt x="207859" y="160066"/>
                </a:lnTo>
                <a:lnTo>
                  <a:pt x="246937" y="160066"/>
                </a:lnTo>
                <a:lnTo>
                  <a:pt x="249476" y="157439"/>
                </a:lnTo>
                <a:lnTo>
                  <a:pt x="252932" y="151612"/>
                </a:lnTo>
                <a:lnTo>
                  <a:pt x="254988" y="144985"/>
                </a:lnTo>
                <a:lnTo>
                  <a:pt x="235451" y="139501"/>
                </a:lnTo>
                <a:close/>
              </a:path>
              <a:path w="593725" h="178435">
                <a:moveTo>
                  <a:pt x="161416" y="99056"/>
                </a:moveTo>
                <a:lnTo>
                  <a:pt x="155589" y="99056"/>
                </a:lnTo>
                <a:lnTo>
                  <a:pt x="155589" y="116536"/>
                </a:lnTo>
                <a:lnTo>
                  <a:pt x="161539" y="116536"/>
                </a:lnTo>
                <a:lnTo>
                  <a:pt x="161416" y="99056"/>
                </a:lnTo>
                <a:close/>
              </a:path>
              <a:path w="593725" h="178435">
                <a:moveTo>
                  <a:pt x="242932" y="60325"/>
                </a:moveTo>
                <a:lnTo>
                  <a:pt x="207802" y="60325"/>
                </a:lnTo>
                <a:lnTo>
                  <a:pt x="214143" y="62010"/>
                </a:lnTo>
                <a:lnTo>
                  <a:pt x="224940" y="68751"/>
                </a:lnTo>
                <a:lnTo>
                  <a:pt x="229110" y="73349"/>
                </a:lnTo>
                <a:lnTo>
                  <a:pt x="232024" y="79176"/>
                </a:lnTo>
                <a:lnTo>
                  <a:pt x="234994" y="85003"/>
                </a:lnTo>
                <a:lnTo>
                  <a:pt x="236480" y="91630"/>
                </a:lnTo>
                <a:lnTo>
                  <a:pt x="236480" y="99056"/>
                </a:lnTo>
                <a:lnTo>
                  <a:pt x="161416" y="99056"/>
                </a:lnTo>
                <a:lnTo>
                  <a:pt x="161539" y="116536"/>
                </a:lnTo>
                <a:lnTo>
                  <a:pt x="257045" y="116536"/>
                </a:lnTo>
                <a:lnTo>
                  <a:pt x="257045" y="107968"/>
                </a:lnTo>
                <a:lnTo>
                  <a:pt x="248904" y="68551"/>
                </a:lnTo>
                <a:lnTo>
                  <a:pt x="244534" y="61810"/>
                </a:lnTo>
                <a:lnTo>
                  <a:pt x="242932" y="60325"/>
                </a:lnTo>
                <a:close/>
              </a:path>
              <a:path w="593725" h="178435">
                <a:moveTo>
                  <a:pt x="307344" y="43872"/>
                </a:moveTo>
                <a:lnTo>
                  <a:pt x="287807" y="43872"/>
                </a:lnTo>
                <a:lnTo>
                  <a:pt x="287807" y="175490"/>
                </a:lnTo>
                <a:lnTo>
                  <a:pt x="308030" y="175490"/>
                </a:lnTo>
                <a:lnTo>
                  <a:pt x="308030" y="86774"/>
                </a:lnTo>
                <a:lnTo>
                  <a:pt x="309401" y="81090"/>
                </a:lnTo>
                <a:lnTo>
                  <a:pt x="314942" y="71207"/>
                </a:lnTo>
                <a:lnTo>
                  <a:pt x="318598" y="67322"/>
                </a:lnTo>
                <a:lnTo>
                  <a:pt x="323251" y="64438"/>
                </a:lnTo>
                <a:lnTo>
                  <a:pt x="307344" y="64438"/>
                </a:lnTo>
                <a:lnTo>
                  <a:pt x="307344" y="43872"/>
                </a:lnTo>
                <a:close/>
              </a:path>
              <a:path w="593725" h="178435">
                <a:moveTo>
                  <a:pt x="377760" y="60325"/>
                </a:moveTo>
                <a:lnTo>
                  <a:pt x="345504" y="60325"/>
                </a:lnTo>
                <a:lnTo>
                  <a:pt x="351760" y="62638"/>
                </a:lnTo>
                <a:lnTo>
                  <a:pt x="356676" y="67322"/>
                </a:lnTo>
                <a:lnTo>
                  <a:pt x="361471" y="71835"/>
                </a:lnTo>
                <a:lnTo>
                  <a:pt x="363830" y="77691"/>
                </a:lnTo>
                <a:lnTo>
                  <a:pt x="363899" y="175490"/>
                </a:lnTo>
                <a:lnTo>
                  <a:pt x="384464" y="175490"/>
                </a:lnTo>
                <a:lnTo>
                  <a:pt x="384537" y="81090"/>
                </a:lnTo>
                <a:lnTo>
                  <a:pt x="387006" y="74263"/>
                </a:lnTo>
                <a:lnTo>
                  <a:pt x="395982" y="64438"/>
                </a:lnTo>
                <a:lnTo>
                  <a:pt x="379666" y="64438"/>
                </a:lnTo>
                <a:lnTo>
                  <a:pt x="377760" y="60325"/>
                </a:lnTo>
                <a:close/>
              </a:path>
              <a:path w="593725" h="178435">
                <a:moveTo>
                  <a:pt x="454631" y="60325"/>
                </a:moveTo>
                <a:lnTo>
                  <a:pt x="420796" y="60325"/>
                </a:lnTo>
                <a:lnTo>
                  <a:pt x="427052" y="62410"/>
                </a:lnTo>
                <a:lnTo>
                  <a:pt x="437677" y="70750"/>
                </a:lnTo>
                <a:lnTo>
                  <a:pt x="440333" y="77691"/>
                </a:lnTo>
                <a:lnTo>
                  <a:pt x="440333" y="175490"/>
                </a:lnTo>
                <a:lnTo>
                  <a:pt x="460556" y="175490"/>
                </a:lnTo>
                <a:lnTo>
                  <a:pt x="460515" y="86774"/>
                </a:lnTo>
                <a:lnTo>
                  <a:pt x="459854" y="76557"/>
                </a:lnTo>
                <a:lnTo>
                  <a:pt x="457750" y="67244"/>
                </a:lnTo>
                <a:lnTo>
                  <a:pt x="454631" y="60325"/>
                </a:lnTo>
                <a:close/>
              </a:path>
              <a:path w="593725" h="178435">
                <a:moveTo>
                  <a:pt x="353045" y="42158"/>
                </a:moveTo>
                <a:lnTo>
                  <a:pt x="335793" y="42158"/>
                </a:lnTo>
                <a:lnTo>
                  <a:pt x="328452" y="44129"/>
                </a:lnTo>
                <a:lnTo>
                  <a:pt x="316227" y="51956"/>
                </a:lnTo>
                <a:lnTo>
                  <a:pt x="311800" y="57411"/>
                </a:lnTo>
                <a:lnTo>
                  <a:pt x="309058" y="64438"/>
                </a:lnTo>
                <a:lnTo>
                  <a:pt x="323251" y="64438"/>
                </a:lnTo>
                <a:lnTo>
                  <a:pt x="327681" y="61724"/>
                </a:lnTo>
                <a:lnTo>
                  <a:pt x="332594" y="60325"/>
                </a:lnTo>
                <a:lnTo>
                  <a:pt x="377760" y="60325"/>
                </a:lnTo>
                <a:lnTo>
                  <a:pt x="376410" y="57411"/>
                </a:lnTo>
                <a:lnTo>
                  <a:pt x="371868" y="51956"/>
                </a:lnTo>
                <a:lnTo>
                  <a:pt x="366041" y="48071"/>
                </a:lnTo>
                <a:lnTo>
                  <a:pt x="360271" y="44129"/>
                </a:lnTo>
                <a:lnTo>
                  <a:pt x="353045" y="42158"/>
                </a:lnTo>
                <a:close/>
              </a:path>
              <a:path w="593725" h="178435">
                <a:moveTo>
                  <a:pt x="420454" y="42158"/>
                </a:moveTo>
                <a:lnTo>
                  <a:pt x="411028" y="42158"/>
                </a:lnTo>
                <a:lnTo>
                  <a:pt x="402945" y="44186"/>
                </a:lnTo>
                <a:lnTo>
                  <a:pt x="389463" y="52241"/>
                </a:lnTo>
                <a:lnTo>
                  <a:pt x="384407" y="57640"/>
                </a:lnTo>
                <a:lnTo>
                  <a:pt x="381037" y="64438"/>
                </a:lnTo>
                <a:lnTo>
                  <a:pt x="395982" y="64438"/>
                </a:lnTo>
                <a:lnTo>
                  <a:pt x="397175" y="63124"/>
                </a:lnTo>
                <a:lnTo>
                  <a:pt x="404344" y="60325"/>
                </a:lnTo>
                <a:lnTo>
                  <a:pt x="454631" y="60325"/>
                </a:lnTo>
                <a:lnTo>
                  <a:pt x="454242" y="59462"/>
                </a:lnTo>
                <a:lnTo>
                  <a:pt x="449331" y="53212"/>
                </a:lnTo>
                <a:lnTo>
                  <a:pt x="443316" y="48376"/>
                </a:lnTo>
                <a:lnTo>
                  <a:pt x="436499" y="44922"/>
                </a:lnTo>
                <a:lnTo>
                  <a:pt x="428878" y="42849"/>
                </a:lnTo>
                <a:lnTo>
                  <a:pt x="420454" y="42158"/>
                </a:lnTo>
                <a:close/>
              </a:path>
              <a:path w="593725" h="178435">
                <a:moveTo>
                  <a:pt x="510898" y="139158"/>
                </a:moveTo>
                <a:lnTo>
                  <a:pt x="491704" y="143957"/>
                </a:lnTo>
                <a:lnTo>
                  <a:pt x="494066" y="151851"/>
                </a:lnTo>
                <a:lnTo>
                  <a:pt x="497638" y="158738"/>
                </a:lnTo>
                <a:lnTo>
                  <a:pt x="532112" y="177686"/>
                </a:lnTo>
                <a:lnTo>
                  <a:pt x="541746" y="178232"/>
                </a:lnTo>
                <a:lnTo>
                  <a:pt x="549180" y="177911"/>
                </a:lnTo>
                <a:lnTo>
                  <a:pt x="585659" y="160409"/>
                </a:lnTo>
                <a:lnTo>
                  <a:pt x="533120" y="160409"/>
                </a:lnTo>
                <a:lnTo>
                  <a:pt x="526408" y="158638"/>
                </a:lnTo>
                <a:lnTo>
                  <a:pt x="516182" y="151555"/>
                </a:lnTo>
                <a:lnTo>
                  <a:pt x="512726" y="146242"/>
                </a:lnTo>
                <a:lnTo>
                  <a:pt x="510898" y="139158"/>
                </a:lnTo>
                <a:close/>
              </a:path>
              <a:path w="593725" h="178435">
                <a:moveTo>
                  <a:pt x="544146" y="42158"/>
                </a:moveTo>
                <a:lnTo>
                  <a:pt x="534891" y="42158"/>
                </a:lnTo>
                <a:lnTo>
                  <a:pt x="526608" y="43787"/>
                </a:lnTo>
                <a:lnTo>
                  <a:pt x="495899" y="72521"/>
                </a:lnTo>
                <a:lnTo>
                  <a:pt x="495817" y="89287"/>
                </a:lnTo>
                <a:lnTo>
                  <a:pt x="498616" y="96857"/>
                </a:lnTo>
                <a:lnTo>
                  <a:pt x="559341" y="122877"/>
                </a:lnTo>
                <a:lnTo>
                  <a:pt x="564254" y="125220"/>
                </a:lnTo>
                <a:lnTo>
                  <a:pt x="567453" y="128362"/>
                </a:lnTo>
                <a:lnTo>
                  <a:pt x="570652" y="131446"/>
                </a:lnTo>
                <a:lnTo>
                  <a:pt x="572252" y="135274"/>
                </a:lnTo>
                <a:lnTo>
                  <a:pt x="572252" y="145499"/>
                </a:lnTo>
                <a:lnTo>
                  <a:pt x="569452" y="150355"/>
                </a:lnTo>
                <a:lnTo>
                  <a:pt x="558313" y="158410"/>
                </a:lnTo>
                <a:lnTo>
                  <a:pt x="550829" y="160409"/>
                </a:lnTo>
                <a:lnTo>
                  <a:pt x="585659" y="160409"/>
                </a:lnTo>
                <a:lnTo>
                  <a:pt x="590989" y="153097"/>
                </a:lnTo>
                <a:lnTo>
                  <a:pt x="593160" y="146356"/>
                </a:lnTo>
                <a:lnTo>
                  <a:pt x="593160" y="129618"/>
                </a:lnTo>
                <a:lnTo>
                  <a:pt x="558199" y="103169"/>
                </a:lnTo>
                <a:lnTo>
                  <a:pt x="530892" y="96428"/>
                </a:lnTo>
                <a:lnTo>
                  <a:pt x="525180" y="94000"/>
                </a:lnTo>
                <a:lnTo>
                  <a:pt x="517868" y="88173"/>
                </a:lnTo>
                <a:lnTo>
                  <a:pt x="516040" y="84203"/>
                </a:lnTo>
                <a:lnTo>
                  <a:pt x="516137" y="73349"/>
                </a:lnTo>
                <a:lnTo>
                  <a:pt x="518696" y="68865"/>
                </a:lnTo>
                <a:lnTo>
                  <a:pt x="529379" y="61496"/>
                </a:lnTo>
                <a:lnTo>
                  <a:pt x="536091" y="59639"/>
                </a:lnTo>
                <a:lnTo>
                  <a:pt x="583569" y="59639"/>
                </a:lnTo>
                <a:lnTo>
                  <a:pt x="580028" y="55355"/>
                </a:lnTo>
                <a:lnTo>
                  <a:pt x="574822" y="50727"/>
                </a:lnTo>
                <a:lnTo>
                  <a:pt x="568728" y="46978"/>
                </a:lnTo>
                <a:lnTo>
                  <a:pt x="561583" y="44301"/>
                </a:lnTo>
                <a:lnTo>
                  <a:pt x="553389" y="42694"/>
                </a:lnTo>
                <a:lnTo>
                  <a:pt x="544146" y="42158"/>
                </a:lnTo>
                <a:close/>
              </a:path>
              <a:path w="593725" h="178435">
                <a:moveTo>
                  <a:pt x="583569" y="59639"/>
                </a:moveTo>
                <a:lnTo>
                  <a:pt x="550030" y="59639"/>
                </a:lnTo>
                <a:lnTo>
                  <a:pt x="554857" y="60582"/>
                </a:lnTo>
                <a:lnTo>
                  <a:pt x="562397" y="64352"/>
                </a:lnTo>
                <a:lnTo>
                  <a:pt x="565368" y="66751"/>
                </a:lnTo>
                <a:lnTo>
                  <a:pt x="567539" y="69665"/>
                </a:lnTo>
                <a:lnTo>
                  <a:pt x="569767" y="72521"/>
                </a:lnTo>
                <a:lnTo>
                  <a:pt x="571452" y="75463"/>
                </a:lnTo>
                <a:lnTo>
                  <a:pt x="572594" y="78491"/>
                </a:lnTo>
                <a:lnTo>
                  <a:pt x="590760" y="73349"/>
                </a:lnTo>
                <a:lnTo>
                  <a:pt x="587997" y="66665"/>
                </a:lnTo>
                <a:lnTo>
                  <a:pt x="584419" y="60667"/>
                </a:lnTo>
                <a:lnTo>
                  <a:pt x="583569" y="59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9" name="object 39"/>
          <p:cNvSpPr/>
          <p:nvPr/>
        </p:nvSpPr>
        <p:spPr>
          <a:xfrm>
            <a:off x="6373582" y="3748383"/>
            <a:ext cx="271396" cy="92160"/>
          </a:xfrm>
          <a:custGeom>
            <a:avLst/>
            <a:gdLst/>
            <a:ahLst/>
            <a:cxnLst/>
            <a:rect l="l" t="t" r="r" b="b"/>
            <a:pathLst>
              <a:path w="542289" h="184150">
                <a:moveTo>
                  <a:pt x="59296" y="5484"/>
                </a:moveTo>
                <a:lnTo>
                  <a:pt x="0" y="5484"/>
                </a:lnTo>
                <a:lnTo>
                  <a:pt x="0" y="180975"/>
                </a:lnTo>
                <a:lnTo>
                  <a:pt x="21250" y="180975"/>
                </a:lnTo>
                <a:lnTo>
                  <a:pt x="21250" y="116879"/>
                </a:lnTo>
                <a:lnTo>
                  <a:pt x="17137" y="116879"/>
                </a:lnTo>
                <a:lnTo>
                  <a:pt x="17137" y="98028"/>
                </a:lnTo>
                <a:lnTo>
                  <a:pt x="21250" y="98028"/>
                </a:lnTo>
                <a:lnTo>
                  <a:pt x="21250" y="24335"/>
                </a:lnTo>
                <a:lnTo>
                  <a:pt x="106820" y="24335"/>
                </a:lnTo>
                <a:lnTo>
                  <a:pt x="69150" y="5950"/>
                </a:lnTo>
                <a:lnTo>
                  <a:pt x="59296" y="5484"/>
                </a:lnTo>
                <a:close/>
              </a:path>
              <a:path w="542289" h="184150">
                <a:moveTo>
                  <a:pt x="21250" y="98028"/>
                </a:moveTo>
                <a:lnTo>
                  <a:pt x="17137" y="98028"/>
                </a:lnTo>
                <a:lnTo>
                  <a:pt x="17137" y="116879"/>
                </a:lnTo>
                <a:lnTo>
                  <a:pt x="21250" y="116879"/>
                </a:lnTo>
                <a:lnTo>
                  <a:pt x="21250" y="98028"/>
                </a:lnTo>
                <a:close/>
              </a:path>
              <a:path w="542289" h="184150">
                <a:moveTo>
                  <a:pt x="106820" y="24335"/>
                </a:moveTo>
                <a:lnTo>
                  <a:pt x="68151" y="24335"/>
                </a:lnTo>
                <a:lnTo>
                  <a:pt x="75806" y="25935"/>
                </a:lnTo>
                <a:lnTo>
                  <a:pt x="87345" y="32276"/>
                </a:lnTo>
                <a:lnTo>
                  <a:pt x="91515" y="36617"/>
                </a:lnTo>
                <a:lnTo>
                  <a:pt x="94086" y="42158"/>
                </a:lnTo>
                <a:lnTo>
                  <a:pt x="96714" y="47700"/>
                </a:lnTo>
                <a:lnTo>
                  <a:pt x="97913" y="53437"/>
                </a:lnTo>
                <a:lnTo>
                  <a:pt x="97913" y="68588"/>
                </a:lnTo>
                <a:lnTo>
                  <a:pt x="96714" y="74349"/>
                </a:lnTo>
                <a:lnTo>
                  <a:pt x="94086" y="79947"/>
                </a:lnTo>
                <a:lnTo>
                  <a:pt x="91515" y="85488"/>
                </a:lnTo>
                <a:lnTo>
                  <a:pt x="87374" y="89887"/>
                </a:lnTo>
                <a:lnTo>
                  <a:pt x="75948" y="96400"/>
                </a:lnTo>
                <a:lnTo>
                  <a:pt x="68379" y="98028"/>
                </a:lnTo>
                <a:lnTo>
                  <a:pt x="21250" y="98028"/>
                </a:lnTo>
                <a:lnTo>
                  <a:pt x="21250" y="116879"/>
                </a:lnTo>
                <a:lnTo>
                  <a:pt x="59639" y="116879"/>
                </a:lnTo>
                <a:lnTo>
                  <a:pt x="69418" y="116413"/>
                </a:lnTo>
                <a:lnTo>
                  <a:pt x="104626" y="100598"/>
                </a:lnTo>
                <a:lnTo>
                  <a:pt x="118936" y="61010"/>
                </a:lnTo>
                <a:lnTo>
                  <a:pt x="118539" y="53437"/>
                </a:lnTo>
                <a:lnTo>
                  <a:pt x="117350" y="46229"/>
                </a:lnTo>
                <a:lnTo>
                  <a:pt x="115369" y="39384"/>
                </a:lnTo>
                <a:lnTo>
                  <a:pt x="112595" y="32904"/>
                </a:lnTo>
                <a:lnTo>
                  <a:pt x="108996" y="26933"/>
                </a:lnTo>
                <a:lnTo>
                  <a:pt x="106820" y="24335"/>
                </a:lnTo>
                <a:close/>
              </a:path>
              <a:path w="542289" h="184150">
                <a:moveTo>
                  <a:pt x="169963" y="49356"/>
                </a:moveTo>
                <a:lnTo>
                  <a:pt x="150426" y="49356"/>
                </a:lnTo>
                <a:lnTo>
                  <a:pt x="150426" y="180975"/>
                </a:lnTo>
                <a:lnTo>
                  <a:pt x="170649" y="180975"/>
                </a:lnTo>
                <a:lnTo>
                  <a:pt x="170649" y="91744"/>
                </a:lnTo>
                <a:lnTo>
                  <a:pt x="172077" y="86460"/>
                </a:lnTo>
                <a:lnTo>
                  <a:pt x="177847" y="77148"/>
                </a:lnTo>
                <a:lnTo>
                  <a:pt x="181789" y="73492"/>
                </a:lnTo>
                <a:lnTo>
                  <a:pt x="189797" y="69236"/>
                </a:lnTo>
                <a:lnTo>
                  <a:pt x="169963" y="69236"/>
                </a:lnTo>
                <a:lnTo>
                  <a:pt x="169963" y="49356"/>
                </a:lnTo>
                <a:close/>
              </a:path>
              <a:path w="542289" h="184150">
                <a:moveTo>
                  <a:pt x="207095" y="47300"/>
                </a:moveTo>
                <a:lnTo>
                  <a:pt x="197727" y="47300"/>
                </a:lnTo>
                <a:lnTo>
                  <a:pt x="190643" y="49328"/>
                </a:lnTo>
                <a:lnTo>
                  <a:pt x="178075" y="57440"/>
                </a:lnTo>
                <a:lnTo>
                  <a:pt x="173734" y="62724"/>
                </a:lnTo>
                <a:lnTo>
                  <a:pt x="171335" y="69236"/>
                </a:lnTo>
                <a:lnTo>
                  <a:pt x="189797" y="69236"/>
                </a:lnTo>
                <a:lnTo>
                  <a:pt x="191786" y="68179"/>
                </a:lnTo>
                <a:lnTo>
                  <a:pt x="197498" y="66837"/>
                </a:lnTo>
                <a:lnTo>
                  <a:pt x="216236" y="66837"/>
                </a:lnTo>
                <a:lnTo>
                  <a:pt x="216236" y="47643"/>
                </a:lnTo>
                <a:lnTo>
                  <a:pt x="215093" y="47528"/>
                </a:lnTo>
                <a:lnTo>
                  <a:pt x="213408" y="47443"/>
                </a:lnTo>
                <a:lnTo>
                  <a:pt x="207095" y="47300"/>
                </a:lnTo>
                <a:close/>
              </a:path>
              <a:path w="542289" h="184150">
                <a:moveTo>
                  <a:pt x="216236" y="66837"/>
                </a:moveTo>
                <a:lnTo>
                  <a:pt x="206581" y="66837"/>
                </a:lnTo>
                <a:lnTo>
                  <a:pt x="209123" y="67037"/>
                </a:lnTo>
                <a:lnTo>
                  <a:pt x="211523" y="67437"/>
                </a:lnTo>
                <a:lnTo>
                  <a:pt x="213979" y="67779"/>
                </a:lnTo>
                <a:lnTo>
                  <a:pt x="215550" y="68037"/>
                </a:lnTo>
                <a:lnTo>
                  <a:pt x="216236" y="68208"/>
                </a:lnTo>
                <a:lnTo>
                  <a:pt x="216236" y="66837"/>
                </a:lnTo>
                <a:close/>
              </a:path>
              <a:path w="542289" h="184150">
                <a:moveTo>
                  <a:pt x="260430" y="49356"/>
                </a:moveTo>
                <a:lnTo>
                  <a:pt x="240207" y="49356"/>
                </a:lnTo>
                <a:lnTo>
                  <a:pt x="240207" y="180975"/>
                </a:lnTo>
                <a:lnTo>
                  <a:pt x="260430" y="180975"/>
                </a:lnTo>
                <a:lnTo>
                  <a:pt x="260430" y="49356"/>
                </a:lnTo>
                <a:close/>
              </a:path>
              <a:path w="542289" h="184150">
                <a:moveTo>
                  <a:pt x="254431" y="0"/>
                </a:moveTo>
                <a:lnTo>
                  <a:pt x="246548" y="0"/>
                </a:lnTo>
                <a:lnTo>
                  <a:pt x="243149" y="1342"/>
                </a:lnTo>
                <a:lnTo>
                  <a:pt x="240293" y="4027"/>
                </a:lnTo>
                <a:lnTo>
                  <a:pt x="237494" y="6712"/>
                </a:lnTo>
                <a:lnTo>
                  <a:pt x="236094" y="9939"/>
                </a:lnTo>
                <a:lnTo>
                  <a:pt x="236094" y="17480"/>
                </a:lnTo>
                <a:lnTo>
                  <a:pt x="237494" y="20708"/>
                </a:lnTo>
                <a:lnTo>
                  <a:pt x="240293" y="23393"/>
                </a:lnTo>
                <a:lnTo>
                  <a:pt x="243149" y="26077"/>
                </a:lnTo>
                <a:lnTo>
                  <a:pt x="246548" y="27420"/>
                </a:lnTo>
                <a:lnTo>
                  <a:pt x="254431" y="27420"/>
                </a:lnTo>
                <a:lnTo>
                  <a:pt x="257802" y="26077"/>
                </a:lnTo>
                <a:lnTo>
                  <a:pt x="260601" y="23393"/>
                </a:lnTo>
                <a:lnTo>
                  <a:pt x="263457" y="20708"/>
                </a:lnTo>
                <a:lnTo>
                  <a:pt x="264885" y="17480"/>
                </a:lnTo>
                <a:lnTo>
                  <a:pt x="264885" y="9939"/>
                </a:lnTo>
                <a:lnTo>
                  <a:pt x="263457" y="6712"/>
                </a:lnTo>
                <a:lnTo>
                  <a:pt x="260601" y="4027"/>
                </a:lnTo>
                <a:lnTo>
                  <a:pt x="257802" y="1342"/>
                </a:lnTo>
                <a:lnTo>
                  <a:pt x="254431" y="0"/>
                </a:lnTo>
                <a:close/>
              </a:path>
              <a:path w="542289" h="184150">
                <a:moveTo>
                  <a:pt x="350596" y="47643"/>
                </a:moveTo>
                <a:lnTo>
                  <a:pt x="313128" y="61133"/>
                </a:lnTo>
                <a:lnTo>
                  <a:pt x="293141" y="96978"/>
                </a:lnTo>
                <a:lnTo>
                  <a:pt x="291299" y="115851"/>
                </a:lnTo>
                <a:lnTo>
                  <a:pt x="291749" y="125432"/>
                </a:lnTo>
                <a:lnTo>
                  <a:pt x="307286" y="164636"/>
                </a:lnTo>
                <a:lnTo>
                  <a:pt x="342005" y="183170"/>
                </a:lnTo>
                <a:lnTo>
                  <a:pt x="350938" y="183717"/>
                </a:lnTo>
                <a:lnTo>
                  <a:pt x="357997" y="183379"/>
                </a:lnTo>
                <a:lnTo>
                  <a:pt x="392793" y="165550"/>
                </a:lnTo>
                <a:lnTo>
                  <a:pt x="342941" y="165550"/>
                </a:lnTo>
                <a:lnTo>
                  <a:pt x="335971" y="163465"/>
                </a:lnTo>
                <a:lnTo>
                  <a:pt x="312721" y="129433"/>
                </a:lnTo>
                <a:lnTo>
                  <a:pt x="311522" y="115165"/>
                </a:lnTo>
                <a:lnTo>
                  <a:pt x="311827" y="107951"/>
                </a:lnTo>
                <a:lnTo>
                  <a:pt x="336143" y="67865"/>
                </a:lnTo>
                <a:lnTo>
                  <a:pt x="343055" y="65809"/>
                </a:lnTo>
                <a:lnTo>
                  <a:pt x="392815" y="65809"/>
                </a:lnTo>
                <a:lnTo>
                  <a:pt x="389127" y="61010"/>
                </a:lnTo>
                <a:lnTo>
                  <a:pt x="357365" y="47964"/>
                </a:lnTo>
                <a:lnTo>
                  <a:pt x="350596" y="47643"/>
                </a:lnTo>
                <a:close/>
              </a:path>
              <a:path w="542289" h="184150">
                <a:moveTo>
                  <a:pt x="402695" y="142586"/>
                </a:moveTo>
                <a:lnTo>
                  <a:pt x="382472" y="142586"/>
                </a:lnTo>
                <a:lnTo>
                  <a:pt x="381215" y="147384"/>
                </a:lnTo>
                <a:lnTo>
                  <a:pt x="379102" y="151498"/>
                </a:lnTo>
                <a:lnTo>
                  <a:pt x="373160" y="158353"/>
                </a:lnTo>
                <a:lnTo>
                  <a:pt x="369533" y="160980"/>
                </a:lnTo>
                <a:lnTo>
                  <a:pt x="360964" y="164636"/>
                </a:lnTo>
                <a:lnTo>
                  <a:pt x="356194" y="165550"/>
                </a:lnTo>
                <a:lnTo>
                  <a:pt x="392793" y="165550"/>
                </a:lnTo>
                <a:lnTo>
                  <a:pt x="398724" y="157353"/>
                </a:lnTo>
                <a:lnTo>
                  <a:pt x="401552" y="150355"/>
                </a:lnTo>
                <a:lnTo>
                  <a:pt x="402695" y="142586"/>
                </a:lnTo>
                <a:close/>
              </a:path>
              <a:path w="542289" h="184150">
                <a:moveTo>
                  <a:pt x="392815" y="65809"/>
                </a:moveTo>
                <a:lnTo>
                  <a:pt x="359850" y="65809"/>
                </a:lnTo>
                <a:lnTo>
                  <a:pt x="366934" y="68151"/>
                </a:lnTo>
                <a:lnTo>
                  <a:pt x="372189" y="72835"/>
                </a:lnTo>
                <a:lnTo>
                  <a:pt x="377502" y="77462"/>
                </a:lnTo>
                <a:lnTo>
                  <a:pt x="380930" y="82775"/>
                </a:lnTo>
                <a:lnTo>
                  <a:pt x="382472" y="88773"/>
                </a:lnTo>
                <a:lnTo>
                  <a:pt x="402695" y="88773"/>
                </a:lnTo>
                <a:lnTo>
                  <a:pt x="401552" y="80547"/>
                </a:lnTo>
                <a:lnTo>
                  <a:pt x="398610" y="73349"/>
                </a:lnTo>
                <a:lnTo>
                  <a:pt x="392815" y="65809"/>
                </a:lnTo>
                <a:close/>
              </a:path>
              <a:path w="542289" h="184150">
                <a:moveTo>
                  <a:pt x="492239" y="47643"/>
                </a:moveTo>
                <a:lnTo>
                  <a:pt x="485384" y="47643"/>
                </a:lnTo>
                <a:lnTo>
                  <a:pt x="476751" y="48189"/>
                </a:lnTo>
                <a:lnTo>
                  <a:pt x="442369" y="66751"/>
                </a:lnTo>
                <a:lnTo>
                  <a:pt x="426548" y="106382"/>
                </a:lnTo>
                <a:lnTo>
                  <a:pt x="426088" y="116194"/>
                </a:lnTo>
                <a:lnTo>
                  <a:pt x="426548" y="125994"/>
                </a:lnTo>
                <a:lnTo>
                  <a:pt x="442476" y="165165"/>
                </a:lnTo>
                <a:lnTo>
                  <a:pt x="478256" y="183192"/>
                </a:lnTo>
                <a:lnTo>
                  <a:pt x="487441" y="183717"/>
                </a:lnTo>
                <a:lnTo>
                  <a:pt x="496353" y="183717"/>
                </a:lnTo>
                <a:lnTo>
                  <a:pt x="531832" y="165550"/>
                </a:lnTo>
                <a:lnTo>
                  <a:pt x="479272" y="165550"/>
                </a:lnTo>
                <a:lnTo>
                  <a:pt x="472103" y="163780"/>
                </a:lnTo>
                <a:lnTo>
                  <a:pt x="447596" y="133053"/>
                </a:lnTo>
                <a:lnTo>
                  <a:pt x="446433" y="122021"/>
                </a:lnTo>
                <a:lnTo>
                  <a:pt x="440483" y="122021"/>
                </a:lnTo>
                <a:lnTo>
                  <a:pt x="440483" y="104540"/>
                </a:lnTo>
                <a:lnTo>
                  <a:pt x="446310" y="104540"/>
                </a:lnTo>
                <a:lnTo>
                  <a:pt x="446310" y="100370"/>
                </a:lnTo>
                <a:lnTo>
                  <a:pt x="470360" y="67808"/>
                </a:lnTo>
                <a:lnTo>
                  <a:pt x="477330" y="65809"/>
                </a:lnTo>
                <a:lnTo>
                  <a:pt x="527826" y="65809"/>
                </a:lnTo>
                <a:lnTo>
                  <a:pt x="523944" y="62210"/>
                </a:lnTo>
                <a:lnTo>
                  <a:pt x="518460" y="57068"/>
                </a:lnTo>
                <a:lnTo>
                  <a:pt x="512376" y="53355"/>
                </a:lnTo>
                <a:lnTo>
                  <a:pt x="499009" y="48785"/>
                </a:lnTo>
                <a:lnTo>
                  <a:pt x="492239" y="47643"/>
                </a:lnTo>
                <a:close/>
              </a:path>
              <a:path w="542289" h="184150">
                <a:moveTo>
                  <a:pt x="520345" y="144985"/>
                </a:moveTo>
                <a:lnTo>
                  <a:pt x="492754" y="165550"/>
                </a:lnTo>
                <a:lnTo>
                  <a:pt x="531832" y="165550"/>
                </a:lnTo>
                <a:lnTo>
                  <a:pt x="534370" y="162923"/>
                </a:lnTo>
                <a:lnTo>
                  <a:pt x="537826" y="157096"/>
                </a:lnTo>
                <a:lnTo>
                  <a:pt x="539883" y="150469"/>
                </a:lnTo>
                <a:lnTo>
                  <a:pt x="520345" y="144985"/>
                </a:lnTo>
                <a:close/>
              </a:path>
              <a:path w="542289" h="184150">
                <a:moveTo>
                  <a:pt x="446310" y="104540"/>
                </a:moveTo>
                <a:lnTo>
                  <a:pt x="440483" y="104540"/>
                </a:lnTo>
                <a:lnTo>
                  <a:pt x="440483" y="122021"/>
                </a:lnTo>
                <a:lnTo>
                  <a:pt x="446433" y="122021"/>
                </a:lnTo>
                <a:lnTo>
                  <a:pt x="446310" y="104540"/>
                </a:lnTo>
                <a:close/>
              </a:path>
              <a:path w="542289" h="184150">
                <a:moveTo>
                  <a:pt x="527826" y="65809"/>
                </a:moveTo>
                <a:lnTo>
                  <a:pt x="492696" y="65809"/>
                </a:lnTo>
                <a:lnTo>
                  <a:pt x="499037" y="67494"/>
                </a:lnTo>
                <a:lnTo>
                  <a:pt x="509834" y="74235"/>
                </a:lnTo>
                <a:lnTo>
                  <a:pt x="514005" y="78833"/>
                </a:lnTo>
                <a:lnTo>
                  <a:pt x="516918" y="84660"/>
                </a:lnTo>
                <a:lnTo>
                  <a:pt x="519888" y="90487"/>
                </a:lnTo>
                <a:lnTo>
                  <a:pt x="521374" y="97114"/>
                </a:lnTo>
                <a:lnTo>
                  <a:pt x="521374" y="104540"/>
                </a:lnTo>
                <a:lnTo>
                  <a:pt x="446310" y="104540"/>
                </a:lnTo>
                <a:lnTo>
                  <a:pt x="446433" y="122021"/>
                </a:lnTo>
                <a:lnTo>
                  <a:pt x="541939" y="122021"/>
                </a:lnTo>
                <a:lnTo>
                  <a:pt x="541939" y="113452"/>
                </a:lnTo>
                <a:lnTo>
                  <a:pt x="533799" y="74035"/>
                </a:lnTo>
                <a:lnTo>
                  <a:pt x="529429" y="67294"/>
                </a:lnTo>
                <a:lnTo>
                  <a:pt x="527826" y="65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0" name="object 40"/>
          <p:cNvSpPr/>
          <p:nvPr/>
        </p:nvSpPr>
        <p:spPr>
          <a:xfrm>
            <a:off x="5079564" y="3749927"/>
            <a:ext cx="260273" cy="90571"/>
          </a:xfrm>
          <a:custGeom>
            <a:avLst/>
            <a:gdLst/>
            <a:ahLst/>
            <a:cxnLst/>
            <a:rect l="l" t="t" r="r" b="b"/>
            <a:pathLst>
              <a:path w="520065" h="180975">
                <a:moveTo>
                  <a:pt x="21936" y="132646"/>
                </a:moveTo>
                <a:lnTo>
                  <a:pt x="0" y="132646"/>
                </a:lnTo>
                <a:lnTo>
                  <a:pt x="937" y="139624"/>
                </a:lnTo>
                <a:lnTo>
                  <a:pt x="23928" y="171549"/>
                </a:lnTo>
                <a:lnTo>
                  <a:pt x="63067" y="180975"/>
                </a:lnTo>
                <a:lnTo>
                  <a:pt x="72798" y="180551"/>
                </a:lnTo>
                <a:lnTo>
                  <a:pt x="109938" y="166257"/>
                </a:lnTo>
                <a:lnTo>
                  <a:pt x="114519" y="161780"/>
                </a:lnTo>
                <a:lnTo>
                  <a:pt x="56097" y="161780"/>
                </a:lnTo>
                <a:lnTo>
                  <a:pt x="49585" y="160752"/>
                </a:lnTo>
                <a:lnTo>
                  <a:pt x="22507" y="139273"/>
                </a:lnTo>
                <a:lnTo>
                  <a:pt x="21936" y="132646"/>
                </a:lnTo>
                <a:close/>
              </a:path>
              <a:path w="520065" h="180975">
                <a:moveTo>
                  <a:pt x="64780" y="0"/>
                </a:moveTo>
                <a:lnTo>
                  <a:pt x="22193" y="13496"/>
                </a:lnTo>
                <a:lnTo>
                  <a:pt x="4798" y="49014"/>
                </a:lnTo>
                <a:lnTo>
                  <a:pt x="5548" y="57459"/>
                </a:lnTo>
                <a:lnTo>
                  <a:pt x="30933" y="87424"/>
                </a:lnTo>
                <a:lnTo>
                  <a:pt x="77120" y="102483"/>
                </a:lnTo>
                <a:lnTo>
                  <a:pt x="82861" y="104483"/>
                </a:lnTo>
                <a:lnTo>
                  <a:pt x="93486" y="109053"/>
                </a:lnTo>
                <a:lnTo>
                  <a:pt x="97771" y="112023"/>
                </a:lnTo>
                <a:lnTo>
                  <a:pt x="104283" y="119336"/>
                </a:lnTo>
                <a:lnTo>
                  <a:pt x="105911" y="124077"/>
                </a:lnTo>
                <a:lnTo>
                  <a:pt x="105911" y="136302"/>
                </a:lnTo>
                <a:lnTo>
                  <a:pt x="71178" y="161780"/>
                </a:lnTo>
                <a:lnTo>
                  <a:pt x="114519" y="161780"/>
                </a:lnTo>
                <a:lnTo>
                  <a:pt x="126476" y="130247"/>
                </a:lnTo>
                <a:lnTo>
                  <a:pt x="126476" y="122021"/>
                </a:lnTo>
                <a:lnTo>
                  <a:pt x="124791" y="115080"/>
                </a:lnTo>
                <a:lnTo>
                  <a:pt x="118050" y="103769"/>
                </a:lnTo>
                <a:lnTo>
                  <a:pt x="113766" y="99142"/>
                </a:lnTo>
                <a:lnTo>
                  <a:pt x="108567" y="95543"/>
                </a:lnTo>
                <a:lnTo>
                  <a:pt x="103426" y="91887"/>
                </a:lnTo>
                <a:lnTo>
                  <a:pt x="98028" y="89002"/>
                </a:lnTo>
                <a:lnTo>
                  <a:pt x="86774" y="84774"/>
                </a:lnTo>
                <a:lnTo>
                  <a:pt x="81690" y="83118"/>
                </a:lnTo>
                <a:lnTo>
                  <a:pt x="56040" y="76263"/>
                </a:lnTo>
                <a:lnTo>
                  <a:pt x="52470" y="75149"/>
                </a:lnTo>
                <a:lnTo>
                  <a:pt x="25363" y="52670"/>
                </a:lnTo>
                <a:lnTo>
                  <a:pt x="25363" y="42387"/>
                </a:lnTo>
                <a:lnTo>
                  <a:pt x="56326" y="18851"/>
                </a:lnTo>
                <a:lnTo>
                  <a:pt x="112725" y="18851"/>
                </a:lnTo>
                <a:lnTo>
                  <a:pt x="111652" y="17587"/>
                </a:lnTo>
                <a:lnTo>
                  <a:pt x="73028" y="380"/>
                </a:lnTo>
                <a:lnTo>
                  <a:pt x="64780" y="0"/>
                </a:lnTo>
                <a:close/>
              </a:path>
              <a:path w="520065" h="180975">
                <a:moveTo>
                  <a:pt x="112725" y="18851"/>
                </a:moveTo>
                <a:lnTo>
                  <a:pt x="64095" y="18851"/>
                </a:lnTo>
                <a:lnTo>
                  <a:pt x="71753" y="19301"/>
                </a:lnTo>
                <a:lnTo>
                  <a:pt x="78790" y="20651"/>
                </a:lnTo>
                <a:lnTo>
                  <a:pt x="103512" y="46272"/>
                </a:lnTo>
                <a:lnTo>
                  <a:pt x="124077" y="46272"/>
                </a:lnTo>
                <a:lnTo>
                  <a:pt x="123782" y="37388"/>
                </a:lnTo>
                <a:lnTo>
                  <a:pt x="121049" y="29505"/>
                </a:lnTo>
                <a:lnTo>
                  <a:pt x="115851" y="22536"/>
                </a:lnTo>
                <a:lnTo>
                  <a:pt x="112725" y="18851"/>
                </a:lnTo>
                <a:close/>
              </a:path>
              <a:path w="520065" h="180975">
                <a:moveTo>
                  <a:pt x="177640" y="148413"/>
                </a:moveTo>
                <a:lnTo>
                  <a:pt x="169185" y="148413"/>
                </a:lnTo>
                <a:lnTo>
                  <a:pt x="165558" y="149927"/>
                </a:lnTo>
                <a:lnTo>
                  <a:pt x="159502" y="155982"/>
                </a:lnTo>
                <a:lnTo>
                  <a:pt x="157988" y="159609"/>
                </a:lnTo>
                <a:lnTo>
                  <a:pt x="157988" y="168064"/>
                </a:lnTo>
                <a:lnTo>
                  <a:pt x="159502" y="171692"/>
                </a:lnTo>
                <a:lnTo>
                  <a:pt x="165558" y="177747"/>
                </a:lnTo>
                <a:lnTo>
                  <a:pt x="169185" y="179261"/>
                </a:lnTo>
                <a:lnTo>
                  <a:pt x="176269" y="179261"/>
                </a:lnTo>
                <a:lnTo>
                  <a:pt x="178839" y="178575"/>
                </a:lnTo>
                <a:lnTo>
                  <a:pt x="183467" y="175776"/>
                </a:lnTo>
                <a:lnTo>
                  <a:pt x="185323" y="173891"/>
                </a:lnTo>
                <a:lnTo>
                  <a:pt x="186694" y="171549"/>
                </a:lnTo>
                <a:lnTo>
                  <a:pt x="188122" y="169207"/>
                </a:lnTo>
                <a:lnTo>
                  <a:pt x="188836" y="166636"/>
                </a:lnTo>
                <a:lnTo>
                  <a:pt x="188836" y="159609"/>
                </a:lnTo>
                <a:lnTo>
                  <a:pt x="187323" y="155982"/>
                </a:lnTo>
                <a:lnTo>
                  <a:pt x="181267" y="149927"/>
                </a:lnTo>
                <a:lnTo>
                  <a:pt x="177640" y="148413"/>
                </a:lnTo>
                <a:close/>
              </a:path>
              <a:path w="520065" h="180975">
                <a:moveTo>
                  <a:pt x="248433" y="2399"/>
                </a:moveTo>
                <a:lnTo>
                  <a:pt x="227868" y="2399"/>
                </a:lnTo>
                <a:lnTo>
                  <a:pt x="227868" y="177890"/>
                </a:lnTo>
                <a:lnTo>
                  <a:pt x="249119" y="177890"/>
                </a:lnTo>
                <a:lnTo>
                  <a:pt x="249119" y="40102"/>
                </a:lnTo>
                <a:lnTo>
                  <a:pt x="274629" y="40102"/>
                </a:lnTo>
                <a:lnTo>
                  <a:pt x="248433" y="2399"/>
                </a:lnTo>
                <a:close/>
              </a:path>
              <a:path w="520065" h="180975">
                <a:moveTo>
                  <a:pt x="274629" y="40102"/>
                </a:moveTo>
                <a:lnTo>
                  <a:pt x="250832" y="40102"/>
                </a:lnTo>
                <a:lnTo>
                  <a:pt x="346461" y="177890"/>
                </a:lnTo>
                <a:lnTo>
                  <a:pt x="367027" y="177890"/>
                </a:lnTo>
                <a:lnTo>
                  <a:pt x="367027" y="140529"/>
                </a:lnTo>
                <a:lnTo>
                  <a:pt x="344405" y="140529"/>
                </a:lnTo>
                <a:lnTo>
                  <a:pt x="274629" y="40102"/>
                </a:lnTo>
                <a:close/>
              </a:path>
              <a:path w="520065" h="180975">
                <a:moveTo>
                  <a:pt x="367027" y="2399"/>
                </a:moveTo>
                <a:lnTo>
                  <a:pt x="346118" y="2399"/>
                </a:lnTo>
                <a:lnTo>
                  <a:pt x="346118" y="140529"/>
                </a:lnTo>
                <a:lnTo>
                  <a:pt x="367027" y="140529"/>
                </a:lnTo>
                <a:lnTo>
                  <a:pt x="367027" y="2399"/>
                </a:lnTo>
                <a:close/>
              </a:path>
              <a:path w="520065" h="180975">
                <a:moveTo>
                  <a:pt x="460278" y="44558"/>
                </a:moveTo>
                <a:lnTo>
                  <a:pt x="422682" y="57711"/>
                </a:lnTo>
                <a:lnTo>
                  <a:pt x="402502" y="93508"/>
                </a:lnTo>
                <a:lnTo>
                  <a:pt x="400638" y="112766"/>
                </a:lnTo>
                <a:lnTo>
                  <a:pt x="401104" y="122642"/>
                </a:lnTo>
                <a:lnTo>
                  <a:pt x="417090" y="161973"/>
                </a:lnTo>
                <a:lnTo>
                  <a:pt x="451639" y="180102"/>
                </a:lnTo>
                <a:lnTo>
                  <a:pt x="460278" y="180632"/>
                </a:lnTo>
                <a:lnTo>
                  <a:pt x="468911" y="180102"/>
                </a:lnTo>
                <a:lnTo>
                  <a:pt x="502921" y="162466"/>
                </a:lnTo>
                <a:lnTo>
                  <a:pt x="451252" y="162466"/>
                </a:lnTo>
                <a:lnTo>
                  <a:pt x="443825" y="160152"/>
                </a:lnTo>
                <a:lnTo>
                  <a:pt x="432172" y="150898"/>
                </a:lnTo>
                <a:lnTo>
                  <a:pt x="427859" y="144814"/>
                </a:lnTo>
                <a:lnTo>
                  <a:pt x="422260" y="129733"/>
                </a:lnTo>
                <a:lnTo>
                  <a:pt x="420861" y="121564"/>
                </a:lnTo>
                <a:lnTo>
                  <a:pt x="420861" y="103969"/>
                </a:lnTo>
                <a:lnTo>
                  <a:pt x="443825" y="65066"/>
                </a:lnTo>
                <a:lnTo>
                  <a:pt x="451252" y="62724"/>
                </a:lnTo>
                <a:lnTo>
                  <a:pt x="502901" y="62724"/>
                </a:lnTo>
                <a:lnTo>
                  <a:pt x="497820" y="57711"/>
                </a:lnTo>
                <a:lnTo>
                  <a:pt x="491468" y="53041"/>
                </a:lnTo>
                <a:lnTo>
                  <a:pt x="484506" y="49330"/>
                </a:lnTo>
                <a:lnTo>
                  <a:pt x="476987" y="46679"/>
                </a:lnTo>
                <a:lnTo>
                  <a:pt x="468911" y="45088"/>
                </a:lnTo>
                <a:lnTo>
                  <a:pt x="460278" y="44558"/>
                </a:lnTo>
                <a:close/>
              </a:path>
              <a:path w="520065" h="180975">
                <a:moveTo>
                  <a:pt x="502901" y="62724"/>
                </a:moveTo>
                <a:lnTo>
                  <a:pt x="469303" y="62724"/>
                </a:lnTo>
                <a:lnTo>
                  <a:pt x="476730" y="65066"/>
                </a:lnTo>
                <a:lnTo>
                  <a:pt x="488383" y="74435"/>
                </a:lnTo>
                <a:lnTo>
                  <a:pt x="492696" y="80576"/>
                </a:lnTo>
                <a:lnTo>
                  <a:pt x="498295" y="95771"/>
                </a:lnTo>
                <a:lnTo>
                  <a:pt x="499694" y="103969"/>
                </a:lnTo>
                <a:lnTo>
                  <a:pt x="499694" y="121564"/>
                </a:lnTo>
                <a:lnTo>
                  <a:pt x="476730" y="160152"/>
                </a:lnTo>
                <a:lnTo>
                  <a:pt x="469303" y="162466"/>
                </a:lnTo>
                <a:lnTo>
                  <a:pt x="502921" y="162466"/>
                </a:lnTo>
                <a:lnTo>
                  <a:pt x="519446" y="122642"/>
                </a:lnTo>
                <a:lnTo>
                  <a:pt x="519917" y="112766"/>
                </a:lnTo>
                <a:lnTo>
                  <a:pt x="519446" y="102810"/>
                </a:lnTo>
                <a:lnTo>
                  <a:pt x="503422" y="63238"/>
                </a:lnTo>
                <a:lnTo>
                  <a:pt x="502901" y="62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1" name="object 41"/>
          <p:cNvSpPr/>
          <p:nvPr/>
        </p:nvSpPr>
        <p:spPr>
          <a:xfrm>
            <a:off x="5040804" y="3994674"/>
            <a:ext cx="2110472" cy="6356"/>
          </a:xfrm>
          <a:custGeom>
            <a:avLst/>
            <a:gdLst/>
            <a:ahLst/>
            <a:cxnLst/>
            <a:rect l="l" t="t" r="r" b="b"/>
            <a:pathLst>
              <a:path w="4217035" h="12700">
                <a:moveTo>
                  <a:pt x="4216878" y="0"/>
                </a:moveTo>
                <a:lnTo>
                  <a:pt x="0" y="0"/>
                </a:lnTo>
                <a:lnTo>
                  <a:pt x="0" y="12700"/>
                </a:lnTo>
                <a:lnTo>
                  <a:pt x="4216878" y="12700"/>
                </a:lnTo>
                <a:lnTo>
                  <a:pt x="42168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2" name="object 42"/>
          <p:cNvSpPr/>
          <p:nvPr/>
        </p:nvSpPr>
        <p:spPr>
          <a:xfrm>
            <a:off x="5053635" y="4849540"/>
            <a:ext cx="2110472" cy="6356"/>
          </a:xfrm>
          <a:custGeom>
            <a:avLst/>
            <a:gdLst/>
            <a:ahLst/>
            <a:cxnLst/>
            <a:rect l="l" t="t" r="r" b="b"/>
            <a:pathLst>
              <a:path w="4217035" h="12700">
                <a:moveTo>
                  <a:pt x="4216878" y="0"/>
                </a:moveTo>
                <a:lnTo>
                  <a:pt x="0" y="0"/>
                </a:lnTo>
                <a:lnTo>
                  <a:pt x="0" y="12700"/>
                </a:lnTo>
                <a:lnTo>
                  <a:pt x="4216878" y="12700"/>
                </a:lnTo>
                <a:lnTo>
                  <a:pt x="42168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3" name="object 43"/>
          <p:cNvSpPr/>
          <p:nvPr/>
        </p:nvSpPr>
        <p:spPr>
          <a:xfrm>
            <a:off x="5053635" y="4588949"/>
            <a:ext cx="2110472" cy="6356"/>
          </a:xfrm>
          <a:custGeom>
            <a:avLst/>
            <a:gdLst/>
            <a:ahLst/>
            <a:cxnLst/>
            <a:rect l="l" t="t" r="r" b="b"/>
            <a:pathLst>
              <a:path w="4217035" h="12700">
                <a:moveTo>
                  <a:pt x="4216878" y="0"/>
                </a:moveTo>
                <a:lnTo>
                  <a:pt x="0" y="0"/>
                </a:lnTo>
                <a:lnTo>
                  <a:pt x="0" y="12700"/>
                </a:lnTo>
                <a:lnTo>
                  <a:pt x="4216878" y="12700"/>
                </a:lnTo>
                <a:lnTo>
                  <a:pt x="42168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4" name="object 44"/>
          <p:cNvSpPr/>
          <p:nvPr/>
        </p:nvSpPr>
        <p:spPr>
          <a:xfrm>
            <a:off x="5053635" y="4290222"/>
            <a:ext cx="2110472" cy="6356"/>
          </a:xfrm>
          <a:custGeom>
            <a:avLst/>
            <a:gdLst/>
            <a:ahLst/>
            <a:cxnLst/>
            <a:rect l="l" t="t" r="r" b="b"/>
            <a:pathLst>
              <a:path w="4217035" h="12700">
                <a:moveTo>
                  <a:pt x="4216878" y="0"/>
                </a:moveTo>
                <a:lnTo>
                  <a:pt x="0" y="0"/>
                </a:lnTo>
                <a:lnTo>
                  <a:pt x="0" y="12700"/>
                </a:lnTo>
                <a:lnTo>
                  <a:pt x="4216878" y="12700"/>
                </a:lnTo>
                <a:lnTo>
                  <a:pt x="42168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5" name="object 45"/>
          <p:cNvSpPr/>
          <p:nvPr/>
        </p:nvSpPr>
        <p:spPr>
          <a:xfrm>
            <a:off x="5098126" y="4074122"/>
            <a:ext cx="266947" cy="158897"/>
          </a:xfrm>
          <a:custGeom>
            <a:avLst/>
            <a:gdLst/>
            <a:ahLst/>
            <a:cxnLst/>
            <a:rect l="l" t="t" r="r" b="b"/>
            <a:pathLst>
              <a:path w="533400" h="317500">
                <a:moveTo>
                  <a:pt x="533400" y="0"/>
                </a:moveTo>
                <a:lnTo>
                  <a:pt x="0" y="0"/>
                </a:lnTo>
                <a:lnTo>
                  <a:pt x="0" y="317500"/>
                </a:lnTo>
                <a:lnTo>
                  <a:pt x="533400" y="317500"/>
                </a:lnTo>
                <a:lnTo>
                  <a:pt x="5334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6" name="object 46"/>
          <p:cNvSpPr/>
          <p:nvPr/>
        </p:nvSpPr>
        <p:spPr>
          <a:xfrm>
            <a:off x="5098126" y="4639796"/>
            <a:ext cx="266947" cy="158897"/>
          </a:xfrm>
          <a:custGeom>
            <a:avLst/>
            <a:gdLst/>
            <a:ahLst/>
            <a:cxnLst/>
            <a:rect l="l" t="t" r="r" b="b"/>
            <a:pathLst>
              <a:path w="533400" h="317500">
                <a:moveTo>
                  <a:pt x="533400" y="0"/>
                </a:moveTo>
                <a:lnTo>
                  <a:pt x="0" y="0"/>
                </a:lnTo>
                <a:lnTo>
                  <a:pt x="0" y="317500"/>
                </a:lnTo>
                <a:lnTo>
                  <a:pt x="533400" y="317500"/>
                </a:lnTo>
                <a:lnTo>
                  <a:pt x="5334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7" name="object 47"/>
          <p:cNvSpPr/>
          <p:nvPr/>
        </p:nvSpPr>
        <p:spPr>
          <a:xfrm>
            <a:off x="5098126" y="4372849"/>
            <a:ext cx="266947" cy="158897"/>
          </a:xfrm>
          <a:custGeom>
            <a:avLst/>
            <a:gdLst/>
            <a:ahLst/>
            <a:cxnLst/>
            <a:rect l="l" t="t" r="r" b="b"/>
            <a:pathLst>
              <a:path w="533400" h="317500">
                <a:moveTo>
                  <a:pt x="533400" y="0"/>
                </a:moveTo>
                <a:lnTo>
                  <a:pt x="0" y="0"/>
                </a:lnTo>
                <a:lnTo>
                  <a:pt x="0" y="317500"/>
                </a:lnTo>
                <a:lnTo>
                  <a:pt x="533400" y="317500"/>
                </a:lnTo>
                <a:lnTo>
                  <a:pt x="5334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8" name="object 48"/>
          <p:cNvSpPr/>
          <p:nvPr/>
        </p:nvSpPr>
        <p:spPr>
          <a:xfrm>
            <a:off x="5638376" y="4074122"/>
            <a:ext cx="349574" cy="158897"/>
          </a:xfrm>
          <a:custGeom>
            <a:avLst/>
            <a:gdLst/>
            <a:ahLst/>
            <a:cxnLst/>
            <a:rect l="l" t="t" r="r" b="b"/>
            <a:pathLst>
              <a:path w="698500" h="317500">
                <a:moveTo>
                  <a:pt x="698500" y="0"/>
                </a:moveTo>
                <a:lnTo>
                  <a:pt x="0" y="0"/>
                </a:lnTo>
                <a:lnTo>
                  <a:pt x="0" y="317500"/>
                </a:lnTo>
                <a:lnTo>
                  <a:pt x="698500" y="317500"/>
                </a:lnTo>
                <a:lnTo>
                  <a:pt x="698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9" name="object 49"/>
          <p:cNvSpPr/>
          <p:nvPr/>
        </p:nvSpPr>
        <p:spPr>
          <a:xfrm>
            <a:off x="5638376" y="4627084"/>
            <a:ext cx="349574" cy="158897"/>
          </a:xfrm>
          <a:custGeom>
            <a:avLst/>
            <a:gdLst/>
            <a:ahLst/>
            <a:cxnLst/>
            <a:rect l="l" t="t" r="r" b="b"/>
            <a:pathLst>
              <a:path w="698500" h="317500">
                <a:moveTo>
                  <a:pt x="698500" y="0"/>
                </a:moveTo>
                <a:lnTo>
                  <a:pt x="0" y="0"/>
                </a:lnTo>
                <a:lnTo>
                  <a:pt x="0" y="317500"/>
                </a:lnTo>
                <a:lnTo>
                  <a:pt x="698500" y="317500"/>
                </a:lnTo>
                <a:lnTo>
                  <a:pt x="698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0" name="object 50"/>
          <p:cNvSpPr/>
          <p:nvPr/>
        </p:nvSpPr>
        <p:spPr>
          <a:xfrm>
            <a:off x="5638376" y="4360137"/>
            <a:ext cx="349574" cy="158897"/>
          </a:xfrm>
          <a:custGeom>
            <a:avLst/>
            <a:gdLst/>
            <a:ahLst/>
            <a:cxnLst/>
            <a:rect l="l" t="t" r="r" b="b"/>
            <a:pathLst>
              <a:path w="698500" h="317500">
                <a:moveTo>
                  <a:pt x="698500" y="0"/>
                </a:moveTo>
                <a:lnTo>
                  <a:pt x="0" y="0"/>
                </a:lnTo>
                <a:lnTo>
                  <a:pt x="0" y="317500"/>
                </a:lnTo>
                <a:lnTo>
                  <a:pt x="698500" y="317500"/>
                </a:lnTo>
                <a:lnTo>
                  <a:pt x="698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1" name="object 51"/>
          <p:cNvSpPr/>
          <p:nvPr/>
        </p:nvSpPr>
        <p:spPr>
          <a:xfrm>
            <a:off x="6369303" y="4074122"/>
            <a:ext cx="451268" cy="158897"/>
          </a:xfrm>
          <a:custGeom>
            <a:avLst/>
            <a:gdLst/>
            <a:ahLst/>
            <a:cxnLst/>
            <a:rect l="l" t="t" r="r" b="b"/>
            <a:pathLst>
              <a:path w="901700" h="317500">
                <a:moveTo>
                  <a:pt x="901700" y="0"/>
                </a:moveTo>
                <a:lnTo>
                  <a:pt x="0" y="0"/>
                </a:lnTo>
                <a:lnTo>
                  <a:pt x="0" y="317500"/>
                </a:lnTo>
                <a:lnTo>
                  <a:pt x="901700" y="317500"/>
                </a:lnTo>
                <a:lnTo>
                  <a:pt x="9017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2" name="object 52"/>
          <p:cNvSpPr/>
          <p:nvPr/>
        </p:nvSpPr>
        <p:spPr>
          <a:xfrm>
            <a:off x="6369303" y="4620729"/>
            <a:ext cx="451268" cy="158897"/>
          </a:xfrm>
          <a:custGeom>
            <a:avLst/>
            <a:gdLst/>
            <a:ahLst/>
            <a:cxnLst/>
            <a:rect l="l" t="t" r="r" b="b"/>
            <a:pathLst>
              <a:path w="901700" h="317500">
                <a:moveTo>
                  <a:pt x="901700" y="0"/>
                </a:moveTo>
                <a:lnTo>
                  <a:pt x="0" y="0"/>
                </a:lnTo>
                <a:lnTo>
                  <a:pt x="0" y="317500"/>
                </a:lnTo>
                <a:lnTo>
                  <a:pt x="901700" y="317500"/>
                </a:lnTo>
                <a:lnTo>
                  <a:pt x="9017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3" name="object 53"/>
          <p:cNvSpPr/>
          <p:nvPr/>
        </p:nvSpPr>
        <p:spPr>
          <a:xfrm>
            <a:off x="6369303" y="4372849"/>
            <a:ext cx="451268" cy="158897"/>
          </a:xfrm>
          <a:custGeom>
            <a:avLst/>
            <a:gdLst/>
            <a:ahLst/>
            <a:cxnLst/>
            <a:rect l="l" t="t" r="r" b="b"/>
            <a:pathLst>
              <a:path w="901700" h="317500">
                <a:moveTo>
                  <a:pt x="901700" y="0"/>
                </a:moveTo>
                <a:lnTo>
                  <a:pt x="0" y="0"/>
                </a:lnTo>
                <a:lnTo>
                  <a:pt x="0" y="317500"/>
                </a:lnTo>
                <a:lnTo>
                  <a:pt x="901700" y="317500"/>
                </a:lnTo>
                <a:lnTo>
                  <a:pt x="9017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54" name="object 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90076" y="997874"/>
            <a:ext cx="355930" cy="35593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07859" y="991518"/>
            <a:ext cx="343218" cy="305082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4856603" y="718215"/>
            <a:ext cx="2478795" cy="5421570"/>
          </a:xfrm>
          <a:custGeom>
            <a:avLst/>
            <a:gdLst/>
            <a:ahLst/>
            <a:cxnLst/>
            <a:rect l="l" t="t" r="r" b="b"/>
            <a:pathLst>
              <a:path w="4953000" h="108331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769600"/>
                </a:lnTo>
                <a:lnTo>
                  <a:pt x="63500" y="107696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833100"/>
                </a:lnTo>
                <a:lnTo>
                  <a:pt x="63500" y="10833100"/>
                </a:lnTo>
                <a:lnTo>
                  <a:pt x="4889500" y="10833100"/>
                </a:lnTo>
                <a:lnTo>
                  <a:pt x="4953000" y="108331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1629233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6432" y="4159926"/>
            <a:ext cx="2237272" cy="273303"/>
          </a:xfrm>
          <a:custGeom>
            <a:avLst/>
            <a:gdLst/>
            <a:ahLst/>
            <a:cxnLst/>
            <a:rect l="l" t="t" r="r" b="b"/>
            <a:pathLst>
              <a:path w="4470400" h="546100">
                <a:moveTo>
                  <a:pt x="4343400" y="0"/>
                </a:moveTo>
                <a:lnTo>
                  <a:pt x="127000" y="0"/>
                </a:lnTo>
                <a:lnTo>
                  <a:pt x="77565" y="9980"/>
                </a:lnTo>
                <a:lnTo>
                  <a:pt x="37197" y="37197"/>
                </a:lnTo>
                <a:lnTo>
                  <a:pt x="9980" y="77565"/>
                </a:lnTo>
                <a:lnTo>
                  <a:pt x="0" y="127000"/>
                </a:lnTo>
                <a:lnTo>
                  <a:pt x="0" y="419100"/>
                </a:lnTo>
                <a:lnTo>
                  <a:pt x="9980" y="468534"/>
                </a:lnTo>
                <a:lnTo>
                  <a:pt x="37197" y="508902"/>
                </a:lnTo>
                <a:lnTo>
                  <a:pt x="77565" y="536119"/>
                </a:lnTo>
                <a:lnTo>
                  <a:pt x="126999" y="546100"/>
                </a:lnTo>
                <a:lnTo>
                  <a:pt x="4343400" y="546100"/>
                </a:lnTo>
                <a:lnTo>
                  <a:pt x="4392834" y="536119"/>
                </a:lnTo>
                <a:lnTo>
                  <a:pt x="4433202" y="508902"/>
                </a:lnTo>
                <a:lnTo>
                  <a:pt x="4460419" y="468534"/>
                </a:lnTo>
                <a:lnTo>
                  <a:pt x="4470400" y="419100"/>
                </a:lnTo>
                <a:lnTo>
                  <a:pt x="4470400" y="127000"/>
                </a:lnTo>
                <a:lnTo>
                  <a:pt x="4460419" y="77565"/>
                </a:lnTo>
                <a:lnTo>
                  <a:pt x="4433202" y="37197"/>
                </a:lnTo>
                <a:lnTo>
                  <a:pt x="4392834" y="9980"/>
                </a:lnTo>
                <a:lnTo>
                  <a:pt x="4343400" y="0"/>
                </a:lnTo>
                <a:close/>
              </a:path>
            </a:pathLst>
          </a:custGeom>
          <a:solidFill>
            <a:srgbClr val="959292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" name="object 3"/>
          <p:cNvSpPr/>
          <p:nvPr/>
        </p:nvSpPr>
        <p:spPr>
          <a:xfrm>
            <a:off x="4971008" y="4636618"/>
            <a:ext cx="705503" cy="273303"/>
          </a:xfrm>
          <a:custGeom>
            <a:avLst/>
            <a:gdLst/>
            <a:ahLst/>
            <a:cxnLst/>
            <a:rect l="l" t="t" r="r" b="b"/>
            <a:pathLst>
              <a:path w="1409700" h="546100">
                <a:moveTo>
                  <a:pt x="1282700" y="0"/>
                </a:moveTo>
                <a:lnTo>
                  <a:pt x="127000" y="0"/>
                </a:lnTo>
                <a:lnTo>
                  <a:pt x="77565" y="9980"/>
                </a:lnTo>
                <a:lnTo>
                  <a:pt x="37197" y="37197"/>
                </a:lnTo>
                <a:lnTo>
                  <a:pt x="9980" y="77565"/>
                </a:lnTo>
                <a:lnTo>
                  <a:pt x="0" y="127000"/>
                </a:lnTo>
                <a:lnTo>
                  <a:pt x="0" y="419100"/>
                </a:lnTo>
                <a:lnTo>
                  <a:pt x="9980" y="468534"/>
                </a:lnTo>
                <a:lnTo>
                  <a:pt x="37197" y="508902"/>
                </a:lnTo>
                <a:lnTo>
                  <a:pt x="77565" y="536119"/>
                </a:lnTo>
                <a:lnTo>
                  <a:pt x="127000" y="546100"/>
                </a:lnTo>
                <a:lnTo>
                  <a:pt x="1282700" y="546100"/>
                </a:lnTo>
                <a:lnTo>
                  <a:pt x="1332134" y="536119"/>
                </a:lnTo>
                <a:lnTo>
                  <a:pt x="1372502" y="508902"/>
                </a:lnTo>
                <a:lnTo>
                  <a:pt x="1399719" y="468534"/>
                </a:lnTo>
                <a:lnTo>
                  <a:pt x="1409700" y="419100"/>
                </a:lnTo>
                <a:lnTo>
                  <a:pt x="1409700" y="127000"/>
                </a:lnTo>
                <a:lnTo>
                  <a:pt x="1399719" y="77565"/>
                </a:lnTo>
                <a:lnTo>
                  <a:pt x="1372502" y="37197"/>
                </a:lnTo>
                <a:lnTo>
                  <a:pt x="1332134" y="9980"/>
                </a:lnTo>
                <a:lnTo>
                  <a:pt x="1282700" y="0"/>
                </a:lnTo>
                <a:close/>
              </a:path>
            </a:pathLst>
          </a:custGeom>
          <a:solidFill>
            <a:srgbClr val="959292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" name="object 4"/>
          <p:cNvSpPr/>
          <p:nvPr/>
        </p:nvSpPr>
        <p:spPr>
          <a:xfrm>
            <a:off x="4996432" y="3206544"/>
            <a:ext cx="2237272" cy="273303"/>
          </a:xfrm>
          <a:custGeom>
            <a:avLst/>
            <a:gdLst/>
            <a:ahLst/>
            <a:cxnLst/>
            <a:rect l="l" t="t" r="r" b="b"/>
            <a:pathLst>
              <a:path w="4470400" h="546100">
                <a:moveTo>
                  <a:pt x="4343400" y="0"/>
                </a:moveTo>
                <a:lnTo>
                  <a:pt x="127000" y="0"/>
                </a:lnTo>
                <a:lnTo>
                  <a:pt x="77565" y="9980"/>
                </a:lnTo>
                <a:lnTo>
                  <a:pt x="37197" y="37197"/>
                </a:lnTo>
                <a:lnTo>
                  <a:pt x="9980" y="77565"/>
                </a:lnTo>
                <a:lnTo>
                  <a:pt x="0" y="127000"/>
                </a:lnTo>
                <a:lnTo>
                  <a:pt x="0" y="419100"/>
                </a:lnTo>
                <a:lnTo>
                  <a:pt x="9980" y="468534"/>
                </a:lnTo>
                <a:lnTo>
                  <a:pt x="37197" y="508902"/>
                </a:lnTo>
                <a:lnTo>
                  <a:pt x="77565" y="536119"/>
                </a:lnTo>
                <a:lnTo>
                  <a:pt x="126999" y="546100"/>
                </a:lnTo>
                <a:lnTo>
                  <a:pt x="4343400" y="546100"/>
                </a:lnTo>
                <a:lnTo>
                  <a:pt x="4392834" y="536119"/>
                </a:lnTo>
                <a:lnTo>
                  <a:pt x="4433202" y="508902"/>
                </a:lnTo>
                <a:lnTo>
                  <a:pt x="4460419" y="468534"/>
                </a:lnTo>
                <a:lnTo>
                  <a:pt x="4470400" y="419100"/>
                </a:lnTo>
                <a:lnTo>
                  <a:pt x="4470400" y="127000"/>
                </a:lnTo>
                <a:lnTo>
                  <a:pt x="4460419" y="77565"/>
                </a:lnTo>
                <a:lnTo>
                  <a:pt x="4433202" y="37197"/>
                </a:lnTo>
                <a:lnTo>
                  <a:pt x="4392834" y="9980"/>
                </a:lnTo>
                <a:lnTo>
                  <a:pt x="4343400" y="0"/>
                </a:lnTo>
                <a:close/>
              </a:path>
            </a:pathLst>
          </a:custGeom>
          <a:solidFill>
            <a:srgbClr val="959292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" name="object 5"/>
          <p:cNvSpPr/>
          <p:nvPr/>
        </p:nvSpPr>
        <p:spPr>
          <a:xfrm>
            <a:off x="4996432" y="3683235"/>
            <a:ext cx="2237272" cy="273303"/>
          </a:xfrm>
          <a:custGeom>
            <a:avLst/>
            <a:gdLst/>
            <a:ahLst/>
            <a:cxnLst/>
            <a:rect l="l" t="t" r="r" b="b"/>
            <a:pathLst>
              <a:path w="4470400" h="546100">
                <a:moveTo>
                  <a:pt x="4343400" y="0"/>
                </a:moveTo>
                <a:lnTo>
                  <a:pt x="127000" y="0"/>
                </a:lnTo>
                <a:lnTo>
                  <a:pt x="77565" y="9980"/>
                </a:lnTo>
                <a:lnTo>
                  <a:pt x="37197" y="37197"/>
                </a:lnTo>
                <a:lnTo>
                  <a:pt x="9980" y="77565"/>
                </a:lnTo>
                <a:lnTo>
                  <a:pt x="0" y="127000"/>
                </a:lnTo>
                <a:lnTo>
                  <a:pt x="0" y="419100"/>
                </a:lnTo>
                <a:lnTo>
                  <a:pt x="9980" y="468534"/>
                </a:lnTo>
                <a:lnTo>
                  <a:pt x="37197" y="508902"/>
                </a:lnTo>
                <a:lnTo>
                  <a:pt x="77565" y="536119"/>
                </a:lnTo>
                <a:lnTo>
                  <a:pt x="126999" y="546100"/>
                </a:lnTo>
                <a:lnTo>
                  <a:pt x="4343400" y="546100"/>
                </a:lnTo>
                <a:lnTo>
                  <a:pt x="4392834" y="536119"/>
                </a:lnTo>
                <a:lnTo>
                  <a:pt x="4433202" y="508902"/>
                </a:lnTo>
                <a:lnTo>
                  <a:pt x="4460419" y="468534"/>
                </a:lnTo>
                <a:lnTo>
                  <a:pt x="4470400" y="419100"/>
                </a:lnTo>
                <a:lnTo>
                  <a:pt x="4470400" y="127000"/>
                </a:lnTo>
                <a:lnTo>
                  <a:pt x="4460419" y="77565"/>
                </a:lnTo>
                <a:lnTo>
                  <a:pt x="4433202" y="37197"/>
                </a:lnTo>
                <a:lnTo>
                  <a:pt x="4392834" y="9980"/>
                </a:lnTo>
                <a:lnTo>
                  <a:pt x="4343400" y="0"/>
                </a:lnTo>
                <a:close/>
              </a:path>
            </a:pathLst>
          </a:custGeom>
          <a:solidFill>
            <a:srgbClr val="959292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6" name="object 6"/>
          <p:cNvGrpSpPr/>
          <p:nvPr/>
        </p:nvGrpSpPr>
        <p:grpSpPr>
          <a:xfrm>
            <a:off x="5504903" y="2011637"/>
            <a:ext cx="336862" cy="336862"/>
            <a:chOff x="1295400" y="2527300"/>
            <a:chExt cx="673100" cy="6731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2527300"/>
              <a:ext cx="673100" cy="673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46200" y="25273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9" name="object 9"/>
            <p:cNvSpPr/>
            <p:nvPr/>
          </p:nvSpPr>
          <p:spPr>
            <a:xfrm>
              <a:off x="1346200" y="25273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285750" y="558800"/>
                  </a:lnTo>
                  <a:lnTo>
                    <a:pt x="236668" y="554400"/>
                  </a:lnTo>
                  <a:lnTo>
                    <a:pt x="190474" y="541717"/>
                  </a:lnTo>
                  <a:lnTo>
                    <a:pt x="147936" y="521520"/>
                  </a:lnTo>
                  <a:lnTo>
                    <a:pt x="109827" y="494582"/>
                  </a:lnTo>
                  <a:lnTo>
                    <a:pt x="76917" y="461672"/>
                  </a:lnTo>
                  <a:lnTo>
                    <a:pt x="49979" y="423563"/>
                  </a:lnTo>
                  <a:lnTo>
                    <a:pt x="29782" y="381025"/>
                  </a:lnTo>
                  <a:lnTo>
                    <a:pt x="17099" y="334831"/>
                  </a:lnTo>
                  <a:lnTo>
                    <a:pt x="12700" y="285750"/>
                  </a:lnTo>
                  <a:lnTo>
                    <a:pt x="17099" y="236668"/>
                  </a:lnTo>
                  <a:lnTo>
                    <a:pt x="29782" y="190474"/>
                  </a:lnTo>
                  <a:lnTo>
                    <a:pt x="49979" y="147936"/>
                  </a:lnTo>
                  <a:lnTo>
                    <a:pt x="76917" y="109827"/>
                  </a:lnTo>
                  <a:lnTo>
                    <a:pt x="109827" y="76917"/>
                  </a:lnTo>
                  <a:lnTo>
                    <a:pt x="147936" y="49979"/>
                  </a:lnTo>
                  <a:lnTo>
                    <a:pt x="190474" y="29782"/>
                  </a:lnTo>
                  <a:lnTo>
                    <a:pt x="236668" y="17099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571500" h="571500">
                  <a:moveTo>
                    <a:pt x="285750" y="0"/>
                  </a:moveTo>
                  <a:lnTo>
                    <a:pt x="285750" y="12700"/>
                  </a:lnTo>
                  <a:lnTo>
                    <a:pt x="334831" y="17099"/>
                  </a:lnTo>
                  <a:lnTo>
                    <a:pt x="381025" y="29782"/>
                  </a:lnTo>
                  <a:lnTo>
                    <a:pt x="423563" y="49979"/>
                  </a:lnTo>
                  <a:lnTo>
                    <a:pt x="461672" y="76917"/>
                  </a:lnTo>
                  <a:lnTo>
                    <a:pt x="494582" y="109827"/>
                  </a:lnTo>
                  <a:lnTo>
                    <a:pt x="521520" y="147936"/>
                  </a:lnTo>
                  <a:lnTo>
                    <a:pt x="541717" y="190474"/>
                  </a:lnTo>
                  <a:lnTo>
                    <a:pt x="554400" y="236668"/>
                  </a:lnTo>
                  <a:lnTo>
                    <a:pt x="558800" y="285750"/>
                  </a:lnTo>
                  <a:lnTo>
                    <a:pt x="554400" y="334831"/>
                  </a:lnTo>
                  <a:lnTo>
                    <a:pt x="541717" y="381025"/>
                  </a:lnTo>
                  <a:lnTo>
                    <a:pt x="521520" y="423563"/>
                  </a:lnTo>
                  <a:lnTo>
                    <a:pt x="494582" y="461672"/>
                  </a:lnTo>
                  <a:lnTo>
                    <a:pt x="461672" y="494582"/>
                  </a:lnTo>
                  <a:lnTo>
                    <a:pt x="423563" y="521520"/>
                  </a:lnTo>
                  <a:lnTo>
                    <a:pt x="381025" y="541717"/>
                  </a:lnTo>
                  <a:lnTo>
                    <a:pt x="334831" y="554400"/>
                  </a:lnTo>
                  <a:lnTo>
                    <a:pt x="285750" y="55880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617183" y="2437481"/>
            <a:ext cx="336862" cy="336862"/>
            <a:chOff x="3517900" y="3378200"/>
            <a:chExt cx="673100" cy="6731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7900" y="3378200"/>
              <a:ext cx="673100" cy="6731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68700" y="33782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68700" y="33782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285750" y="558800"/>
                  </a:lnTo>
                  <a:lnTo>
                    <a:pt x="236668" y="554400"/>
                  </a:lnTo>
                  <a:lnTo>
                    <a:pt x="190474" y="541717"/>
                  </a:lnTo>
                  <a:lnTo>
                    <a:pt x="147936" y="521520"/>
                  </a:lnTo>
                  <a:lnTo>
                    <a:pt x="109827" y="494582"/>
                  </a:lnTo>
                  <a:lnTo>
                    <a:pt x="76917" y="461672"/>
                  </a:lnTo>
                  <a:lnTo>
                    <a:pt x="49979" y="423563"/>
                  </a:lnTo>
                  <a:lnTo>
                    <a:pt x="29782" y="381025"/>
                  </a:lnTo>
                  <a:lnTo>
                    <a:pt x="17099" y="334831"/>
                  </a:lnTo>
                  <a:lnTo>
                    <a:pt x="12700" y="285750"/>
                  </a:lnTo>
                  <a:lnTo>
                    <a:pt x="17099" y="236668"/>
                  </a:lnTo>
                  <a:lnTo>
                    <a:pt x="29782" y="190474"/>
                  </a:lnTo>
                  <a:lnTo>
                    <a:pt x="49979" y="147936"/>
                  </a:lnTo>
                  <a:lnTo>
                    <a:pt x="76917" y="109827"/>
                  </a:lnTo>
                  <a:lnTo>
                    <a:pt x="109827" y="76917"/>
                  </a:lnTo>
                  <a:lnTo>
                    <a:pt x="147936" y="49979"/>
                  </a:lnTo>
                  <a:lnTo>
                    <a:pt x="190474" y="29782"/>
                  </a:lnTo>
                  <a:lnTo>
                    <a:pt x="236668" y="17099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571500" h="571500">
                  <a:moveTo>
                    <a:pt x="285750" y="0"/>
                  </a:moveTo>
                  <a:lnTo>
                    <a:pt x="285750" y="12700"/>
                  </a:lnTo>
                  <a:lnTo>
                    <a:pt x="334831" y="17099"/>
                  </a:lnTo>
                  <a:lnTo>
                    <a:pt x="381025" y="29782"/>
                  </a:lnTo>
                  <a:lnTo>
                    <a:pt x="423563" y="49979"/>
                  </a:lnTo>
                  <a:lnTo>
                    <a:pt x="461672" y="76917"/>
                  </a:lnTo>
                  <a:lnTo>
                    <a:pt x="494582" y="109827"/>
                  </a:lnTo>
                  <a:lnTo>
                    <a:pt x="521520" y="147936"/>
                  </a:lnTo>
                  <a:lnTo>
                    <a:pt x="541717" y="190474"/>
                  </a:lnTo>
                  <a:lnTo>
                    <a:pt x="554400" y="236668"/>
                  </a:lnTo>
                  <a:lnTo>
                    <a:pt x="558800" y="285750"/>
                  </a:lnTo>
                  <a:lnTo>
                    <a:pt x="554400" y="334831"/>
                  </a:lnTo>
                  <a:lnTo>
                    <a:pt x="541717" y="381025"/>
                  </a:lnTo>
                  <a:lnTo>
                    <a:pt x="521520" y="423563"/>
                  </a:lnTo>
                  <a:lnTo>
                    <a:pt x="494582" y="461672"/>
                  </a:lnTo>
                  <a:lnTo>
                    <a:pt x="461672" y="494582"/>
                  </a:lnTo>
                  <a:lnTo>
                    <a:pt x="423563" y="521520"/>
                  </a:lnTo>
                  <a:lnTo>
                    <a:pt x="381025" y="541717"/>
                  </a:lnTo>
                  <a:lnTo>
                    <a:pt x="334831" y="554400"/>
                  </a:lnTo>
                  <a:lnTo>
                    <a:pt x="285750" y="55880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51509" y="2412058"/>
            <a:ext cx="336862" cy="336862"/>
            <a:chOff x="2387600" y="3327400"/>
            <a:chExt cx="673100" cy="67310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7600" y="3327400"/>
              <a:ext cx="673100" cy="6731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38400" y="33274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7" name="object 17"/>
            <p:cNvSpPr/>
            <p:nvPr/>
          </p:nvSpPr>
          <p:spPr>
            <a:xfrm>
              <a:off x="2438400" y="33274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285750" y="558800"/>
                  </a:lnTo>
                  <a:lnTo>
                    <a:pt x="236668" y="554400"/>
                  </a:lnTo>
                  <a:lnTo>
                    <a:pt x="190474" y="541717"/>
                  </a:lnTo>
                  <a:lnTo>
                    <a:pt x="147936" y="521520"/>
                  </a:lnTo>
                  <a:lnTo>
                    <a:pt x="109827" y="494582"/>
                  </a:lnTo>
                  <a:lnTo>
                    <a:pt x="76917" y="461672"/>
                  </a:lnTo>
                  <a:lnTo>
                    <a:pt x="49979" y="423563"/>
                  </a:lnTo>
                  <a:lnTo>
                    <a:pt x="29782" y="381025"/>
                  </a:lnTo>
                  <a:lnTo>
                    <a:pt x="17099" y="334831"/>
                  </a:lnTo>
                  <a:lnTo>
                    <a:pt x="12700" y="285750"/>
                  </a:lnTo>
                  <a:lnTo>
                    <a:pt x="17099" y="236668"/>
                  </a:lnTo>
                  <a:lnTo>
                    <a:pt x="29782" y="190474"/>
                  </a:lnTo>
                  <a:lnTo>
                    <a:pt x="49979" y="147936"/>
                  </a:lnTo>
                  <a:lnTo>
                    <a:pt x="76917" y="109827"/>
                  </a:lnTo>
                  <a:lnTo>
                    <a:pt x="109827" y="76917"/>
                  </a:lnTo>
                  <a:lnTo>
                    <a:pt x="147936" y="49979"/>
                  </a:lnTo>
                  <a:lnTo>
                    <a:pt x="190474" y="29782"/>
                  </a:lnTo>
                  <a:lnTo>
                    <a:pt x="236668" y="17099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571500" h="571500">
                  <a:moveTo>
                    <a:pt x="285750" y="0"/>
                  </a:moveTo>
                  <a:lnTo>
                    <a:pt x="285750" y="12700"/>
                  </a:lnTo>
                  <a:lnTo>
                    <a:pt x="334831" y="17099"/>
                  </a:lnTo>
                  <a:lnTo>
                    <a:pt x="381025" y="29782"/>
                  </a:lnTo>
                  <a:lnTo>
                    <a:pt x="423563" y="49979"/>
                  </a:lnTo>
                  <a:lnTo>
                    <a:pt x="461672" y="76917"/>
                  </a:lnTo>
                  <a:lnTo>
                    <a:pt x="494582" y="109827"/>
                  </a:lnTo>
                  <a:lnTo>
                    <a:pt x="521520" y="147936"/>
                  </a:lnTo>
                  <a:lnTo>
                    <a:pt x="541717" y="190474"/>
                  </a:lnTo>
                  <a:lnTo>
                    <a:pt x="554400" y="236668"/>
                  </a:lnTo>
                  <a:lnTo>
                    <a:pt x="558800" y="285750"/>
                  </a:lnTo>
                  <a:lnTo>
                    <a:pt x="554400" y="334831"/>
                  </a:lnTo>
                  <a:lnTo>
                    <a:pt x="541717" y="381025"/>
                  </a:lnTo>
                  <a:lnTo>
                    <a:pt x="521520" y="423563"/>
                  </a:lnTo>
                  <a:lnTo>
                    <a:pt x="494582" y="461672"/>
                  </a:lnTo>
                  <a:lnTo>
                    <a:pt x="461672" y="494582"/>
                  </a:lnTo>
                  <a:lnTo>
                    <a:pt x="423563" y="521520"/>
                  </a:lnTo>
                  <a:lnTo>
                    <a:pt x="381025" y="541717"/>
                  </a:lnTo>
                  <a:lnTo>
                    <a:pt x="334831" y="554400"/>
                  </a:lnTo>
                  <a:lnTo>
                    <a:pt x="285750" y="55880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504903" y="2412058"/>
            <a:ext cx="336862" cy="336862"/>
            <a:chOff x="1295400" y="3327400"/>
            <a:chExt cx="673100" cy="67310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3327400"/>
              <a:ext cx="673100" cy="6731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46200" y="33274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1" name="object 21"/>
            <p:cNvSpPr/>
            <p:nvPr/>
          </p:nvSpPr>
          <p:spPr>
            <a:xfrm>
              <a:off x="1346200" y="33274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285750" y="558800"/>
                  </a:lnTo>
                  <a:lnTo>
                    <a:pt x="236668" y="554400"/>
                  </a:lnTo>
                  <a:lnTo>
                    <a:pt x="190474" y="541717"/>
                  </a:lnTo>
                  <a:lnTo>
                    <a:pt x="147936" y="521520"/>
                  </a:lnTo>
                  <a:lnTo>
                    <a:pt x="109827" y="494582"/>
                  </a:lnTo>
                  <a:lnTo>
                    <a:pt x="76917" y="461672"/>
                  </a:lnTo>
                  <a:lnTo>
                    <a:pt x="49979" y="423563"/>
                  </a:lnTo>
                  <a:lnTo>
                    <a:pt x="29782" y="381025"/>
                  </a:lnTo>
                  <a:lnTo>
                    <a:pt x="17099" y="334831"/>
                  </a:lnTo>
                  <a:lnTo>
                    <a:pt x="12700" y="285750"/>
                  </a:lnTo>
                  <a:lnTo>
                    <a:pt x="17099" y="236668"/>
                  </a:lnTo>
                  <a:lnTo>
                    <a:pt x="29782" y="190474"/>
                  </a:lnTo>
                  <a:lnTo>
                    <a:pt x="49979" y="147936"/>
                  </a:lnTo>
                  <a:lnTo>
                    <a:pt x="76917" y="109827"/>
                  </a:lnTo>
                  <a:lnTo>
                    <a:pt x="109827" y="76917"/>
                  </a:lnTo>
                  <a:lnTo>
                    <a:pt x="147936" y="49979"/>
                  </a:lnTo>
                  <a:lnTo>
                    <a:pt x="190474" y="29782"/>
                  </a:lnTo>
                  <a:lnTo>
                    <a:pt x="236668" y="17099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571500" h="571500">
                  <a:moveTo>
                    <a:pt x="285750" y="0"/>
                  </a:moveTo>
                  <a:lnTo>
                    <a:pt x="285750" y="12700"/>
                  </a:lnTo>
                  <a:lnTo>
                    <a:pt x="334831" y="17099"/>
                  </a:lnTo>
                  <a:lnTo>
                    <a:pt x="381025" y="29782"/>
                  </a:lnTo>
                  <a:lnTo>
                    <a:pt x="423563" y="49979"/>
                  </a:lnTo>
                  <a:lnTo>
                    <a:pt x="461672" y="76917"/>
                  </a:lnTo>
                  <a:lnTo>
                    <a:pt x="494582" y="109827"/>
                  </a:lnTo>
                  <a:lnTo>
                    <a:pt x="521520" y="147936"/>
                  </a:lnTo>
                  <a:lnTo>
                    <a:pt x="541717" y="190474"/>
                  </a:lnTo>
                  <a:lnTo>
                    <a:pt x="554400" y="236668"/>
                  </a:lnTo>
                  <a:lnTo>
                    <a:pt x="558800" y="285750"/>
                  </a:lnTo>
                  <a:lnTo>
                    <a:pt x="554400" y="334831"/>
                  </a:lnTo>
                  <a:lnTo>
                    <a:pt x="541717" y="381025"/>
                  </a:lnTo>
                  <a:lnTo>
                    <a:pt x="521520" y="423563"/>
                  </a:lnTo>
                  <a:lnTo>
                    <a:pt x="494582" y="461672"/>
                  </a:lnTo>
                  <a:lnTo>
                    <a:pt x="461672" y="494582"/>
                  </a:lnTo>
                  <a:lnTo>
                    <a:pt x="423563" y="521520"/>
                  </a:lnTo>
                  <a:lnTo>
                    <a:pt x="381025" y="541717"/>
                  </a:lnTo>
                  <a:lnTo>
                    <a:pt x="334831" y="554400"/>
                  </a:lnTo>
                  <a:lnTo>
                    <a:pt x="285750" y="55880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617183" y="2011637"/>
            <a:ext cx="336862" cy="336862"/>
            <a:chOff x="3517900" y="2527300"/>
            <a:chExt cx="673100" cy="67310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7900" y="2527300"/>
              <a:ext cx="673100" cy="6731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568700" y="25273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5" name="object 25"/>
            <p:cNvSpPr/>
            <p:nvPr/>
          </p:nvSpPr>
          <p:spPr>
            <a:xfrm>
              <a:off x="3568700" y="25273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285750" y="558800"/>
                  </a:lnTo>
                  <a:lnTo>
                    <a:pt x="236668" y="554400"/>
                  </a:lnTo>
                  <a:lnTo>
                    <a:pt x="190474" y="541717"/>
                  </a:lnTo>
                  <a:lnTo>
                    <a:pt x="147936" y="521520"/>
                  </a:lnTo>
                  <a:lnTo>
                    <a:pt x="109827" y="494582"/>
                  </a:lnTo>
                  <a:lnTo>
                    <a:pt x="76917" y="461672"/>
                  </a:lnTo>
                  <a:lnTo>
                    <a:pt x="49979" y="423563"/>
                  </a:lnTo>
                  <a:lnTo>
                    <a:pt x="29782" y="381025"/>
                  </a:lnTo>
                  <a:lnTo>
                    <a:pt x="17099" y="334831"/>
                  </a:lnTo>
                  <a:lnTo>
                    <a:pt x="12700" y="285750"/>
                  </a:lnTo>
                  <a:lnTo>
                    <a:pt x="17099" y="236668"/>
                  </a:lnTo>
                  <a:lnTo>
                    <a:pt x="29782" y="190474"/>
                  </a:lnTo>
                  <a:lnTo>
                    <a:pt x="49979" y="147936"/>
                  </a:lnTo>
                  <a:lnTo>
                    <a:pt x="76917" y="109827"/>
                  </a:lnTo>
                  <a:lnTo>
                    <a:pt x="109827" y="76917"/>
                  </a:lnTo>
                  <a:lnTo>
                    <a:pt x="147936" y="49979"/>
                  </a:lnTo>
                  <a:lnTo>
                    <a:pt x="190474" y="29782"/>
                  </a:lnTo>
                  <a:lnTo>
                    <a:pt x="236668" y="17099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571500" h="571500">
                  <a:moveTo>
                    <a:pt x="285750" y="0"/>
                  </a:moveTo>
                  <a:lnTo>
                    <a:pt x="285750" y="12700"/>
                  </a:lnTo>
                  <a:lnTo>
                    <a:pt x="334831" y="17099"/>
                  </a:lnTo>
                  <a:lnTo>
                    <a:pt x="381025" y="29782"/>
                  </a:lnTo>
                  <a:lnTo>
                    <a:pt x="423563" y="49979"/>
                  </a:lnTo>
                  <a:lnTo>
                    <a:pt x="461672" y="76917"/>
                  </a:lnTo>
                  <a:lnTo>
                    <a:pt x="494582" y="109827"/>
                  </a:lnTo>
                  <a:lnTo>
                    <a:pt x="521520" y="147936"/>
                  </a:lnTo>
                  <a:lnTo>
                    <a:pt x="541717" y="190474"/>
                  </a:lnTo>
                  <a:lnTo>
                    <a:pt x="554400" y="236668"/>
                  </a:lnTo>
                  <a:lnTo>
                    <a:pt x="558800" y="285750"/>
                  </a:lnTo>
                  <a:lnTo>
                    <a:pt x="554400" y="334831"/>
                  </a:lnTo>
                  <a:lnTo>
                    <a:pt x="541717" y="381025"/>
                  </a:lnTo>
                  <a:lnTo>
                    <a:pt x="521520" y="423563"/>
                  </a:lnTo>
                  <a:lnTo>
                    <a:pt x="494582" y="461672"/>
                  </a:lnTo>
                  <a:lnTo>
                    <a:pt x="461672" y="494582"/>
                  </a:lnTo>
                  <a:lnTo>
                    <a:pt x="423563" y="521520"/>
                  </a:lnTo>
                  <a:lnTo>
                    <a:pt x="381025" y="541717"/>
                  </a:lnTo>
                  <a:lnTo>
                    <a:pt x="334831" y="554400"/>
                  </a:lnTo>
                  <a:lnTo>
                    <a:pt x="285750" y="55880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1008" y="1045542"/>
            <a:ext cx="355930" cy="35593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051509" y="2011637"/>
            <a:ext cx="336862" cy="336862"/>
            <a:chOff x="2387600" y="2527300"/>
            <a:chExt cx="673100" cy="673100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7600" y="2527300"/>
              <a:ext cx="673100" cy="6731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438400" y="25273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30" name="object 30"/>
            <p:cNvSpPr/>
            <p:nvPr/>
          </p:nvSpPr>
          <p:spPr>
            <a:xfrm>
              <a:off x="2438400" y="25273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99" y="3739"/>
                  </a:lnTo>
                  <a:lnTo>
                    <a:pt x="195430" y="14567"/>
                  </a:lnTo>
                  <a:lnTo>
                    <a:pt x="154431" y="31894"/>
                  </a:lnTo>
                  <a:lnTo>
                    <a:pt x="116989" y="55133"/>
                  </a:lnTo>
                  <a:lnTo>
                    <a:pt x="83694" y="83694"/>
                  </a:lnTo>
                  <a:lnTo>
                    <a:pt x="55133" y="116989"/>
                  </a:lnTo>
                  <a:lnTo>
                    <a:pt x="31894" y="154431"/>
                  </a:lnTo>
                  <a:lnTo>
                    <a:pt x="14567" y="195430"/>
                  </a:lnTo>
                  <a:lnTo>
                    <a:pt x="3739" y="239399"/>
                  </a:lnTo>
                  <a:lnTo>
                    <a:pt x="0" y="285750"/>
                  </a:lnTo>
                  <a:lnTo>
                    <a:pt x="3739" y="332100"/>
                  </a:lnTo>
                  <a:lnTo>
                    <a:pt x="14567" y="376069"/>
                  </a:lnTo>
                  <a:lnTo>
                    <a:pt x="31894" y="417068"/>
                  </a:lnTo>
                  <a:lnTo>
                    <a:pt x="55133" y="454510"/>
                  </a:lnTo>
                  <a:lnTo>
                    <a:pt x="83694" y="487805"/>
                  </a:lnTo>
                  <a:lnTo>
                    <a:pt x="116989" y="516366"/>
                  </a:lnTo>
                  <a:lnTo>
                    <a:pt x="154431" y="539605"/>
                  </a:lnTo>
                  <a:lnTo>
                    <a:pt x="195430" y="556932"/>
                  </a:lnTo>
                  <a:lnTo>
                    <a:pt x="239399" y="567760"/>
                  </a:lnTo>
                  <a:lnTo>
                    <a:pt x="285750" y="571500"/>
                  </a:lnTo>
                  <a:lnTo>
                    <a:pt x="285750" y="558800"/>
                  </a:lnTo>
                  <a:lnTo>
                    <a:pt x="236668" y="554400"/>
                  </a:lnTo>
                  <a:lnTo>
                    <a:pt x="190474" y="541717"/>
                  </a:lnTo>
                  <a:lnTo>
                    <a:pt x="147936" y="521520"/>
                  </a:lnTo>
                  <a:lnTo>
                    <a:pt x="109827" y="494582"/>
                  </a:lnTo>
                  <a:lnTo>
                    <a:pt x="76917" y="461672"/>
                  </a:lnTo>
                  <a:lnTo>
                    <a:pt x="49979" y="423563"/>
                  </a:lnTo>
                  <a:lnTo>
                    <a:pt x="29782" y="381025"/>
                  </a:lnTo>
                  <a:lnTo>
                    <a:pt x="17099" y="334831"/>
                  </a:lnTo>
                  <a:lnTo>
                    <a:pt x="12700" y="285750"/>
                  </a:lnTo>
                  <a:lnTo>
                    <a:pt x="17099" y="236668"/>
                  </a:lnTo>
                  <a:lnTo>
                    <a:pt x="29782" y="190474"/>
                  </a:lnTo>
                  <a:lnTo>
                    <a:pt x="49979" y="147936"/>
                  </a:lnTo>
                  <a:lnTo>
                    <a:pt x="76917" y="109827"/>
                  </a:lnTo>
                  <a:lnTo>
                    <a:pt x="109827" y="76917"/>
                  </a:lnTo>
                  <a:lnTo>
                    <a:pt x="147936" y="49979"/>
                  </a:lnTo>
                  <a:lnTo>
                    <a:pt x="190474" y="29782"/>
                  </a:lnTo>
                  <a:lnTo>
                    <a:pt x="236668" y="17099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571500" h="571500">
                  <a:moveTo>
                    <a:pt x="285750" y="0"/>
                  </a:moveTo>
                  <a:lnTo>
                    <a:pt x="285750" y="12700"/>
                  </a:lnTo>
                  <a:lnTo>
                    <a:pt x="334831" y="17099"/>
                  </a:lnTo>
                  <a:lnTo>
                    <a:pt x="381025" y="29782"/>
                  </a:lnTo>
                  <a:lnTo>
                    <a:pt x="423563" y="49979"/>
                  </a:lnTo>
                  <a:lnTo>
                    <a:pt x="461672" y="76917"/>
                  </a:lnTo>
                  <a:lnTo>
                    <a:pt x="494582" y="109827"/>
                  </a:lnTo>
                  <a:lnTo>
                    <a:pt x="521520" y="147936"/>
                  </a:lnTo>
                  <a:lnTo>
                    <a:pt x="541717" y="190474"/>
                  </a:lnTo>
                  <a:lnTo>
                    <a:pt x="554400" y="236668"/>
                  </a:lnTo>
                  <a:lnTo>
                    <a:pt x="558800" y="285750"/>
                  </a:lnTo>
                  <a:lnTo>
                    <a:pt x="554400" y="334831"/>
                  </a:lnTo>
                  <a:lnTo>
                    <a:pt x="541717" y="381025"/>
                  </a:lnTo>
                  <a:lnTo>
                    <a:pt x="521520" y="423563"/>
                  </a:lnTo>
                  <a:lnTo>
                    <a:pt x="494582" y="461672"/>
                  </a:lnTo>
                  <a:lnTo>
                    <a:pt x="461672" y="494582"/>
                  </a:lnTo>
                  <a:lnTo>
                    <a:pt x="423563" y="521520"/>
                  </a:lnTo>
                  <a:lnTo>
                    <a:pt x="381025" y="541717"/>
                  </a:lnTo>
                  <a:lnTo>
                    <a:pt x="334831" y="554400"/>
                  </a:lnTo>
                  <a:lnTo>
                    <a:pt x="285750" y="558800"/>
                  </a:lnTo>
                  <a:lnTo>
                    <a:pt x="285750" y="571500"/>
                  </a:lnTo>
                  <a:lnTo>
                    <a:pt x="332100" y="567760"/>
                  </a:lnTo>
                  <a:lnTo>
                    <a:pt x="376069" y="556932"/>
                  </a:lnTo>
                  <a:lnTo>
                    <a:pt x="417068" y="539605"/>
                  </a:lnTo>
                  <a:lnTo>
                    <a:pt x="454510" y="516366"/>
                  </a:lnTo>
                  <a:lnTo>
                    <a:pt x="487805" y="487805"/>
                  </a:lnTo>
                  <a:lnTo>
                    <a:pt x="516366" y="454510"/>
                  </a:lnTo>
                  <a:lnTo>
                    <a:pt x="539605" y="417068"/>
                  </a:lnTo>
                  <a:lnTo>
                    <a:pt x="556932" y="376069"/>
                  </a:lnTo>
                  <a:lnTo>
                    <a:pt x="567760" y="332100"/>
                  </a:lnTo>
                  <a:lnTo>
                    <a:pt x="571500" y="285750"/>
                  </a:lnTo>
                  <a:lnTo>
                    <a:pt x="567760" y="239399"/>
                  </a:lnTo>
                  <a:lnTo>
                    <a:pt x="556932" y="195430"/>
                  </a:lnTo>
                  <a:lnTo>
                    <a:pt x="539605" y="154431"/>
                  </a:lnTo>
                  <a:lnTo>
                    <a:pt x="516366" y="116989"/>
                  </a:lnTo>
                  <a:lnTo>
                    <a:pt x="487805" y="83694"/>
                  </a:lnTo>
                  <a:lnTo>
                    <a:pt x="454510" y="55133"/>
                  </a:lnTo>
                  <a:lnTo>
                    <a:pt x="417068" y="31894"/>
                  </a:lnTo>
                  <a:lnTo>
                    <a:pt x="376069" y="14567"/>
                  </a:lnTo>
                  <a:lnTo>
                    <a:pt x="332100" y="373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31" name="object 31"/>
          <p:cNvSpPr/>
          <p:nvPr/>
        </p:nvSpPr>
        <p:spPr>
          <a:xfrm>
            <a:off x="4856602" y="2037061"/>
            <a:ext cx="489403" cy="260591"/>
          </a:xfrm>
          <a:custGeom>
            <a:avLst/>
            <a:gdLst/>
            <a:ahLst/>
            <a:cxnLst/>
            <a:rect l="l" t="t" r="r" b="b"/>
            <a:pathLst>
              <a:path w="977900" h="520700">
                <a:moveTo>
                  <a:pt x="914400" y="0"/>
                </a:moveTo>
                <a:lnTo>
                  <a:pt x="0" y="0"/>
                </a:lnTo>
                <a:lnTo>
                  <a:pt x="0" y="520700"/>
                </a:lnTo>
                <a:lnTo>
                  <a:pt x="914400" y="520700"/>
                </a:lnTo>
                <a:lnTo>
                  <a:pt x="939117" y="515709"/>
                </a:lnTo>
                <a:lnTo>
                  <a:pt x="959301" y="502101"/>
                </a:lnTo>
                <a:lnTo>
                  <a:pt x="972909" y="481917"/>
                </a:lnTo>
                <a:lnTo>
                  <a:pt x="977900" y="457200"/>
                </a:lnTo>
                <a:lnTo>
                  <a:pt x="977900" y="63500"/>
                </a:lnTo>
                <a:lnTo>
                  <a:pt x="972909" y="38782"/>
                </a:lnTo>
                <a:lnTo>
                  <a:pt x="959301" y="18598"/>
                </a:lnTo>
                <a:lnTo>
                  <a:pt x="939117" y="4990"/>
                </a:lnTo>
                <a:lnTo>
                  <a:pt x="9144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2" name="object 32"/>
          <p:cNvSpPr/>
          <p:nvPr/>
        </p:nvSpPr>
        <p:spPr>
          <a:xfrm>
            <a:off x="4990076" y="1655708"/>
            <a:ext cx="2224560" cy="260591"/>
          </a:xfrm>
          <a:custGeom>
            <a:avLst/>
            <a:gdLst/>
            <a:ahLst/>
            <a:cxnLst/>
            <a:rect l="l" t="t" r="r" b="b"/>
            <a:pathLst>
              <a:path w="4445000" h="520700">
                <a:moveTo>
                  <a:pt x="43815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457200"/>
                </a:lnTo>
                <a:lnTo>
                  <a:pt x="4990" y="481917"/>
                </a:lnTo>
                <a:lnTo>
                  <a:pt x="18598" y="502101"/>
                </a:lnTo>
                <a:lnTo>
                  <a:pt x="38782" y="515709"/>
                </a:lnTo>
                <a:lnTo>
                  <a:pt x="63499" y="520700"/>
                </a:lnTo>
                <a:lnTo>
                  <a:pt x="4381500" y="520700"/>
                </a:lnTo>
                <a:lnTo>
                  <a:pt x="4406217" y="515709"/>
                </a:lnTo>
                <a:lnTo>
                  <a:pt x="4426401" y="502101"/>
                </a:lnTo>
                <a:lnTo>
                  <a:pt x="4440009" y="481917"/>
                </a:lnTo>
                <a:lnTo>
                  <a:pt x="4445000" y="457200"/>
                </a:lnTo>
                <a:lnTo>
                  <a:pt x="4445000" y="63500"/>
                </a:lnTo>
                <a:lnTo>
                  <a:pt x="4440009" y="38782"/>
                </a:lnTo>
                <a:lnTo>
                  <a:pt x="4426401" y="18598"/>
                </a:lnTo>
                <a:lnTo>
                  <a:pt x="4406217" y="4990"/>
                </a:lnTo>
                <a:lnTo>
                  <a:pt x="4381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3" name="object 33"/>
          <p:cNvSpPr/>
          <p:nvPr/>
        </p:nvSpPr>
        <p:spPr>
          <a:xfrm>
            <a:off x="4937152" y="2146266"/>
            <a:ext cx="177011" cy="89618"/>
          </a:xfrm>
          <a:custGeom>
            <a:avLst/>
            <a:gdLst/>
            <a:ahLst/>
            <a:cxnLst/>
            <a:rect l="l" t="t" r="r" b="b"/>
            <a:pathLst>
              <a:path w="353695" h="179069">
                <a:moveTo>
                  <a:pt x="21250" y="0"/>
                </a:moveTo>
                <a:lnTo>
                  <a:pt x="0" y="0"/>
                </a:lnTo>
                <a:lnTo>
                  <a:pt x="0" y="116194"/>
                </a:lnTo>
                <a:lnTo>
                  <a:pt x="13067" y="154984"/>
                </a:lnTo>
                <a:lnTo>
                  <a:pt x="48885" y="176562"/>
                </a:lnTo>
                <a:lnTo>
                  <a:pt x="68208" y="178575"/>
                </a:lnTo>
                <a:lnTo>
                  <a:pt x="78201" y="178072"/>
                </a:lnTo>
                <a:lnTo>
                  <a:pt x="117800" y="160902"/>
                </a:lnTo>
                <a:lnTo>
                  <a:pt x="119851" y="158695"/>
                </a:lnTo>
                <a:lnTo>
                  <a:pt x="68208" y="158695"/>
                </a:lnTo>
                <a:lnTo>
                  <a:pt x="61139" y="158342"/>
                </a:lnTo>
                <a:lnTo>
                  <a:pt x="26906" y="137359"/>
                </a:lnTo>
                <a:lnTo>
                  <a:pt x="21250" y="123049"/>
                </a:lnTo>
                <a:lnTo>
                  <a:pt x="21250" y="0"/>
                </a:lnTo>
                <a:close/>
              </a:path>
              <a:path w="353695" h="179069">
                <a:moveTo>
                  <a:pt x="136416" y="0"/>
                </a:moveTo>
                <a:lnTo>
                  <a:pt x="115165" y="0"/>
                </a:lnTo>
                <a:lnTo>
                  <a:pt x="115165" y="123049"/>
                </a:lnTo>
                <a:lnTo>
                  <a:pt x="113280" y="130675"/>
                </a:lnTo>
                <a:lnTo>
                  <a:pt x="81832" y="157282"/>
                </a:lnTo>
                <a:lnTo>
                  <a:pt x="68208" y="158695"/>
                </a:lnTo>
                <a:lnTo>
                  <a:pt x="119851" y="158695"/>
                </a:lnTo>
                <a:lnTo>
                  <a:pt x="136416" y="116194"/>
                </a:lnTo>
                <a:lnTo>
                  <a:pt x="136416" y="0"/>
                </a:lnTo>
                <a:close/>
              </a:path>
              <a:path w="353695" h="179069">
                <a:moveTo>
                  <a:pt x="238150" y="0"/>
                </a:moveTo>
                <a:lnTo>
                  <a:pt x="178854" y="0"/>
                </a:lnTo>
                <a:lnTo>
                  <a:pt x="178854" y="175490"/>
                </a:lnTo>
                <a:lnTo>
                  <a:pt x="200105" y="175490"/>
                </a:lnTo>
                <a:lnTo>
                  <a:pt x="200105" y="111395"/>
                </a:lnTo>
                <a:lnTo>
                  <a:pt x="195992" y="111395"/>
                </a:lnTo>
                <a:lnTo>
                  <a:pt x="195992" y="92544"/>
                </a:lnTo>
                <a:lnTo>
                  <a:pt x="200105" y="92544"/>
                </a:lnTo>
                <a:lnTo>
                  <a:pt x="200105" y="18851"/>
                </a:lnTo>
                <a:lnTo>
                  <a:pt x="285674" y="18851"/>
                </a:lnTo>
                <a:lnTo>
                  <a:pt x="248005" y="465"/>
                </a:lnTo>
                <a:lnTo>
                  <a:pt x="238150" y="0"/>
                </a:lnTo>
                <a:close/>
              </a:path>
              <a:path w="353695" h="179069">
                <a:moveTo>
                  <a:pt x="200105" y="92544"/>
                </a:moveTo>
                <a:lnTo>
                  <a:pt x="195992" y="92544"/>
                </a:lnTo>
                <a:lnTo>
                  <a:pt x="195992" y="111395"/>
                </a:lnTo>
                <a:lnTo>
                  <a:pt x="200105" y="111395"/>
                </a:lnTo>
                <a:lnTo>
                  <a:pt x="200105" y="92544"/>
                </a:lnTo>
                <a:close/>
              </a:path>
              <a:path w="353695" h="179069">
                <a:moveTo>
                  <a:pt x="285674" y="18851"/>
                </a:moveTo>
                <a:lnTo>
                  <a:pt x="247005" y="18851"/>
                </a:lnTo>
                <a:lnTo>
                  <a:pt x="254660" y="20451"/>
                </a:lnTo>
                <a:lnTo>
                  <a:pt x="266199" y="26792"/>
                </a:lnTo>
                <a:lnTo>
                  <a:pt x="270369" y="31133"/>
                </a:lnTo>
                <a:lnTo>
                  <a:pt x="272940" y="36674"/>
                </a:lnTo>
                <a:lnTo>
                  <a:pt x="275568" y="42216"/>
                </a:lnTo>
                <a:lnTo>
                  <a:pt x="276768" y="47953"/>
                </a:lnTo>
                <a:lnTo>
                  <a:pt x="276767" y="63104"/>
                </a:lnTo>
                <a:lnTo>
                  <a:pt x="275568" y="68865"/>
                </a:lnTo>
                <a:lnTo>
                  <a:pt x="272940" y="74463"/>
                </a:lnTo>
                <a:lnTo>
                  <a:pt x="270369" y="80004"/>
                </a:lnTo>
                <a:lnTo>
                  <a:pt x="266228" y="84403"/>
                </a:lnTo>
                <a:lnTo>
                  <a:pt x="254803" y="90915"/>
                </a:lnTo>
                <a:lnTo>
                  <a:pt x="247233" y="92544"/>
                </a:lnTo>
                <a:lnTo>
                  <a:pt x="200105" y="92544"/>
                </a:lnTo>
                <a:lnTo>
                  <a:pt x="200105" y="111395"/>
                </a:lnTo>
                <a:lnTo>
                  <a:pt x="238493" y="111395"/>
                </a:lnTo>
                <a:lnTo>
                  <a:pt x="248272" y="110929"/>
                </a:lnTo>
                <a:lnTo>
                  <a:pt x="283480" y="95114"/>
                </a:lnTo>
                <a:lnTo>
                  <a:pt x="297790" y="55526"/>
                </a:lnTo>
                <a:lnTo>
                  <a:pt x="297394" y="47953"/>
                </a:lnTo>
                <a:lnTo>
                  <a:pt x="296205" y="40745"/>
                </a:lnTo>
                <a:lnTo>
                  <a:pt x="294223" y="33900"/>
                </a:lnTo>
                <a:lnTo>
                  <a:pt x="291449" y="27420"/>
                </a:lnTo>
                <a:lnTo>
                  <a:pt x="287850" y="21449"/>
                </a:lnTo>
                <a:lnTo>
                  <a:pt x="285674" y="18851"/>
                </a:lnTo>
                <a:close/>
              </a:path>
              <a:path w="353695" h="179069">
                <a:moveTo>
                  <a:pt x="353274" y="0"/>
                </a:moveTo>
                <a:lnTo>
                  <a:pt x="332023" y="0"/>
                </a:lnTo>
                <a:lnTo>
                  <a:pt x="332023" y="175490"/>
                </a:lnTo>
                <a:lnTo>
                  <a:pt x="353274" y="175490"/>
                </a:lnTo>
                <a:lnTo>
                  <a:pt x="3532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4" name="object 34"/>
          <p:cNvSpPr/>
          <p:nvPr/>
        </p:nvSpPr>
        <p:spPr>
          <a:xfrm>
            <a:off x="4856602" y="2456549"/>
            <a:ext cx="489403" cy="241524"/>
          </a:xfrm>
          <a:custGeom>
            <a:avLst/>
            <a:gdLst/>
            <a:ahLst/>
            <a:cxnLst/>
            <a:rect l="l" t="t" r="r" b="b"/>
            <a:pathLst>
              <a:path w="977900" h="482600">
                <a:moveTo>
                  <a:pt x="914400" y="0"/>
                </a:moveTo>
                <a:lnTo>
                  <a:pt x="25400" y="0"/>
                </a:lnTo>
                <a:lnTo>
                  <a:pt x="682" y="4990"/>
                </a:lnTo>
                <a:lnTo>
                  <a:pt x="0" y="5450"/>
                </a:lnTo>
                <a:lnTo>
                  <a:pt x="0" y="477149"/>
                </a:lnTo>
                <a:lnTo>
                  <a:pt x="682" y="477609"/>
                </a:lnTo>
                <a:lnTo>
                  <a:pt x="25400" y="482600"/>
                </a:lnTo>
                <a:lnTo>
                  <a:pt x="914400" y="482600"/>
                </a:lnTo>
                <a:lnTo>
                  <a:pt x="939117" y="477609"/>
                </a:lnTo>
                <a:lnTo>
                  <a:pt x="959301" y="464001"/>
                </a:lnTo>
                <a:lnTo>
                  <a:pt x="972909" y="443817"/>
                </a:lnTo>
                <a:lnTo>
                  <a:pt x="977900" y="419100"/>
                </a:lnTo>
                <a:lnTo>
                  <a:pt x="977900" y="63500"/>
                </a:lnTo>
                <a:lnTo>
                  <a:pt x="972909" y="38782"/>
                </a:lnTo>
                <a:lnTo>
                  <a:pt x="959301" y="18598"/>
                </a:lnTo>
                <a:lnTo>
                  <a:pt x="939117" y="4990"/>
                </a:lnTo>
                <a:lnTo>
                  <a:pt x="9144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5" name="object 35"/>
          <p:cNvSpPr/>
          <p:nvPr/>
        </p:nvSpPr>
        <p:spPr>
          <a:xfrm>
            <a:off x="4964653" y="5704406"/>
            <a:ext cx="2243627" cy="6356"/>
          </a:xfrm>
          <a:custGeom>
            <a:avLst/>
            <a:gdLst/>
            <a:ahLst/>
            <a:cxnLst/>
            <a:rect l="l" t="t" r="r" b="b"/>
            <a:pathLst>
              <a:path w="4483100" h="12700">
                <a:moveTo>
                  <a:pt x="4483100" y="0"/>
                </a:moveTo>
                <a:lnTo>
                  <a:pt x="0" y="0"/>
                </a:lnTo>
                <a:lnTo>
                  <a:pt x="0" y="12700"/>
                </a:lnTo>
                <a:lnTo>
                  <a:pt x="4483100" y="12700"/>
                </a:lnTo>
                <a:lnTo>
                  <a:pt x="4483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8212" y="5176868"/>
            <a:ext cx="2186424" cy="34321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5431809" y="2017711"/>
            <a:ext cx="15890" cy="706139"/>
          </a:xfrm>
          <a:custGeom>
            <a:avLst/>
            <a:gdLst/>
            <a:ahLst/>
            <a:cxnLst/>
            <a:rect l="l" t="t" r="r" b="b"/>
            <a:pathLst>
              <a:path w="31750" h="1410970">
                <a:moveTo>
                  <a:pt x="0" y="114"/>
                </a:moveTo>
                <a:lnTo>
                  <a:pt x="6350" y="1410377"/>
                </a:lnTo>
                <a:lnTo>
                  <a:pt x="31750" y="1410262"/>
                </a:lnTo>
                <a:lnTo>
                  <a:pt x="25399" y="0"/>
                </a:lnTo>
                <a:lnTo>
                  <a:pt x="0" y="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8" name="object 38"/>
          <p:cNvSpPr/>
          <p:nvPr/>
        </p:nvSpPr>
        <p:spPr>
          <a:xfrm>
            <a:off x="5673514" y="1114880"/>
            <a:ext cx="1070013" cy="237074"/>
          </a:xfrm>
          <a:custGeom>
            <a:avLst/>
            <a:gdLst/>
            <a:ahLst/>
            <a:cxnLst/>
            <a:rect l="l" t="t" r="r" b="b"/>
            <a:pathLst>
              <a:path w="2138045" h="473709">
                <a:moveTo>
                  <a:pt x="145761" y="0"/>
                </a:moveTo>
                <a:lnTo>
                  <a:pt x="0" y="0"/>
                </a:lnTo>
                <a:lnTo>
                  <a:pt x="0" y="369454"/>
                </a:lnTo>
                <a:lnTo>
                  <a:pt x="78112" y="369454"/>
                </a:lnTo>
                <a:lnTo>
                  <a:pt x="78112" y="249670"/>
                </a:lnTo>
                <a:lnTo>
                  <a:pt x="50872" y="249670"/>
                </a:lnTo>
                <a:lnTo>
                  <a:pt x="50872" y="187072"/>
                </a:lnTo>
                <a:lnTo>
                  <a:pt x="78112" y="187072"/>
                </a:lnTo>
                <a:lnTo>
                  <a:pt x="78112" y="63860"/>
                </a:lnTo>
                <a:lnTo>
                  <a:pt x="264174" y="63860"/>
                </a:lnTo>
                <a:lnTo>
                  <a:pt x="231292" y="24770"/>
                </a:lnTo>
                <a:lnTo>
                  <a:pt x="184682" y="4013"/>
                </a:lnTo>
                <a:lnTo>
                  <a:pt x="165999" y="1003"/>
                </a:lnTo>
                <a:lnTo>
                  <a:pt x="145761" y="0"/>
                </a:lnTo>
                <a:close/>
              </a:path>
              <a:path w="2138045" h="473709">
                <a:moveTo>
                  <a:pt x="78112" y="187072"/>
                </a:moveTo>
                <a:lnTo>
                  <a:pt x="50872" y="187072"/>
                </a:lnTo>
                <a:lnTo>
                  <a:pt x="50872" y="249670"/>
                </a:lnTo>
                <a:lnTo>
                  <a:pt x="78112" y="249670"/>
                </a:lnTo>
                <a:lnTo>
                  <a:pt x="78112" y="187072"/>
                </a:lnTo>
                <a:close/>
              </a:path>
              <a:path w="2138045" h="473709">
                <a:moveTo>
                  <a:pt x="264174" y="63860"/>
                </a:moveTo>
                <a:lnTo>
                  <a:pt x="130788" y="63860"/>
                </a:lnTo>
                <a:lnTo>
                  <a:pt x="141657" y="64345"/>
                </a:lnTo>
                <a:lnTo>
                  <a:pt x="151534" y="65800"/>
                </a:lnTo>
                <a:lnTo>
                  <a:pt x="186238" y="86534"/>
                </a:lnTo>
                <a:lnTo>
                  <a:pt x="197715" y="125196"/>
                </a:lnTo>
                <a:lnTo>
                  <a:pt x="197253" y="134046"/>
                </a:lnTo>
                <a:lnTo>
                  <a:pt x="181209" y="169889"/>
                </a:lnTo>
                <a:lnTo>
                  <a:pt x="141927" y="186587"/>
                </a:lnTo>
                <a:lnTo>
                  <a:pt x="131149" y="187072"/>
                </a:lnTo>
                <a:lnTo>
                  <a:pt x="78112" y="187072"/>
                </a:lnTo>
                <a:lnTo>
                  <a:pt x="78112" y="249670"/>
                </a:lnTo>
                <a:lnTo>
                  <a:pt x="143776" y="249670"/>
                </a:lnTo>
                <a:lnTo>
                  <a:pt x="164274" y="248689"/>
                </a:lnTo>
                <a:lnTo>
                  <a:pt x="216296" y="233975"/>
                </a:lnTo>
                <a:lnTo>
                  <a:pt x="253470" y="203432"/>
                </a:lnTo>
                <a:lnTo>
                  <a:pt x="274204" y="159832"/>
                </a:lnTo>
                <a:lnTo>
                  <a:pt x="278173" y="125196"/>
                </a:lnTo>
                <a:lnTo>
                  <a:pt x="277192" y="107336"/>
                </a:lnTo>
                <a:lnTo>
                  <a:pt x="274249" y="90559"/>
                </a:lnTo>
                <a:lnTo>
                  <a:pt x="269345" y="74865"/>
                </a:lnTo>
                <a:lnTo>
                  <a:pt x="264174" y="63860"/>
                </a:lnTo>
                <a:close/>
              </a:path>
              <a:path w="2138045" h="473709">
                <a:moveTo>
                  <a:pt x="547637" y="144859"/>
                </a:moveTo>
                <a:lnTo>
                  <a:pt x="437103" y="144859"/>
                </a:lnTo>
                <a:lnTo>
                  <a:pt x="446371" y="145445"/>
                </a:lnTo>
                <a:lnTo>
                  <a:pt x="454512" y="147204"/>
                </a:lnTo>
                <a:lnTo>
                  <a:pt x="478234" y="180758"/>
                </a:lnTo>
                <a:lnTo>
                  <a:pt x="478234" y="187733"/>
                </a:lnTo>
                <a:lnTo>
                  <a:pt x="442109" y="203150"/>
                </a:lnTo>
                <a:lnTo>
                  <a:pt x="400956" y="207908"/>
                </a:lnTo>
                <a:lnTo>
                  <a:pt x="391012" y="209441"/>
                </a:lnTo>
                <a:lnTo>
                  <a:pt x="354210" y="219634"/>
                </a:lnTo>
                <a:lnTo>
                  <a:pt x="320138" y="245814"/>
                </a:lnTo>
                <a:lnTo>
                  <a:pt x="307036" y="292063"/>
                </a:lnTo>
                <a:lnTo>
                  <a:pt x="307781" y="305210"/>
                </a:lnTo>
                <a:lnTo>
                  <a:pt x="325527" y="346442"/>
                </a:lnTo>
                <a:lnTo>
                  <a:pt x="362509" y="369510"/>
                </a:lnTo>
                <a:lnTo>
                  <a:pt x="399039" y="374686"/>
                </a:lnTo>
                <a:lnTo>
                  <a:pt x="409018" y="374347"/>
                </a:lnTo>
                <a:lnTo>
                  <a:pt x="449866" y="362644"/>
                </a:lnTo>
                <a:lnTo>
                  <a:pt x="480038" y="331029"/>
                </a:lnTo>
                <a:lnTo>
                  <a:pt x="555083" y="331029"/>
                </a:lnTo>
                <a:lnTo>
                  <a:pt x="555083" y="321649"/>
                </a:lnTo>
                <a:lnTo>
                  <a:pt x="421048" y="321649"/>
                </a:lnTo>
                <a:lnTo>
                  <a:pt x="412592" y="321141"/>
                </a:lnTo>
                <a:lnTo>
                  <a:pt x="381169" y="296923"/>
                </a:lnTo>
                <a:lnTo>
                  <a:pt x="380458" y="282322"/>
                </a:lnTo>
                <a:lnTo>
                  <a:pt x="382322" y="276309"/>
                </a:lnTo>
                <a:lnTo>
                  <a:pt x="386051" y="271498"/>
                </a:lnTo>
                <a:lnTo>
                  <a:pt x="389779" y="266567"/>
                </a:lnTo>
                <a:lnTo>
                  <a:pt x="395010" y="262659"/>
                </a:lnTo>
                <a:lnTo>
                  <a:pt x="408480" y="256886"/>
                </a:lnTo>
                <a:lnTo>
                  <a:pt x="416357" y="254781"/>
                </a:lnTo>
                <a:lnTo>
                  <a:pt x="439448" y="251474"/>
                </a:lnTo>
                <a:lnTo>
                  <a:pt x="444620" y="250632"/>
                </a:lnTo>
                <a:lnTo>
                  <a:pt x="478775" y="241011"/>
                </a:lnTo>
                <a:lnTo>
                  <a:pt x="555083" y="241011"/>
                </a:lnTo>
                <a:lnTo>
                  <a:pt x="554993" y="180758"/>
                </a:lnTo>
                <a:lnTo>
                  <a:pt x="554486" y="170644"/>
                </a:lnTo>
                <a:lnTo>
                  <a:pt x="552693" y="159606"/>
                </a:lnTo>
                <a:lnTo>
                  <a:pt x="549705" y="149448"/>
                </a:lnTo>
                <a:lnTo>
                  <a:pt x="547637" y="144859"/>
                </a:lnTo>
                <a:close/>
              </a:path>
              <a:path w="2138045" h="473709">
                <a:moveTo>
                  <a:pt x="555083" y="331029"/>
                </a:moveTo>
                <a:lnTo>
                  <a:pt x="482203" y="331029"/>
                </a:lnTo>
                <a:lnTo>
                  <a:pt x="482203" y="369454"/>
                </a:lnTo>
                <a:lnTo>
                  <a:pt x="555083" y="369454"/>
                </a:lnTo>
                <a:lnTo>
                  <a:pt x="555083" y="331029"/>
                </a:lnTo>
                <a:close/>
              </a:path>
              <a:path w="2138045" h="473709">
                <a:moveTo>
                  <a:pt x="555083" y="241011"/>
                </a:moveTo>
                <a:lnTo>
                  <a:pt x="478775" y="241011"/>
                </a:lnTo>
                <a:lnTo>
                  <a:pt x="478705" y="271498"/>
                </a:lnTo>
                <a:lnTo>
                  <a:pt x="478313" y="277530"/>
                </a:lnTo>
                <a:lnTo>
                  <a:pt x="457139" y="311253"/>
                </a:lnTo>
                <a:lnTo>
                  <a:pt x="421048" y="321649"/>
                </a:lnTo>
                <a:lnTo>
                  <a:pt x="555083" y="321649"/>
                </a:lnTo>
                <a:lnTo>
                  <a:pt x="555083" y="241011"/>
                </a:lnTo>
                <a:close/>
              </a:path>
              <a:path w="2138045" h="473709">
                <a:moveTo>
                  <a:pt x="437464" y="88755"/>
                </a:moveTo>
                <a:lnTo>
                  <a:pt x="392139" y="94438"/>
                </a:lnTo>
                <a:lnTo>
                  <a:pt x="356240" y="110944"/>
                </a:lnTo>
                <a:lnTo>
                  <a:pt x="324806" y="147475"/>
                </a:lnTo>
                <a:lnTo>
                  <a:pt x="316778" y="171017"/>
                </a:lnTo>
                <a:lnTo>
                  <a:pt x="387855" y="176789"/>
                </a:lnTo>
                <a:lnTo>
                  <a:pt x="390358" y="170227"/>
                </a:lnTo>
                <a:lnTo>
                  <a:pt x="393898" y="164252"/>
                </a:lnTo>
                <a:lnTo>
                  <a:pt x="427260" y="145434"/>
                </a:lnTo>
                <a:lnTo>
                  <a:pt x="437103" y="144859"/>
                </a:lnTo>
                <a:lnTo>
                  <a:pt x="547637" y="144859"/>
                </a:lnTo>
                <a:lnTo>
                  <a:pt x="545522" y="140169"/>
                </a:lnTo>
                <a:lnTo>
                  <a:pt x="519365" y="110944"/>
                </a:lnTo>
                <a:lnTo>
                  <a:pt x="481661" y="94167"/>
                </a:lnTo>
                <a:lnTo>
                  <a:pt x="448885" y="89093"/>
                </a:lnTo>
                <a:lnTo>
                  <a:pt x="437464" y="88755"/>
                </a:lnTo>
                <a:close/>
              </a:path>
              <a:path w="2138045" h="473709">
                <a:moveTo>
                  <a:pt x="621199" y="408059"/>
                </a:moveTo>
                <a:lnTo>
                  <a:pt x="603881" y="465426"/>
                </a:lnTo>
                <a:lnTo>
                  <a:pt x="609413" y="467711"/>
                </a:lnTo>
                <a:lnTo>
                  <a:pt x="616388" y="469575"/>
                </a:lnTo>
                <a:lnTo>
                  <a:pt x="652228" y="473363"/>
                </a:lnTo>
                <a:lnTo>
                  <a:pt x="666043" y="472777"/>
                </a:lnTo>
                <a:lnTo>
                  <a:pt x="710597" y="459168"/>
                </a:lnTo>
                <a:lnTo>
                  <a:pt x="740634" y="429707"/>
                </a:lnTo>
                <a:lnTo>
                  <a:pt x="749926" y="412810"/>
                </a:lnTo>
                <a:lnTo>
                  <a:pt x="652889" y="412810"/>
                </a:lnTo>
                <a:lnTo>
                  <a:pt x="638337" y="412329"/>
                </a:lnTo>
                <a:lnTo>
                  <a:pt x="630219" y="410825"/>
                </a:lnTo>
                <a:lnTo>
                  <a:pt x="621199" y="408059"/>
                </a:lnTo>
                <a:close/>
              </a:path>
              <a:path w="2138045" h="473709">
                <a:moveTo>
                  <a:pt x="663593" y="92363"/>
                </a:moveTo>
                <a:lnTo>
                  <a:pt x="582774" y="92363"/>
                </a:lnTo>
                <a:lnTo>
                  <a:pt x="682173" y="377392"/>
                </a:lnTo>
                <a:lnTo>
                  <a:pt x="677664" y="389117"/>
                </a:lnTo>
                <a:lnTo>
                  <a:pt x="674296" y="397777"/>
                </a:lnTo>
                <a:lnTo>
                  <a:pt x="669906" y="403910"/>
                </a:lnTo>
                <a:lnTo>
                  <a:pt x="664495" y="407518"/>
                </a:lnTo>
                <a:lnTo>
                  <a:pt x="659203" y="411126"/>
                </a:lnTo>
                <a:lnTo>
                  <a:pt x="652889" y="412810"/>
                </a:lnTo>
                <a:lnTo>
                  <a:pt x="749926" y="412810"/>
                </a:lnTo>
                <a:lnTo>
                  <a:pt x="751187" y="410224"/>
                </a:lnTo>
                <a:lnTo>
                  <a:pt x="755415" y="399400"/>
                </a:lnTo>
                <a:lnTo>
                  <a:pt x="791736" y="295852"/>
                </a:lnTo>
                <a:lnTo>
                  <a:pt x="720959" y="295852"/>
                </a:lnTo>
                <a:lnTo>
                  <a:pt x="663593" y="92363"/>
                </a:lnTo>
                <a:close/>
              </a:path>
              <a:path w="2138045" h="473709">
                <a:moveTo>
                  <a:pt x="863112" y="92363"/>
                </a:moveTo>
                <a:lnTo>
                  <a:pt x="781753" y="92363"/>
                </a:lnTo>
                <a:lnTo>
                  <a:pt x="723845" y="295852"/>
                </a:lnTo>
                <a:lnTo>
                  <a:pt x="791736" y="295852"/>
                </a:lnTo>
                <a:lnTo>
                  <a:pt x="863112" y="92363"/>
                </a:lnTo>
                <a:close/>
              </a:path>
              <a:path w="2138045" h="473709">
                <a:moveTo>
                  <a:pt x="975681" y="92363"/>
                </a:moveTo>
                <a:lnTo>
                  <a:pt x="902439" y="92363"/>
                </a:lnTo>
                <a:lnTo>
                  <a:pt x="902439" y="369454"/>
                </a:lnTo>
                <a:lnTo>
                  <a:pt x="979289" y="369454"/>
                </a:lnTo>
                <a:lnTo>
                  <a:pt x="979289" y="203127"/>
                </a:lnTo>
                <a:lnTo>
                  <a:pt x="979661" y="195708"/>
                </a:lnTo>
                <a:lnTo>
                  <a:pt x="1001297" y="158569"/>
                </a:lnTo>
                <a:lnTo>
                  <a:pt x="1008152" y="154240"/>
                </a:lnTo>
                <a:lnTo>
                  <a:pt x="1015849" y="152075"/>
                </a:lnTo>
                <a:lnTo>
                  <a:pt x="1301180" y="152075"/>
                </a:lnTo>
                <a:lnTo>
                  <a:pt x="1298998" y="143145"/>
                </a:lnTo>
                <a:lnTo>
                  <a:pt x="1298104" y="141251"/>
                </a:lnTo>
                <a:lnTo>
                  <a:pt x="975681" y="141251"/>
                </a:lnTo>
                <a:lnTo>
                  <a:pt x="975681" y="92363"/>
                </a:lnTo>
                <a:close/>
              </a:path>
              <a:path w="2138045" h="473709">
                <a:moveTo>
                  <a:pt x="1185483" y="152075"/>
                </a:moveTo>
                <a:lnTo>
                  <a:pt x="1024388" y="152075"/>
                </a:lnTo>
                <a:lnTo>
                  <a:pt x="1033397" y="152830"/>
                </a:lnTo>
                <a:lnTo>
                  <a:pt x="1041481" y="155096"/>
                </a:lnTo>
                <a:lnTo>
                  <a:pt x="1065868" y="186959"/>
                </a:lnTo>
                <a:lnTo>
                  <a:pt x="1066601" y="369454"/>
                </a:lnTo>
                <a:lnTo>
                  <a:pt x="1141105" y="369454"/>
                </a:lnTo>
                <a:lnTo>
                  <a:pt x="1141105" y="200241"/>
                </a:lnTo>
                <a:lnTo>
                  <a:pt x="1141838" y="189947"/>
                </a:lnTo>
                <a:lnTo>
                  <a:pt x="1166857" y="155412"/>
                </a:lnTo>
                <a:lnTo>
                  <a:pt x="1175595" y="152909"/>
                </a:lnTo>
                <a:lnTo>
                  <a:pt x="1185483" y="152075"/>
                </a:lnTo>
                <a:close/>
              </a:path>
              <a:path w="2138045" h="473709">
                <a:moveTo>
                  <a:pt x="1301180" y="152075"/>
                </a:moveTo>
                <a:lnTo>
                  <a:pt x="1185483" y="152075"/>
                </a:lnTo>
                <a:lnTo>
                  <a:pt x="1194300" y="152796"/>
                </a:lnTo>
                <a:lnTo>
                  <a:pt x="1202350" y="154961"/>
                </a:lnTo>
                <a:lnTo>
                  <a:pt x="1227651" y="187433"/>
                </a:lnTo>
                <a:lnTo>
                  <a:pt x="1228418" y="369454"/>
                </a:lnTo>
                <a:lnTo>
                  <a:pt x="1305087" y="369454"/>
                </a:lnTo>
                <a:lnTo>
                  <a:pt x="1305034" y="182359"/>
                </a:lnTo>
                <a:lnTo>
                  <a:pt x="1303565" y="161839"/>
                </a:lnTo>
                <a:lnTo>
                  <a:pt x="1301180" y="152075"/>
                </a:lnTo>
                <a:close/>
              </a:path>
              <a:path w="2138045" h="473709">
                <a:moveTo>
                  <a:pt x="1056138" y="88755"/>
                </a:moveTo>
                <a:lnTo>
                  <a:pt x="1018390" y="96670"/>
                </a:lnTo>
                <a:lnTo>
                  <a:pt x="983979" y="129717"/>
                </a:lnTo>
                <a:lnTo>
                  <a:pt x="978928" y="141251"/>
                </a:lnTo>
                <a:lnTo>
                  <a:pt x="1131364" y="141251"/>
                </a:lnTo>
                <a:lnTo>
                  <a:pt x="1104665" y="103007"/>
                </a:lnTo>
                <a:lnTo>
                  <a:pt x="1056138" y="88755"/>
                </a:lnTo>
                <a:close/>
              </a:path>
              <a:path w="2138045" h="473709">
                <a:moveTo>
                  <a:pt x="1217774" y="88755"/>
                </a:moveTo>
                <a:lnTo>
                  <a:pt x="1176610" y="96873"/>
                </a:lnTo>
                <a:lnTo>
                  <a:pt x="1146157" y="119829"/>
                </a:lnTo>
                <a:lnTo>
                  <a:pt x="1134250" y="141251"/>
                </a:lnTo>
                <a:lnTo>
                  <a:pt x="1298104" y="141251"/>
                </a:lnTo>
                <a:lnTo>
                  <a:pt x="1267733" y="102657"/>
                </a:lnTo>
                <a:lnTo>
                  <a:pt x="1217774" y="88755"/>
                </a:lnTo>
                <a:close/>
              </a:path>
              <a:path w="2138045" h="473709">
                <a:moveTo>
                  <a:pt x="1489002" y="88755"/>
                </a:moveTo>
                <a:lnTo>
                  <a:pt x="1450848" y="93265"/>
                </a:lnTo>
                <a:lnTo>
                  <a:pt x="1403708" y="116706"/>
                </a:lnTo>
                <a:lnTo>
                  <a:pt x="1371203" y="157126"/>
                </a:lnTo>
                <a:lnTo>
                  <a:pt x="1355643" y="211448"/>
                </a:lnTo>
                <a:lnTo>
                  <a:pt x="1354606" y="232171"/>
                </a:lnTo>
                <a:lnTo>
                  <a:pt x="1355643" y="253357"/>
                </a:lnTo>
                <a:lnTo>
                  <a:pt x="1363942" y="291331"/>
                </a:lnTo>
                <a:lnTo>
                  <a:pt x="1391317" y="336441"/>
                </a:lnTo>
                <a:lnTo>
                  <a:pt x="1434635" y="365125"/>
                </a:lnTo>
                <a:lnTo>
                  <a:pt x="1492069" y="374866"/>
                </a:lnTo>
                <a:lnTo>
                  <a:pt x="1508700" y="374212"/>
                </a:lnTo>
                <a:lnTo>
                  <a:pt x="1552502" y="364403"/>
                </a:lnTo>
                <a:lnTo>
                  <a:pt x="1586530" y="343770"/>
                </a:lnTo>
                <a:lnTo>
                  <a:pt x="1607383" y="317500"/>
                </a:lnTo>
                <a:lnTo>
                  <a:pt x="1493332" y="317500"/>
                </a:lnTo>
                <a:lnTo>
                  <a:pt x="1484008" y="316992"/>
                </a:lnTo>
                <a:lnTo>
                  <a:pt x="1447466" y="299550"/>
                </a:lnTo>
                <a:lnTo>
                  <a:pt x="1431027" y="260685"/>
                </a:lnTo>
                <a:lnTo>
                  <a:pt x="1430553" y="250572"/>
                </a:lnTo>
                <a:lnTo>
                  <a:pt x="1385274" y="250572"/>
                </a:lnTo>
                <a:lnTo>
                  <a:pt x="1385274" y="202947"/>
                </a:lnTo>
                <a:lnTo>
                  <a:pt x="1430728" y="202947"/>
                </a:lnTo>
                <a:lnTo>
                  <a:pt x="1431106" y="197456"/>
                </a:lnTo>
                <a:lnTo>
                  <a:pt x="1452923" y="158558"/>
                </a:lnTo>
                <a:lnTo>
                  <a:pt x="1490265" y="146122"/>
                </a:lnTo>
                <a:lnTo>
                  <a:pt x="1598880" y="146122"/>
                </a:lnTo>
                <a:lnTo>
                  <a:pt x="1597421" y="143506"/>
                </a:lnTo>
                <a:lnTo>
                  <a:pt x="1562334" y="108464"/>
                </a:lnTo>
                <a:lnTo>
                  <a:pt x="1515476" y="90965"/>
                </a:lnTo>
                <a:lnTo>
                  <a:pt x="1502476" y="89308"/>
                </a:lnTo>
                <a:lnTo>
                  <a:pt x="1489002" y="88755"/>
                </a:lnTo>
                <a:close/>
              </a:path>
              <a:path w="2138045" h="473709">
                <a:moveTo>
                  <a:pt x="1546549" y="285389"/>
                </a:moveTo>
                <a:lnTo>
                  <a:pt x="1509688" y="316297"/>
                </a:lnTo>
                <a:lnTo>
                  <a:pt x="1501871" y="317500"/>
                </a:lnTo>
                <a:lnTo>
                  <a:pt x="1607383" y="317500"/>
                </a:lnTo>
                <a:lnTo>
                  <a:pt x="1609373" y="314072"/>
                </a:lnTo>
                <a:lnTo>
                  <a:pt x="1614210" y="302481"/>
                </a:lnTo>
                <a:lnTo>
                  <a:pt x="1617626" y="290079"/>
                </a:lnTo>
                <a:lnTo>
                  <a:pt x="1546549" y="285389"/>
                </a:lnTo>
                <a:close/>
              </a:path>
              <a:path w="2138045" h="473709">
                <a:moveTo>
                  <a:pt x="1430728" y="202947"/>
                </a:moveTo>
                <a:lnTo>
                  <a:pt x="1385274" y="202947"/>
                </a:lnTo>
                <a:lnTo>
                  <a:pt x="1385274" y="250572"/>
                </a:lnTo>
                <a:lnTo>
                  <a:pt x="1430553" y="250572"/>
                </a:lnTo>
                <a:lnTo>
                  <a:pt x="1430553" y="205473"/>
                </a:lnTo>
                <a:lnTo>
                  <a:pt x="1430728" y="202947"/>
                </a:lnTo>
                <a:close/>
              </a:path>
              <a:path w="2138045" h="473709">
                <a:moveTo>
                  <a:pt x="1598880" y="146122"/>
                </a:moveTo>
                <a:lnTo>
                  <a:pt x="1490265" y="146122"/>
                </a:lnTo>
                <a:lnTo>
                  <a:pt x="1498394" y="146584"/>
                </a:lnTo>
                <a:lnTo>
                  <a:pt x="1506005" y="147971"/>
                </a:lnTo>
                <a:lnTo>
                  <a:pt x="1539694" y="173542"/>
                </a:lnTo>
                <a:lnTo>
                  <a:pt x="1546910" y="202947"/>
                </a:lnTo>
                <a:lnTo>
                  <a:pt x="1430728" y="202947"/>
                </a:lnTo>
                <a:lnTo>
                  <a:pt x="1430553" y="205473"/>
                </a:lnTo>
                <a:lnTo>
                  <a:pt x="1430553" y="250572"/>
                </a:lnTo>
                <a:lnTo>
                  <a:pt x="1619250" y="250572"/>
                </a:lnTo>
                <a:lnTo>
                  <a:pt x="1619250" y="229465"/>
                </a:lnTo>
                <a:lnTo>
                  <a:pt x="1618629" y="212350"/>
                </a:lnTo>
                <a:lnTo>
                  <a:pt x="1616769" y="196362"/>
                </a:lnTo>
                <a:lnTo>
                  <a:pt x="1613668" y="181502"/>
                </a:lnTo>
                <a:lnTo>
                  <a:pt x="1609328" y="167769"/>
                </a:lnTo>
                <a:lnTo>
                  <a:pt x="1603871" y="155074"/>
                </a:lnTo>
                <a:lnTo>
                  <a:pt x="1598880" y="146122"/>
                </a:lnTo>
                <a:close/>
              </a:path>
              <a:path w="2138045" h="473709">
                <a:moveTo>
                  <a:pt x="1742642" y="92363"/>
                </a:moveTo>
                <a:lnTo>
                  <a:pt x="1669400" y="92363"/>
                </a:lnTo>
                <a:lnTo>
                  <a:pt x="1669400" y="369454"/>
                </a:lnTo>
                <a:lnTo>
                  <a:pt x="1746250" y="369454"/>
                </a:lnTo>
                <a:lnTo>
                  <a:pt x="1746250" y="209261"/>
                </a:lnTo>
                <a:lnTo>
                  <a:pt x="1746734" y="200658"/>
                </a:lnTo>
                <a:lnTo>
                  <a:pt x="1765811" y="162989"/>
                </a:lnTo>
                <a:lnTo>
                  <a:pt x="1798745" y="152616"/>
                </a:lnTo>
                <a:lnTo>
                  <a:pt x="1918971" y="152616"/>
                </a:lnTo>
                <a:lnTo>
                  <a:pt x="1918146" y="149662"/>
                </a:lnTo>
                <a:lnTo>
                  <a:pt x="1914555" y="141251"/>
                </a:lnTo>
                <a:lnTo>
                  <a:pt x="1742642" y="141251"/>
                </a:lnTo>
                <a:lnTo>
                  <a:pt x="1742642" y="92363"/>
                </a:lnTo>
                <a:close/>
              </a:path>
              <a:path w="2138045" h="473709">
                <a:moveTo>
                  <a:pt x="1918971" y="152616"/>
                </a:moveTo>
                <a:lnTo>
                  <a:pt x="1798745" y="152616"/>
                </a:lnTo>
                <a:lnTo>
                  <a:pt x="1809671" y="153518"/>
                </a:lnTo>
                <a:lnTo>
                  <a:pt x="1819356" y="156224"/>
                </a:lnTo>
                <a:lnTo>
                  <a:pt x="1847250" y="194716"/>
                </a:lnTo>
                <a:lnTo>
                  <a:pt x="1847994" y="206735"/>
                </a:lnTo>
                <a:lnTo>
                  <a:pt x="1847994" y="369454"/>
                </a:lnTo>
                <a:lnTo>
                  <a:pt x="1924843" y="369454"/>
                </a:lnTo>
                <a:lnTo>
                  <a:pt x="1924828" y="192709"/>
                </a:lnTo>
                <a:lnTo>
                  <a:pt x="1924099" y="177443"/>
                </a:lnTo>
                <a:lnTo>
                  <a:pt x="1921867" y="162989"/>
                </a:lnTo>
                <a:lnTo>
                  <a:pt x="1918971" y="152616"/>
                </a:lnTo>
                <a:close/>
              </a:path>
              <a:path w="2138045" h="473709">
                <a:moveTo>
                  <a:pt x="1829232" y="88755"/>
                </a:moveTo>
                <a:lnTo>
                  <a:pt x="1788136" y="96772"/>
                </a:lnTo>
                <a:lnTo>
                  <a:pt x="1751267" y="129796"/>
                </a:lnTo>
                <a:lnTo>
                  <a:pt x="1745889" y="141251"/>
                </a:lnTo>
                <a:lnTo>
                  <a:pt x="1914555" y="141251"/>
                </a:lnTo>
                <a:lnTo>
                  <a:pt x="1889700" y="108373"/>
                </a:lnTo>
                <a:lnTo>
                  <a:pt x="1843202" y="89544"/>
                </a:lnTo>
                <a:lnTo>
                  <a:pt x="1829232" y="88755"/>
                </a:lnTo>
                <a:close/>
              </a:path>
              <a:path w="2138045" h="473709">
                <a:moveTo>
                  <a:pt x="2080662" y="25977"/>
                </a:moveTo>
                <a:lnTo>
                  <a:pt x="2003812" y="25977"/>
                </a:lnTo>
                <a:lnTo>
                  <a:pt x="2003937" y="296934"/>
                </a:lnTo>
                <a:lnTo>
                  <a:pt x="2015177" y="339508"/>
                </a:lnTo>
                <a:lnTo>
                  <a:pt x="2047469" y="365846"/>
                </a:lnTo>
                <a:lnTo>
                  <a:pt x="2096176" y="373242"/>
                </a:lnTo>
                <a:lnTo>
                  <a:pt x="2103381" y="372848"/>
                </a:lnTo>
                <a:lnTo>
                  <a:pt x="2137848" y="366027"/>
                </a:lnTo>
                <a:lnTo>
                  <a:pt x="2126295" y="311366"/>
                </a:lnTo>
                <a:lnTo>
                  <a:pt x="2101468" y="311366"/>
                </a:lnTo>
                <a:lnTo>
                  <a:pt x="2096898" y="310584"/>
                </a:lnTo>
                <a:lnTo>
                  <a:pt x="2080662" y="291402"/>
                </a:lnTo>
                <a:lnTo>
                  <a:pt x="2080662" y="25977"/>
                </a:lnTo>
                <a:close/>
              </a:path>
              <a:path w="2138045" h="473709">
                <a:moveTo>
                  <a:pt x="2125761" y="308840"/>
                </a:moveTo>
                <a:lnTo>
                  <a:pt x="2123837" y="309201"/>
                </a:lnTo>
                <a:lnTo>
                  <a:pt x="2117463" y="310464"/>
                </a:lnTo>
                <a:lnTo>
                  <a:pt x="2113855" y="311065"/>
                </a:lnTo>
                <a:lnTo>
                  <a:pt x="2110247" y="311366"/>
                </a:lnTo>
                <a:lnTo>
                  <a:pt x="2126295" y="311366"/>
                </a:lnTo>
                <a:lnTo>
                  <a:pt x="2125761" y="308840"/>
                </a:lnTo>
                <a:close/>
              </a:path>
              <a:path w="2138045" h="473709">
                <a:moveTo>
                  <a:pt x="2003812" y="92363"/>
                </a:moveTo>
                <a:lnTo>
                  <a:pt x="1965929" y="92363"/>
                </a:lnTo>
                <a:lnTo>
                  <a:pt x="1965929" y="150090"/>
                </a:lnTo>
                <a:lnTo>
                  <a:pt x="2003812" y="150090"/>
                </a:lnTo>
                <a:lnTo>
                  <a:pt x="2003812" y="92363"/>
                </a:lnTo>
                <a:close/>
              </a:path>
              <a:path w="2138045" h="473709">
                <a:moveTo>
                  <a:pt x="2132797" y="92363"/>
                </a:moveTo>
                <a:lnTo>
                  <a:pt x="2080662" y="92363"/>
                </a:lnTo>
                <a:lnTo>
                  <a:pt x="2080662" y="150090"/>
                </a:lnTo>
                <a:lnTo>
                  <a:pt x="2132797" y="150090"/>
                </a:lnTo>
                <a:lnTo>
                  <a:pt x="2132797" y="92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9" name="object 39"/>
          <p:cNvSpPr/>
          <p:nvPr/>
        </p:nvSpPr>
        <p:spPr>
          <a:xfrm>
            <a:off x="4908298" y="2532775"/>
            <a:ext cx="256142" cy="90571"/>
          </a:xfrm>
          <a:custGeom>
            <a:avLst/>
            <a:gdLst/>
            <a:ahLst/>
            <a:cxnLst/>
            <a:rect l="l" t="t" r="r" b="b"/>
            <a:pathLst>
              <a:path w="511809" h="180975">
                <a:moveTo>
                  <a:pt x="86317" y="0"/>
                </a:moveTo>
                <a:lnTo>
                  <a:pt x="77462" y="0"/>
                </a:lnTo>
                <a:lnTo>
                  <a:pt x="66548" y="685"/>
                </a:lnTo>
                <a:lnTo>
                  <a:pt x="29257" y="17030"/>
                </a:lnTo>
                <a:lnTo>
                  <a:pt x="5639" y="52741"/>
                </a:lnTo>
                <a:lnTo>
                  <a:pt x="0" y="90144"/>
                </a:lnTo>
                <a:lnTo>
                  <a:pt x="626" y="103555"/>
                </a:lnTo>
                <a:lnTo>
                  <a:pt x="15531" y="147699"/>
                </a:lnTo>
                <a:lnTo>
                  <a:pt x="46582" y="174119"/>
                </a:lnTo>
                <a:lnTo>
                  <a:pt x="77462" y="180289"/>
                </a:lnTo>
                <a:lnTo>
                  <a:pt x="86317" y="180289"/>
                </a:lnTo>
                <a:lnTo>
                  <a:pt x="94629" y="179004"/>
                </a:lnTo>
                <a:lnTo>
                  <a:pt x="110224" y="173862"/>
                </a:lnTo>
                <a:lnTo>
                  <a:pt x="117279" y="170121"/>
                </a:lnTo>
                <a:lnTo>
                  <a:pt x="129630" y="160409"/>
                </a:lnTo>
                <a:lnTo>
                  <a:pt x="77462" y="160409"/>
                </a:lnTo>
                <a:lnTo>
                  <a:pt x="69681" y="159906"/>
                </a:lnTo>
                <a:lnTo>
                  <a:pt x="32245" y="135982"/>
                </a:lnTo>
                <a:lnTo>
                  <a:pt x="20565" y="90144"/>
                </a:lnTo>
                <a:lnTo>
                  <a:pt x="21036" y="79192"/>
                </a:lnTo>
                <a:lnTo>
                  <a:pt x="37039" y="37895"/>
                </a:lnTo>
                <a:lnTo>
                  <a:pt x="77462" y="19879"/>
                </a:lnTo>
                <a:lnTo>
                  <a:pt x="129591" y="19879"/>
                </a:lnTo>
                <a:lnTo>
                  <a:pt x="117279" y="10196"/>
                </a:lnTo>
                <a:lnTo>
                  <a:pt x="110224" y="6426"/>
                </a:lnTo>
                <a:lnTo>
                  <a:pt x="94629" y="1285"/>
                </a:lnTo>
                <a:lnTo>
                  <a:pt x="86317" y="0"/>
                </a:lnTo>
                <a:close/>
              </a:path>
              <a:path w="511809" h="180975">
                <a:moveTo>
                  <a:pt x="148070" y="123049"/>
                </a:moveTo>
                <a:lnTo>
                  <a:pt x="126819" y="123049"/>
                </a:lnTo>
                <a:lnTo>
                  <a:pt x="125562" y="129104"/>
                </a:lnTo>
                <a:lnTo>
                  <a:pt x="123363" y="134474"/>
                </a:lnTo>
                <a:lnTo>
                  <a:pt x="88887" y="159609"/>
                </a:lnTo>
                <a:lnTo>
                  <a:pt x="83289" y="160409"/>
                </a:lnTo>
                <a:lnTo>
                  <a:pt x="129630" y="160409"/>
                </a:lnTo>
                <a:lnTo>
                  <a:pt x="146624" y="129599"/>
                </a:lnTo>
                <a:lnTo>
                  <a:pt x="148070" y="123049"/>
                </a:lnTo>
                <a:close/>
              </a:path>
              <a:path w="511809" h="180975">
                <a:moveTo>
                  <a:pt x="129591" y="19879"/>
                </a:moveTo>
                <a:lnTo>
                  <a:pt x="83289" y="19879"/>
                </a:lnTo>
                <a:lnTo>
                  <a:pt x="88887" y="20679"/>
                </a:lnTo>
                <a:lnTo>
                  <a:pt x="99627" y="23878"/>
                </a:lnTo>
                <a:lnTo>
                  <a:pt x="104511" y="26277"/>
                </a:lnTo>
                <a:lnTo>
                  <a:pt x="108910" y="29476"/>
                </a:lnTo>
                <a:lnTo>
                  <a:pt x="113373" y="32626"/>
                </a:lnTo>
                <a:lnTo>
                  <a:pt x="117136" y="36503"/>
                </a:lnTo>
                <a:lnTo>
                  <a:pt x="120221" y="41130"/>
                </a:lnTo>
                <a:lnTo>
                  <a:pt x="123363" y="45757"/>
                </a:lnTo>
                <a:lnTo>
                  <a:pt x="125562" y="51127"/>
                </a:lnTo>
                <a:lnTo>
                  <a:pt x="126819" y="57240"/>
                </a:lnTo>
                <a:lnTo>
                  <a:pt x="148070" y="57240"/>
                </a:lnTo>
                <a:lnTo>
                  <a:pt x="129847" y="20079"/>
                </a:lnTo>
                <a:lnTo>
                  <a:pt x="129591" y="19879"/>
                </a:lnTo>
                <a:close/>
              </a:path>
              <a:path w="511809" h="180975">
                <a:moveTo>
                  <a:pt x="271507" y="62381"/>
                </a:moveTo>
                <a:lnTo>
                  <a:pt x="240050" y="62381"/>
                </a:lnTo>
                <a:lnTo>
                  <a:pt x="246991" y="64723"/>
                </a:lnTo>
                <a:lnTo>
                  <a:pt x="251561" y="69408"/>
                </a:lnTo>
                <a:lnTo>
                  <a:pt x="256188" y="74092"/>
                </a:lnTo>
                <a:lnTo>
                  <a:pt x="258502" y="80661"/>
                </a:lnTo>
                <a:lnTo>
                  <a:pt x="258502" y="93058"/>
                </a:lnTo>
                <a:lnTo>
                  <a:pt x="257330" y="95343"/>
                </a:lnTo>
                <a:lnTo>
                  <a:pt x="254988" y="96657"/>
                </a:lnTo>
                <a:lnTo>
                  <a:pt x="252703" y="97971"/>
                </a:lnTo>
                <a:lnTo>
                  <a:pt x="249047" y="98913"/>
                </a:lnTo>
                <a:lnTo>
                  <a:pt x="244020" y="99484"/>
                </a:lnTo>
                <a:lnTo>
                  <a:pt x="239050" y="99998"/>
                </a:lnTo>
                <a:lnTo>
                  <a:pt x="232566" y="100770"/>
                </a:lnTo>
                <a:lnTo>
                  <a:pt x="194835" y="108367"/>
                </a:lnTo>
                <a:lnTo>
                  <a:pt x="177954" y="122192"/>
                </a:lnTo>
                <a:lnTo>
                  <a:pt x="174983" y="126876"/>
                </a:lnTo>
                <a:lnTo>
                  <a:pt x="173498" y="132989"/>
                </a:lnTo>
                <a:lnTo>
                  <a:pt x="173498" y="149098"/>
                </a:lnTo>
                <a:lnTo>
                  <a:pt x="202490" y="179404"/>
                </a:lnTo>
                <a:lnTo>
                  <a:pt x="210059" y="180975"/>
                </a:lnTo>
                <a:lnTo>
                  <a:pt x="226054" y="180975"/>
                </a:lnTo>
                <a:lnTo>
                  <a:pt x="256157" y="162808"/>
                </a:lnTo>
                <a:lnTo>
                  <a:pt x="213429" y="162808"/>
                </a:lnTo>
                <a:lnTo>
                  <a:pt x="206774" y="161038"/>
                </a:lnTo>
                <a:lnTo>
                  <a:pt x="201518" y="157496"/>
                </a:lnTo>
                <a:lnTo>
                  <a:pt x="196320" y="153897"/>
                </a:lnTo>
                <a:lnTo>
                  <a:pt x="193721" y="148584"/>
                </a:lnTo>
                <a:lnTo>
                  <a:pt x="193721" y="136416"/>
                </a:lnTo>
                <a:lnTo>
                  <a:pt x="232024" y="118250"/>
                </a:lnTo>
                <a:lnTo>
                  <a:pt x="235565" y="117793"/>
                </a:lnTo>
                <a:lnTo>
                  <a:pt x="258502" y="111738"/>
                </a:lnTo>
                <a:lnTo>
                  <a:pt x="278724" y="111738"/>
                </a:lnTo>
                <a:lnTo>
                  <a:pt x="278724" y="91173"/>
                </a:lnTo>
                <a:lnTo>
                  <a:pt x="278403" y="83728"/>
                </a:lnTo>
                <a:lnTo>
                  <a:pt x="277439" y="77077"/>
                </a:lnTo>
                <a:lnTo>
                  <a:pt x="275832" y="71218"/>
                </a:lnTo>
                <a:lnTo>
                  <a:pt x="273583" y="66151"/>
                </a:lnTo>
                <a:lnTo>
                  <a:pt x="271507" y="62381"/>
                </a:lnTo>
                <a:close/>
              </a:path>
              <a:path w="511809" h="180975">
                <a:moveTo>
                  <a:pt x="278724" y="160066"/>
                </a:moveTo>
                <a:lnTo>
                  <a:pt x="258502" y="160066"/>
                </a:lnTo>
                <a:lnTo>
                  <a:pt x="258502" y="177890"/>
                </a:lnTo>
                <a:lnTo>
                  <a:pt x="278724" y="177890"/>
                </a:lnTo>
                <a:lnTo>
                  <a:pt x="278724" y="160066"/>
                </a:lnTo>
                <a:close/>
              </a:path>
              <a:path w="511809" h="180975">
                <a:moveTo>
                  <a:pt x="278724" y="111738"/>
                </a:moveTo>
                <a:lnTo>
                  <a:pt x="258502" y="111738"/>
                </a:lnTo>
                <a:lnTo>
                  <a:pt x="258502" y="135731"/>
                </a:lnTo>
                <a:lnTo>
                  <a:pt x="257073" y="140958"/>
                </a:lnTo>
                <a:lnTo>
                  <a:pt x="254217" y="145928"/>
                </a:lnTo>
                <a:lnTo>
                  <a:pt x="251418" y="150898"/>
                </a:lnTo>
                <a:lnTo>
                  <a:pt x="247248" y="154954"/>
                </a:lnTo>
                <a:lnTo>
                  <a:pt x="236222" y="161237"/>
                </a:lnTo>
                <a:lnTo>
                  <a:pt x="229482" y="162808"/>
                </a:lnTo>
                <a:lnTo>
                  <a:pt x="256157" y="162808"/>
                </a:lnTo>
                <a:lnTo>
                  <a:pt x="257473" y="160066"/>
                </a:lnTo>
                <a:lnTo>
                  <a:pt x="278724" y="160066"/>
                </a:lnTo>
                <a:lnTo>
                  <a:pt x="278724" y="111738"/>
                </a:lnTo>
                <a:close/>
              </a:path>
              <a:path w="511809" h="180975">
                <a:moveTo>
                  <a:pt x="234280" y="44558"/>
                </a:moveTo>
                <a:lnTo>
                  <a:pt x="223426" y="44558"/>
                </a:lnTo>
                <a:lnTo>
                  <a:pt x="216685" y="45472"/>
                </a:lnTo>
                <a:lnTo>
                  <a:pt x="180696" y="67408"/>
                </a:lnTo>
                <a:lnTo>
                  <a:pt x="177268" y="75406"/>
                </a:lnTo>
                <a:lnTo>
                  <a:pt x="196463" y="82261"/>
                </a:lnTo>
                <a:lnTo>
                  <a:pt x="198691" y="77462"/>
                </a:lnTo>
                <a:lnTo>
                  <a:pt x="202547" y="72949"/>
                </a:lnTo>
                <a:lnTo>
                  <a:pt x="213515" y="64495"/>
                </a:lnTo>
                <a:lnTo>
                  <a:pt x="221084" y="62381"/>
                </a:lnTo>
                <a:lnTo>
                  <a:pt x="271507" y="62381"/>
                </a:lnTo>
                <a:lnTo>
                  <a:pt x="270155" y="59925"/>
                </a:lnTo>
                <a:lnTo>
                  <a:pt x="265842" y="55269"/>
                </a:lnTo>
                <a:lnTo>
                  <a:pt x="260644" y="52184"/>
                </a:lnTo>
                <a:lnTo>
                  <a:pt x="255502" y="49099"/>
                </a:lnTo>
                <a:lnTo>
                  <a:pt x="250161" y="47071"/>
                </a:lnTo>
                <a:lnTo>
                  <a:pt x="244620" y="46100"/>
                </a:lnTo>
                <a:lnTo>
                  <a:pt x="239136" y="45072"/>
                </a:lnTo>
                <a:lnTo>
                  <a:pt x="234280" y="44558"/>
                </a:lnTo>
                <a:close/>
              </a:path>
              <a:path w="511809" h="180975">
                <a:moveTo>
                  <a:pt x="335172" y="46272"/>
                </a:moveTo>
                <a:lnTo>
                  <a:pt x="315635" y="46272"/>
                </a:lnTo>
                <a:lnTo>
                  <a:pt x="315635" y="177890"/>
                </a:lnTo>
                <a:lnTo>
                  <a:pt x="335857" y="177890"/>
                </a:lnTo>
                <a:lnTo>
                  <a:pt x="335857" y="88659"/>
                </a:lnTo>
                <a:lnTo>
                  <a:pt x="337285" y="83375"/>
                </a:lnTo>
                <a:lnTo>
                  <a:pt x="343055" y="74063"/>
                </a:lnTo>
                <a:lnTo>
                  <a:pt x="346997" y="70407"/>
                </a:lnTo>
                <a:lnTo>
                  <a:pt x="355005" y="66151"/>
                </a:lnTo>
                <a:lnTo>
                  <a:pt x="335172" y="66151"/>
                </a:lnTo>
                <a:lnTo>
                  <a:pt x="335172" y="46272"/>
                </a:lnTo>
                <a:close/>
              </a:path>
              <a:path w="511809" h="180975">
                <a:moveTo>
                  <a:pt x="372304" y="44215"/>
                </a:moveTo>
                <a:lnTo>
                  <a:pt x="362935" y="44215"/>
                </a:lnTo>
                <a:lnTo>
                  <a:pt x="355851" y="46243"/>
                </a:lnTo>
                <a:lnTo>
                  <a:pt x="343284" y="54355"/>
                </a:lnTo>
                <a:lnTo>
                  <a:pt x="338942" y="59639"/>
                </a:lnTo>
                <a:lnTo>
                  <a:pt x="336543" y="66151"/>
                </a:lnTo>
                <a:lnTo>
                  <a:pt x="355005" y="66151"/>
                </a:lnTo>
                <a:lnTo>
                  <a:pt x="356994" y="65095"/>
                </a:lnTo>
                <a:lnTo>
                  <a:pt x="362706" y="63752"/>
                </a:lnTo>
                <a:lnTo>
                  <a:pt x="381444" y="63752"/>
                </a:lnTo>
                <a:lnTo>
                  <a:pt x="381444" y="44558"/>
                </a:lnTo>
                <a:lnTo>
                  <a:pt x="380301" y="44443"/>
                </a:lnTo>
                <a:lnTo>
                  <a:pt x="378616" y="44358"/>
                </a:lnTo>
                <a:lnTo>
                  <a:pt x="372304" y="44215"/>
                </a:lnTo>
                <a:close/>
              </a:path>
              <a:path w="511809" h="180975">
                <a:moveTo>
                  <a:pt x="381444" y="63752"/>
                </a:moveTo>
                <a:lnTo>
                  <a:pt x="371789" y="63752"/>
                </a:lnTo>
                <a:lnTo>
                  <a:pt x="374332" y="63952"/>
                </a:lnTo>
                <a:lnTo>
                  <a:pt x="376731" y="64352"/>
                </a:lnTo>
                <a:lnTo>
                  <a:pt x="379187" y="64695"/>
                </a:lnTo>
                <a:lnTo>
                  <a:pt x="380758" y="64952"/>
                </a:lnTo>
                <a:lnTo>
                  <a:pt x="381444" y="65123"/>
                </a:lnTo>
                <a:lnTo>
                  <a:pt x="381444" y="63752"/>
                </a:lnTo>
                <a:close/>
              </a:path>
              <a:path w="511809" h="180975">
                <a:moveTo>
                  <a:pt x="460020" y="44558"/>
                </a:moveTo>
                <a:lnTo>
                  <a:pt x="451452" y="44558"/>
                </a:lnTo>
                <a:lnTo>
                  <a:pt x="443386" y="45077"/>
                </a:lnTo>
                <a:lnTo>
                  <a:pt x="406256" y="69242"/>
                </a:lnTo>
                <a:lnTo>
                  <a:pt x="395240" y="112423"/>
                </a:lnTo>
                <a:lnTo>
                  <a:pt x="395684" y="122529"/>
                </a:lnTo>
                <a:lnTo>
                  <a:pt x="410835" y="162209"/>
                </a:lnTo>
                <a:lnTo>
                  <a:pt x="451109" y="180632"/>
                </a:lnTo>
                <a:lnTo>
                  <a:pt x="459563" y="180632"/>
                </a:lnTo>
                <a:lnTo>
                  <a:pt x="486337" y="162466"/>
                </a:lnTo>
                <a:lnTo>
                  <a:pt x="445396" y="162466"/>
                </a:lnTo>
                <a:lnTo>
                  <a:pt x="438313" y="160238"/>
                </a:lnTo>
                <a:lnTo>
                  <a:pt x="416533" y="125491"/>
                </a:lnTo>
                <a:lnTo>
                  <a:pt x="415476" y="112423"/>
                </a:lnTo>
                <a:lnTo>
                  <a:pt x="415534" y="102398"/>
                </a:lnTo>
                <a:lnTo>
                  <a:pt x="438141" y="64923"/>
                </a:lnTo>
                <a:lnTo>
                  <a:pt x="445282" y="62724"/>
                </a:lnTo>
                <a:lnTo>
                  <a:pt x="486459" y="62724"/>
                </a:lnTo>
                <a:lnTo>
                  <a:pt x="485927" y="61981"/>
                </a:lnTo>
                <a:lnTo>
                  <a:pt x="483242" y="58439"/>
                </a:lnTo>
                <a:lnTo>
                  <a:pt x="480614" y="54840"/>
                </a:lnTo>
                <a:lnTo>
                  <a:pt x="476787" y="51641"/>
                </a:lnTo>
                <a:lnTo>
                  <a:pt x="471760" y="48842"/>
                </a:lnTo>
                <a:lnTo>
                  <a:pt x="466790" y="45986"/>
                </a:lnTo>
                <a:lnTo>
                  <a:pt x="460020" y="44558"/>
                </a:lnTo>
                <a:close/>
              </a:path>
              <a:path w="511809" h="180975">
                <a:moveTo>
                  <a:pt x="511434" y="157667"/>
                </a:moveTo>
                <a:lnTo>
                  <a:pt x="491897" y="157667"/>
                </a:lnTo>
                <a:lnTo>
                  <a:pt x="491897" y="177890"/>
                </a:lnTo>
                <a:lnTo>
                  <a:pt x="511434" y="177890"/>
                </a:lnTo>
                <a:lnTo>
                  <a:pt x="511434" y="157667"/>
                </a:lnTo>
                <a:close/>
              </a:path>
              <a:path w="511809" h="180975">
                <a:moveTo>
                  <a:pt x="486459" y="62724"/>
                </a:moveTo>
                <a:lnTo>
                  <a:pt x="462077" y="62724"/>
                </a:lnTo>
                <a:lnTo>
                  <a:pt x="468989" y="64809"/>
                </a:lnTo>
                <a:lnTo>
                  <a:pt x="474588" y="68979"/>
                </a:lnTo>
                <a:lnTo>
                  <a:pt x="491286" y="104942"/>
                </a:lnTo>
                <a:lnTo>
                  <a:pt x="491554" y="112081"/>
                </a:lnTo>
                <a:lnTo>
                  <a:pt x="491281" y="119316"/>
                </a:lnTo>
                <a:lnTo>
                  <a:pt x="474416" y="156125"/>
                </a:lnTo>
                <a:lnTo>
                  <a:pt x="461963" y="162466"/>
                </a:lnTo>
                <a:lnTo>
                  <a:pt x="486337" y="162466"/>
                </a:lnTo>
                <a:lnTo>
                  <a:pt x="488012" y="160066"/>
                </a:lnTo>
                <a:lnTo>
                  <a:pt x="489497" y="157667"/>
                </a:lnTo>
                <a:lnTo>
                  <a:pt x="511434" y="157667"/>
                </a:lnTo>
                <a:lnTo>
                  <a:pt x="511434" y="67180"/>
                </a:lnTo>
                <a:lnTo>
                  <a:pt x="489497" y="67180"/>
                </a:lnTo>
                <a:lnTo>
                  <a:pt x="487951" y="64809"/>
                </a:lnTo>
                <a:lnTo>
                  <a:pt x="486459" y="62724"/>
                </a:lnTo>
                <a:close/>
              </a:path>
              <a:path w="511809" h="180975">
                <a:moveTo>
                  <a:pt x="511434" y="2399"/>
                </a:moveTo>
                <a:lnTo>
                  <a:pt x="491211" y="2399"/>
                </a:lnTo>
                <a:lnTo>
                  <a:pt x="491211" y="67180"/>
                </a:lnTo>
                <a:lnTo>
                  <a:pt x="511434" y="67180"/>
                </a:lnTo>
                <a:lnTo>
                  <a:pt x="511434" y="2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0" name="object 40"/>
          <p:cNvSpPr/>
          <p:nvPr/>
        </p:nvSpPr>
        <p:spPr>
          <a:xfrm>
            <a:off x="5447469" y="2366374"/>
            <a:ext cx="1582933" cy="12712"/>
          </a:xfrm>
          <a:custGeom>
            <a:avLst/>
            <a:gdLst/>
            <a:ahLst/>
            <a:cxnLst/>
            <a:rect l="l" t="t" r="r" b="b"/>
            <a:pathLst>
              <a:path w="3162935" h="25400">
                <a:moveTo>
                  <a:pt x="3162929" y="0"/>
                </a:moveTo>
                <a:lnTo>
                  <a:pt x="0" y="0"/>
                </a:lnTo>
                <a:lnTo>
                  <a:pt x="0" y="25400"/>
                </a:lnTo>
                <a:lnTo>
                  <a:pt x="3162929" y="25400"/>
                </a:lnTo>
                <a:lnTo>
                  <a:pt x="3162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1" name="object 41"/>
          <p:cNvSpPr/>
          <p:nvPr/>
        </p:nvSpPr>
        <p:spPr>
          <a:xfrm>
            <a:off x="5097602" y="4752179"/>
            <a:ext cx="265676" cy="89618"/>
          </a:xfrm>
          <a:custGeom>
            <a:avLst/>
            <a:gdLst/>
            <a:ahLst/>
            <a:cxnLst/>
            <a:rect l="l" t="t" r="r" b="b"/>
            <a:pathLst>
              <a:path w="530860" h="179070">
                <a:moveTo>
                  <a:pt x="76434" y="18851"/>
                </a:moveTo>
                <a:lnTo>
                  <a:pt x="55183" y="18851"/>
                </a:lnTo>
                <a:lnTo>
                  <a:pt x="55183" y="175490"/>
                </a:lnTo>
                <a:lnTo>
                  <a:pt x="76434" y="175490"/>
                </a:lnTo>
                <a:lnTo>
                  <a:pt x="76434" y="18851"/>
                </a:lnTo>
                <a:close/>
              </a:path>
              <a:path w="530860" h="179070">
                <a:moveTo>
                  <a:pt x="131618" y="0"/>
                </a:moveTo>
                <a:lnTo>
                  <a:pt x="0" y="0"/>
                </a:lnTo>
                <a:lnTo>
                  <a:pt x="0" y="18851"/>
                </a:lnTo>
                <a:lnTo>
                  <a:pt x="131618" y="18851"/>
                </a:lnTo>
                <a:lnTo>
                  <a:pt x="131618" y="0"/>
                </a:lnTo>
                <a:close/>
              </a:path>
              <a:path w="530860" h="179070">
                <a:moveTo>
                  <a:pt x="196056" y="42158"/>
                </a:moveTo>
                <a:lnTo>
                  <a:pt x="158460" y="55312"/>
                </a:lnTo>
                <a:lnTo>
                  <a:pt x="138280" y="91108"/>
                </a:lnTo>
                <a:lnTo>
                  <a:pt x="136416" y="110367"/>
                </a:lnTo>
                <a:lnTo>
                  <a:pt x="136882" y="120242"/>
                </a:lnTo>
                <a:lnTo>
                  <a:pt x="152869" y="159574"/>
                </a:lnTo>
                <a:lnTo>
                  <a:pt x="187417" y="177702"/>
                </a:lnTo>
                <a:lnTo>
                  <a:pt x="196056" y="178232"/>
                </a:lnTo>
                <a:lnTo>
                  <a:pt x="204689" y="177702"/>
                </a:lnTo>
                <a:lnTo>
                  <a:pt x="238699" y="160066"/>
                </a:lnTo>
                <a:lnTo>
                  <a:pt x="187030" y="160066"/>
                </a:lnTo>
                <a:lnTo>
                  <a:pt x="179603" y="157753"/>
                </a:lnTo>
                <a:lnTo>
                  <a:pt x="167950" y="148498"/>
                </a:lnTo>
                <a:lnTo>
                  <a:pt x="163637" y="142414"/>
                </a:lnTo>
                <a:lnTo>
                  <a:pt x="158038" y="127333"/>
                </a:lnTo>
                <a:lnTo>
                  <a:pt x="156639" y="119164"/>
                </a:lnTo>
                <a:lnTo>
                  <a:pt x="156639" y="101569"/>
                </a:lnTo>
                <a:lnTo>
                  <a:pt x="179603" y="62667"/>
                </a:lnTo>
                <a:lnTo>
                  <a:pt x="187030" y="60324"/>
                </a:lnTo>
                <a:lnTo>
                  <a:pt x="238679" y="60324"/>
                </a:lnTo>
                <a:lnTo>
                  <a:pt x="233598" y="55312"/>
                </a:lnTo>
                <a:lnTo>
                  <a:pt x="227247" y="50642"/>
                </a:lnTo>
                <a:lnTo>
                  <a:pt x="220284" y="46930"/>
                </a:lnTo>
                <a:lnTo>
                  <a:pt x="212765" y="44279"/>
                </a:lnTo>
                <a:lnTo>
                  <a:pt x="204689" y="42689"/>
                </a:lnTo>
                <a:lnTo>
                  <a:pt x="196056" y="42158"/>
                </a:lnTo>
                <a:close/>
              </a:path>
              <a:path w="530860" h="179070">
                <a:moveTo>
                  <a:pt x="238679" y="60324"/>
                </a:moveTo>
                <a:lnTo>
                  <a:pt x="205082" y="60324"/>
                </a:lnTo>
                <a:lnTo>
                  <a:pt x="212508" y="62667"/>
                </a:lnTo>
                <a:lnTo>
                  <a:pt x="224162" y="72035"/>
                </a:lnTo>
                <a:lnTo>
                  <a:pt x="228475" y="78176"/>
                </a:lnTo>
                <a:lnTo>
                  <a:pt x="234073" y="93372"/>
                </a:lnTo>
                <a:lnTo>
                  <a:pt x="235473" y="101569"/>
                </a:lnTo>
                <a:lnTo>
                  <a:pt x="235473" y="119164"/>
                </a:lnTo>
                <a:lnTo>
                  <a:pt x="212508" y="157753"/>
                </a:lnTo>
                <a:lnTo>
                  <a:pt x="205082" y="160066"/>
                </a:lnTo>
                <a:lnTo>
                  <a:pt x="238699" y="160066"/>
                </a:lnTo>
                <a:lnTo>
                  <a:pt x="255224" y="120242"/>
                </a:lnTo>
                <a:lnTo>
                  <a:pt x="255695" y="110367"/>
                </a:lnTo>
                <a:lnTo>
                  <a:pt x="255224" y="100411"/>
                </a:lnTo>
                <a:lnTo>
                  <a:pt x="239200" y="60839"/>
                </a:lnTo>
                <a:lnTo>
                  <a:pt x="238679" y="60324"/>
                </a:lnTo>
                <a:close/>
              </a:path>
              <a:path w="530860" h="179070">
                <a:moveTo>
                  <a:pt x="315699" y="12339"/>
                </a:moveTo>
                <a:lnTo>
                  <a:pt x="295476" y="12339"/>
                </a:lnTo>
                <a:lnTo>
                  <a:pt x="295476" y="150926"/>
                </a:lnTo>
                <a:lnTo>
                  <a:pt x="325410" y="177204"/>
                </a:lnTo>
                <a:lnTo>
                  <a:pt x="334893" y="177204"/>
                </a:lnTo>
                <a:lnTo>
                  <a:pt x="338007" y="176919"/>
                </a:lnTo>
                <a:lnTo>
                  <a:pt x="340463" y="176347"/>
                </a:lnTo>
                <a:lnTo>
                  <a:pt x="342919" y="175833"/>
                </a:lnTo>
                <a:lnTo>
                  <a:pt x="344833" y="175319"/>
                </a:lnTo>
                <a:lnTo>
                  <a:pt x="346204" y="174805"/>
                </a:lnTo>
                <a:lnTo>
                  <a:pt x="342324" y="157667"/>
                </a:lnTo>
                <a:lnTo>
                  <a:pt x="330209" y="157667"/>
                </a:lnTo>
                <a:lnTo>
                  <a:pt x="327381" y="157210"/>
                </a:lnTo>
                <a:lnTo>
                  <a:pt x="315699" y="143500"/>
                </a:lnTo>
                <a:lnTo>
                  <a:pt x="315699" y="12339"/>
                </a:lnTo>
                <a:close/>
              </a:path>
              <a:path w="530860" h="179070">
                <a:moveTo>
                  <a:pt x="342091" y="156639"/>
                </a:moveTo>
                <a:lnTo>
                  <a:pt x="338664" y="157324"/>
                </a:lnTo>
                <a:lnTo>
                  <a:pt x="337235" y="157553"/>
                </a:lnTo>
                <a:lnTo>
                  <a:pt x="335407" y="157667"/>
                </a:lnTo>
                <a:lnTo>
                  <a:pt x="342324" y="157667"/>
                </a:lnTo>
                <a:lnTo>
                  <a:pt x="342091" y="156639"/>
                </a:lnTo>
                <a:close/>
              </a:path>
              <a:path w="530860" h="179070">
                <a:moveTo>
                  <a:pt x="295476" y="43872"/>
                </a:moveTo>
                <a:lnTo>
                  <a:pt x="275596" y="43872"/>
                </a:lnTo>
                <a:lnTo>
                  <a:pt x="275596" y="61010"/>
                </a:lnTo>
                <a:lnTo>
                  <a:pt x="295476" y="61010"/>
                </a:lnTo>
                <a:lnTo>
                  <a:pt x="295476" y="43872"/>
                </a:lnTo>
                <a:close/>
              </a:path>
              <a:path w="530860" h="179070">
                <a:moveTo>
                  <a:pt x="343805" y="43872"/>
                </a:moveTo>
                <a:lnTo>
                  <a:pt x="315699" y="43872"/>
                </a:lnTo>
                <a:lnTo>
                  <a:pt x="315699" y="61010"/>
                </a:lnTo>
                <a:lnTo>
                  <a:pt x="343805" y="61010"/>
                </a:lnTo>
                <a:lnTo>
                  <a:pt x="343805" y="43872"/>
                </a:lnTo>
                <a:close/>
              </a:path>
              <a:path w="530860" h="179070">
                <a:moveTo>
                  <a:pt x="466064" y="59982"/>
                </a:moveTo>
                <a:lnTo>
                  <a:pt x="434607" y="59982"/>
                </a:lnTo>
                <a:lnTo>
                  <a:pt x="441547" y="62324"/>
                </a:lnTo>
                <a:lnTo>
                  <a:pt x="446117" y="67008"/>
                </a:lnTo>
                <a:lnTo>
                  <a:pt x="450745" y="71693"/>
                </a:lnTo>
                <a:lnTo>
                  <a:pt x="453058" y="78262"/>
                </a:lnTo>
                <a:lnTo>
                  <a:pt x="453058" y="90658"/>
                </a:lnTo>
                <a:lnTo>
                  <a:pt x="451887" y="92943"/>
                </a:lnTo>
                <a:lnTo>
                  <a:pt x="449545" y="94257"/>
                </a:lnTo>
                <a:lnTo>
                  <a:pt x="447260" y="95571"/>
                </a:lnTo>
                <a:lnTo>
                  <a:pt x="443604" y="96514"/>
                </a:lnTo>
                <a:lnTo>
                  <a:pt x="438577" y="97085"/>
                </a:lnTo>
                <a:lnTo>
                  <a:pt x="433607" y="97599"/>
                </a:lnTo>
                <a:lnTo>
                  <a:pt x="427123" y="98370"/>
                </a:lnTo>
                <a:lnTo>
                  <a:pt x="389391" y="105968"/>
                </a:lnTo>
                <a:lnTo>
                  <a:pt x="372511" y="119793"/>
                </a:lnTo>
                <a:lnTo>
                  <a:pt x="369540" y="124477"/>
                </a:lnTo>
                <a:lnTo>
                  <a:pt x="368055" y="130589"/>
                </a:lnTo>
                <a:lnTo>
                  <a:pt x="368055" y="146699"/>
                </a:lnTo>
                <a:lnTo>
                  <a:pt x="397046" y="177004"/>
                </a:lnTo>
                <a:lnTo>
                  <a:pt x="404615" y="178575"/>
                </a:lnTo>
                <a:lnTo>
                  <a:pt x="420611" y="178575"/>
                </a:lnTo>
                <a:lnTo>
                  <a:pt x="450714" y="160409"/>
                </a:lnTo>
                <a:lnTo>
                  <a:pt x="407986" y="160409"/>
                </a:lnTo>
                <a:lnTo>
                  <a:pt x="401331" y="158638"/>
                </a:lnTo>
                <a:lnTo>
                  <a:pt x="396075" y="155096"/>
                </a:lnTo>
                <a:lnTo>
                  <a:pt x="390877" y="151498"/>
                </a:lnTo>
                <a:lnTo>
                  <a:pt x="388277" y="146185"/>
                </a:lnTo>
                <a:lnTo>
                  <a:pt x="388277" y="134017"/>
                </a:lnTo>
                <a:lnTo>
                  <a:pt x="426580" y="115851"/>
                </a:lnTo>
                <a:lnTo>
                  <a:pt x="430122" y="115394"/>
                </a:lnTo>
                <a:lnTo>
                  <a:pt x="453058" y="109339"/>
                </a:lnTo>
                <a:lnTo>
                  <a:pt x="473281" y="109339"/>
                </a:lnTo>
                <a:lnTo>
                  <a:pt x="473281" y="88773"/>
                </a:lnTo>
                <a:lnTo>
                  <a:pt x="472959" y="81329"/>
                </a:lnTo>
                <a:lnTo>
                  <a:pt x="471995" y="74677"/>
                </a:lnTo>
                <a:lnTo>
                  <a:pt x="470389" y="68818"/>
                </a:lnTo>
                <a:lnTo>
                  <a:pt x="468139" y="63752"/>
                </a:lnTo>
                <a:lnTo>
                  <a:pt x="466064" y="59982"/>
                </a:lnTo>
                <a:close/>
              </a:path>
              <a:path w="530860" h="179070">
                <a:moveTo>
                  <a:pt x="473281" y="157667"/>
                </a:moveTo>
                <a:lnTo>
                  <a:pt x="453058" y="157667"/>
                </a:lnTo>
                <a:lnTo>
                  <a:pt x="453058" y="175490"/>
                </a:lnTo>
                <a:lnTo>
                  <a:pt x="473281" y="175490"/>
                </a:lnTo>
                <a:lnTo>
                  <a:pt x="473281" y="157667"/>
                </a:lnTo>
                <a:close/>
              </a:path>
              <a:path w="530860" h="179070">
                <a:moveTo>
                  <a:pt x="473281" y="109339"/>
                </a:moveTo>
                <a:lnTo>
                  <a:pt x="453058" y="109339"/>
                </a:lnTo>
                <a:lnTo>
                  <a:pt x="453058" y="133331"/>
                </a:lnTo>
                <a:lnTo>
                  <a:pt x="451630" y="138558"/>
                </a:lnTo>
                <a:lnTo>
                  <a:pt x="448774" y="143528"/>
                </a:lnTo>
                <a:lnTo>
                  <a:pt x="445975" y="148498"/>
                </a:lnTo>
                <a:lnTo>
                  <a:pt x="441804" y="152554"/>
                </a:lnTo>
                <a:lnTo>
                  <a:pt x="430779" y="158838"/>
                </a:lnTo>
                <a:lnTo>
                  <a:pt x="424038" y="160409"/>
                </a:lnTo>
                <a:lnTo>
                  <a:pt x="450714" y="160409"/>
                </a:lnTo>
                <a:lnTo>
                  <a:pt x="452030" y="157667"/>
                </a:lnTo>
                <a:lnTo>
                  <a:pt x="473281" y="157667"/>
                </a:lnTo>
                <a:lnTo>
                  <a:pt x="473281" y="109339"/>
                </a:lnTo>
                <a:close/>
              </a:path>
              <a:path w="530860" h="179070">
                <a:moveTo>
                  <a:pt x="428837" y="42158"/>
                </a:moveTo>
                <a:lnTo>
                  <a:pt x="417983" y="42158"/>
                </a:lnTo>
                <a:lnTo>
                  <a:pt x="411242" y="43072"/>
                </a:lnTo>
                <a:lnTo>
                  <a:pt x="375253" y="65009"/>
                </a:lnTo>
                <a:lnTo>
                  <a:pt x="371825" y="73006"/>
                </a:lnTo>
                <a:lnTo>
                  <a:pt x="391019" y="79862"/>
                </a:lnTo>
                <a:lnTo>
                  <a:pt x="393247" y="75063"/>
                </a:lnTo>
                <a:lnTo>
                  <a:pt x="397103" y="70550"/>
                </a:lnTo>
                <a:lnTo>
                  <a:pt x="408072" y="62095"/>
                </a:lnTo>
                <a:lnTo>
                  <a:pt x="415641" y="59982"/>
                </a:lnTo>
                <a:lnTo>
                  <a:pt x="466064" y="59982"/>
                </a:lnTo>
                <a:lnTo>
                  <a:pt x="464712" y="57525"/>
                </a:lnTo>
                <a:lnTo>
                  <a:pt x="460399" y="52870"/>
                </a:lnTo>
                <a:lnTo>
                  <a:pt x="455200" y="49785"/>
                </a:lnTo>
                <a:lnTo>
                  <a:pt x="450059" y="46700"/>
                </a:lnTo>
                <a:lnTo>
                  <a:pt x="444718" y="44672"/>
                </a:lnTo>
                <a:lnTo>
                  <a:pt x="439177" y="43701"/>
                </a:lnTo>
                <a:lnTo>
                  <a:pt x="433693" y="42673"/>
                </a:lnTo>
                <a:lnTo>
                  <a:pt x="428837" y="42158"/>
                </a:lnTo>
                <a:close/>
              </a:path>
              <a:path w="530860" h="179070">
                <a:moveTo>
                  <a:pt x="530414" y="0"/>
                </a:moveTo>
                <a:lnTo>
                  <a:pt x="510191" y="0"/>
                </a:lnTo>
                <a:lnTo>
                  <a:pt x="510191" y="175490"/>
                </a:lnTo>
                <a:lnTo>
                  <a:pt x="530414" y="175490"/>
                </a:lnTo>
                <a:lnTo>
                  <a:pt x="5304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2" name="object 42"/>
          <p:cNvSpPr/>
          <p:nvPr/>
        </p:nvSpPr>
        <p:spPr>
          <a:xfrm>
            <a:off x="4856603" y="1598505"/>
            <a:ext cx="2466401" cy="6356"/>
          </a:xfrm>
          <a:custGeom>
            <a:avLst/>
            <a:gdLst/>
            <a:ahLst/>
            <a:cxnLst/>
            <a:rect l="l" t="t" r="r" b="b"/>
            <a:pathLst>
              <a:path w="4928235" h="12700">
                <a:moveTo>
                  <a:pt x="4927665" y="0"/>
                </a:moveTo>
                <a:lnTo>
                  <a:pt x="0" y="0"/>
                </a:lnTo>
                <a:lnTo>
                  <a:pt x="0" y="12700"/>
                </a:lnTo>
                <a:lnTo>
                  <a:pt x="4927665" y="12700"/>
                </a:lnTo>
                <a:lnTo>
                  <a:pt x="49276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37531" y="1736745"/>
            <a:ext cx="973310" cy="115272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072703" y="5812457"/>
            <a:ext cx="476691" cy="209744"/>
            <a:chOff x="431800" y="10121900"/>
            <a:chExt cx="952500" cy="419100"/>
          </a:xfrm>
        </p:grpSpPr>
        <p:sp>
          <p:nvSpPr>
            <p:cNvPr id="45" name="object 45"/>
            <p:cNvSpPr/>
            <p:nvPr/>
          </p:nvSpPr>
          <p:spPr>
            <a:xfrm>
              <a:off x="431800" y="101219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63500" y="0"/>
                  </a:moveTo>
                  <a:lnTo>
                    <a:pt x="889000" y="0"/>
                  </a:lnTo>
                  <a:lnTo>
                    <a:pt x="913717" y="4990"/>
                  </a:lnTo>
                  <a:lnTo>
                    <a:pt x="933901" y="18598"/>
                  </a:lnTo>
                  <a:lnTo>
                    <a:pt x="947509" y="38782"/>
                  </a:lnTo>
                  <a:lnTo>
                    <a:pt x="952500" y="63500"/>
                  </a:lnTo>
                  <a:lnTo>
                    <a:pt x="952500" y="355600"/>
                  </a:lnTo>
                  <a:lnTo>
                    <a:pt x="947509" y="380317"/>
                  </a:lnTo>
                  <a:lnTo>
                    <a:pt x="933901" y="400501"/>
                  </a:lnTo>
                  <a:lnTo>
                    <a:pt x="913717" y="414109"/>
                  </a:lnTo>
                  <a:lnTo>
                    <a:pt x="889000" y="419100"/>
                  </a:lnTo>
                  <a:lnTo>
                    <a:pt x="63500" y="419100"/>
                  </a:lnTo>
                  <a:lnTo>
                    <a:pt x="38782" y="414109"/>
                  </a:lnTo>
                  <a:lnTo>
                    <a:pt x="18598" y="400501"/>
                  </a:lnTo>
                  <a:lnTo>
                    <a:pt x="4990" y="380317"/>
                  </a:lnTo>
                  <a:lnTo>
                    <a:pt x="0" y="355600"/>
                  </a:lnTo>
                  <a:lnTo>
                    <a:pt x="0" y="63500"/>
                  </a:lnTo>
                  <a:lnTo>
                    <a:pt x="4990" y="38782"/>
                  </a:lnTo>
                  <a:lnTo>
                    <a:pt x="18598" y="18598"/>
                  </a:lnTo>
                  <a:lnTo>
                    <a:pt x="38782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46" name="object 46"/>
            <p:cNvSpPr/>
            <p:nvPr/>
          </p:nvSpPr>
          <p:spPr>
            <a:xfrm>
              <a:off x="664477" y="10262754"/>
              <a:ext cx="504825" cy="140970"/>
            </a:xfrm>
            <a:custGeom>
              <a:avLst/>
              <a:gdLst/>
              <a:ahLst/>
              <a:cxnLst/>
              <a:rect l="l" t="t" r="r" b="b"/>
              <a:pathLst>
                <a:path w="504825" h="140970">
                  <a:moveTo>
                    <a:pt x="16776" y="0"/>
                  </a:moveTo>
                  <a:lnTo>
                    <a:pt x="0" y="0"/>
                  </a:lnTo>
                  <a:lnTo>
                    <a:pt x="0" y="138545"/>
                  </a:lnTo>
                  <a:lnTo>
                    <a:pt x="16776" y="138545"/>
                  </a:lnTo>
                  <a:lnTo>
                    <a:pt x="16776" y="76578"/>
                  </a:lnTo>
                  <a:lnTo>
                    <a:pt x="107426" y="76578"/>
                  </a:lnTo>
                  <a:lnTo>
                    <a:pt x="107426" y="61696"/>
                  </a:lnTo>
                  <a:lnTo>
                    <a:pt x="16776" y="61696"/>
                  </a:lnTo>
                  <a:lnTo>
                    <a:pt x="16776" y="0"/>
                  </a:lnTo>
                  <a:close/>
                </a:path>
                <a:path w="504825" h="140970">
                  <a:moveTo>
                    <a:pt x="107426" y="76578"/>
                  </a:moveTo>
                  <a:lnTo>
                    <a:pt x="90649" y="76578"/>
                  </a:lnTo>
                  <a:lnTo>
                    <a:pt x="90649" y="138545"/>
                  </a:lnTo>
                  <a:lnTo>
                    <a:pt x="107426" y="138545"/>
                  </a:lnTo>
                  <a:lnTo>
                    <a:pt x="107426" y="76578"/>
                  </a:lnTo>
                  <a:close/>
                </a:path>
                <a:path w="504825" h="140970">
                  <a:moveTo>
                    <a:pt x="107426" y="0"/>
                  </a:moveTo>
                  <a:lnTo>
                    <a:pt x="90649" y="0"/>
                  </a:lnTo>
                  <a:lnTo>
                    <a:pt x="90649" y="61696"/>
                  </a:lnTo>
                  <a:lnTo>
                    <a:pt x="107426" y="61696"/>
                  </a:lnTo>
                  <a:lnTo>
                    <a:pt x="107426" y="0"/>
                  </a:lnTo>
                  <a:close/>
                </a:path>
                <a:path w="504825" h="140970">
                  <a:moveTo>
                    <a:pt x="181062" y="33283"/>
                  </a:moveTo>
                  <a:lnTo>
                    <a:pt x="143833" y="50714"/>
                  </a:lnTo>
                  <a:lnTo>
                    <a:pt x="133979" y="87132"/>
                  </a:lnTo>
                  <a:lnTo>
                    <a:pt x="134346" y="94928"/>
                  </a:lnTo>
                  <a:lnTo>
                    <a:pt x="156370" y="134012"/>
                  </a:lnTo>
                  <a:lnTo>
                    <a:pt x="181062" y="140710"/>
                  </a:lnTo>
                  <a:lnTo>
                    <a:pt x="187878" y="140291"/>
                  </a:lnTo>
                  <a:lnTo>
                    <a:pt x="215568" y="126368"/>
                  </a:lnTo>
                  <a:lnTo>
                    <a:pt x="173937" y="126368"/>
                  </a:lnTo>
                  <a:lnTo>
                    <a:pt x="168074" y="124542"/>
                  </a:lnTo>
                  <a:lnTo>
                    <a:pt x="158874" y="117235"/>
                  </a:lnTo>
                  <a:lnTo>
                    <a:pt x="155469" y="112432"/>
                  </a:lnTo>
                  <a:lnTo>
                    <a:pt x="151049" y="100526"/>
                  </a:lnTo>
                  <a:lnTo>
                    <a:pt x="149944" y="94077"/>
                  </a:lnTo>
                  <a:lnTo>
                    <a:pt x="149944" y="80186"/>
                  </a:lnTo>
                  <a:lnTo>
                    <a:pt x="173937" y="47624"/>
                  </a:lnTo>
                  <a:lnTo>
                    <a:pt x="215558" y="47624"/>
                  </a:lnTo>
                  <a:lnTo>
                    <a:pt x="212767" y="44445"/>
                  </a:lnTo>
                  <a:lnTo>
                    <a:pt x="205687" y="39980"/>
                  </a:lnTo>
                  <a:lnTo>
                    <a:pt x="200190" y="37050"/>
                  </a:lnTo>
                  <a:lnTo>
                    <a:pt x="194254" y="34957"/>
                  </a:lnTo>
                  <a:lnTo>
                    <a:pt x="187878" y="33701"/>
                  </a:lnTo>
                  <a:lnTo>
                    <a:pt x="181062" y="33283"/>
                  </a:lnTo>
                  <a:close/>
                </a:path>
                <a:path w="504825" h="140970">
                  <a:moveTo>
                    <a:pt x="215558" y="47624"/>
                  </a:moveTo>
                  <a:lnTo>
                    <a:pt x="188188" y="47624"/>
                  </a:lnTo>
                  <a:lnTo>
                    <a:pt x="194051" y="49474"/>
                  </a:lnTo>
                  <a:lnTo>
                    <a:pt x="203251" y="56870"/>
                  </a:lnTo>
                  <a:lnTo>
                    <a:pt x="206656" y="61718"/>
                  </a:lnTo>
                  <a:lnTo>
                    <a:pt x="211076" y="73715"/>
                  </a:lnTo>
                  <a:lnTo>
                    <a:pt x="212181" y="80186"/>
                  </a:lnTo>
                  <a:lnTo>
                    <a:pt x="212181" y="94077"/>
                  </a:lnTo>
                  <a:lnTo>
                    <a:pt x="188188" y="126368"/>
                  </a:lnTo>
                  <a:lnTo>
                    <a:pt x="215568" y="126368"/>
                  </a:lnTo>
                  <a:lnTo>
                    <a:pt x="228146" y="87132"/>
                  </a:lnTo>
                  <a:lnTo>
                    <a:pt x="227774" y="79272"/>
                  </a:lnTo>
                  <a:lnTo>
                    <a:pt x="226658" y="71927"/>
                  </a:lnTo>
                  <a:lnTo>
                    <a:pt x="224798" y="65099"/>
                  </a:lnTo>
                  <a:lnTo>
                    <a:pt x="222193" y="58787"/>
                  </a:lnTo>
                  <a:lnTo>
                    <a:pt x="218269" y="50714"/>
                  </a:lnTo>
                  <a:lnTo>
                    <a:pt x="215558" y="47624"/>
                  </a:lnTo>
                  <a:close/>
                </a:path>
                <a:path w="504825" h="140970">
                  <a:moveTo>
                    <a:pt x="267941" y="34636"/>
                  </a:moveTo>
                  <a:lnTo>
                    <a:pt x="252517" y="34636"/>
                  </a:lnTo>
                  <a:lnTo>
                    <a:pt x="252517" y="138545"/>
                  </a:lnTo>
                  <a:lnTo>
                    <a:pt x="268482" y="138545"/>
                  </a:lnTo>
                  <a:lnTo>
                    <a:pt x="268482" y="68506"/>
                  </a:lnTo>
                  <a:lnTo>
                    <a:pt x="269564" y="64018"/>
                  </a:lnTo>
                  <a:lnTo>
                    <a:pt x="273939" y="56216"/>
                  </a:lnTo>
                  <a:lnTo>
                    <a:pt x="276825" y="53149"/>
                  </a:lnTo>
                  <a:lnTo>
                    <a:pt x="280521" y="50872"/>
                  </a:lnTo>
                  <a:lnTo>
                    <a:pt x="267941" y="50872"/>
                  </a:lnTo>
                  <a:lnTo>
                    <a:pt x="267941" y="34636"/>
                  </a:lnTo>
                  <a:close/>
                </a:path>
                <a:path w="504825" h="140970">
                  <a:moveTo>
                    <a:pt x="323532" y="47624"/>
                  </a:moveTo>
                  <a:lnTo>
                    <a:pt x="298067" y="47624"/>
                  </a:lnTo>
                  <a:lnTo>
                    <a:pt x="303006" y="49451"/>
                  </a:lnTo>
                  <a:lnTo>
                    <a:pt x="306887" y="53149"/>
                  </a:lnTo>
                  <a:lnTo>
                    <a:pt x="310673" y="56712"/>
                  </a:lnTo>
                  <a:lnTo>
                    <a:pt x="312535" y="61335"/>
                  </a:lnTo>
                  <a:lnTo>
                    <a:pt x="312589" y="138545"/>
                  </a:lnTo>
                  <a:lnTo>
                    <a:pt x="328825" y="138545"/>
                  </a:lnTo>
                  <a:lnTo>
                    <a:pt x="328882" y="64018"/>
                  </a:lnTo>
                  <a:lnTo>
                    <a:pt x="330832" y="58629"/>
                  </a:lnTo>
                  <a:lnTo>
                    <a:pt x="337918" y="50872"/>
                  </a:lnTo>
                  <a:lnTo>
                    <a:pt x="325037" y="50872"/>
                  </a:lnTo>
                  <a:lnTo>
                    <a:pt x="323532" y="47624"/>
                  </a:lnTo>
                  <a:close/>
                </a:path>
                <a:path w="504825" h="140970">
                  <a:moveTo>
                    <a:pt x="384220" y="47624"/>
                  </a:moveTo>
                  <a:lnTo>
                    <a:pt x="357508" y="47624"/>
                  </a:lnTo>
                  <a:lnTo>
                    <a:pt x="362447" y="49271"/>
                  </a:lnTo>
                  <a:lnTo>
                    <a:pt x="370835" y="55855"/>
                  </a:lnTo>
                  <a:lnTo>
                    <a:pt x="372932" y="61335"/>
                  </a:lnTo>
                  <a:lnTo>
                    <a:pt x="372932" y="138545"/>
                  </a:lnTo>
                  <a:lnTo>
                    <a:pt x="388898" y="138545"/>
                  </a:lnTo>
                  <a:lnTo>
                    <a:pt x="388865" y="68506"/>
                  </a:lnTo>
                  <a:lnTo>
                    <a:pt x="388344" y="60440"/>
                  </a:lnTo>
                  <a:lnTo>
                    <a:pt x="386682" y="53087"/>
                  </a:lnTo>
                  <a:lnTo>
                    <a:pt x="384220" y="47624"/>
                  </a:lnTo>
                  <a:close/>
                </a:path>
                <a:path w="504825" h="140970">
                  <a:moveTo>
                    <a:pt x="304020" y="33283"/>
                  </a:moveTo>
                  <a:lnTo>
                    <a:pt x="290400" y="33283"/>
                  </a:lnTo>
                  <a:lnTo>
                    <a:pt x="284605" y="34839"/>
                  </a:lnTo>
                  <a:lnTo>
                    <a:pt x="274954" y="41017"/>
                  </a:lnTo>
                  <a:lnTo>
                    <a:pt x="271459" y="45324"/>
                  </a:lnTo>
                  <a:lnTo>
                    <a:pt x="269294" y="50872"/>
                  </a:lnTo>
                  <a:lnTo>
                    <a:pt x="280521" y="50872"/>
                  </a:lnTo>
                  <a:lnTo>
                    <a:pt x="283996" y="48729"/>
                  </a:lnTo>
                  <a:lnTo>
                    <a:pt x="287875" y="47624"/>
                  </a:lnTo>
                  <a:lnTo>
                    <a:pt x="323532" y="47624"/>
                  </a:lnTo>
                  <a:lnTo>
                    <a:pt x="322466" y="45324"/>
                  </a:lnTo>
                  <a:lnTo>
                    <a:pt x="318881" y="41017"/>
                  </a:lnTo>
                  <a:lnTo>
                    <a:pt x="314281" y="37951"/>
                  </a:lnTo>
                  <a:lnTo>
                    <a:pt x="309725" y="34839"/>
                  </a:lnTo>
                  <a:lnTo>
                    <a:pt x="304020" y="33283"/>
                  </a:lnTo>
                  <a:close/>
                </a:path>
                <a:path w="504825" h="140970">
                  <a:moveTo>
                    <a:pt x="366528" y="33283"/>
                  </a:moveTo>
                  <a:lnTo>
                    <a:pt x="349796" y="33283"/>
                  </a:lnTo>
                  <a:lnTo>
                    <a:pt x="343415" y="34884"/>
                  </a:lnTo>
                  <a:lnTo>
                    <a:pt x="332771" y="41243"/>
                  </a:lnTo>
                  <a:lnTo>
                    <a:pt x="328780" y="45505"/>
                  </a:lnTo>
                  <a:lnTo>
                    <a:pt x="326119" y="50872"/>
                  </a:lnTo>
                  <a:lnTo>
                    <a:pt x="337918" y="50872"/>
                  </a:lnTo>
                  <a:lnTo>
                    <a:pt x="338860" y="49834"/>
                  </a:lnTo>
                  <a:lnTo>
                    <a:pt x="344520" y="47624"/>
                  </a:lnTo>
                  <a:lnTo>
                    <a:pt x="384220" y="47624"/>
                  </a:lnTo>
                  <a:lnTo>
                    <a:pt x="383913" y="46944"/>
                  </a:lnTo>
                  <a:lnTo>
                    <a:pt x="380035" y="42010"/>
                  </a:lnTo>
                  <a:lnTo>
                    <a:pt x="374127" y="36192"/>
                  </a:lnTo>
                  <a:lnTo>
                    <a:pt x="366528" y="33283"/>
                  </a:lnTo>
                  <a:close/>
                </a:path>
                <a:path w="504825" h="140970">
                  <a:moveTo>
                    <a:pt x="465443" y="33283"/>
                  </a:moveTo>
                  <a:lnTo>
                    <a:pt x="460031" y="33283"/>
                  </a:lnTo>
                  <a:lnTo>
                    <a:pt x="453215" y="33714"/>
                  </a:lnTo>
                  <a:lnTo>
                    <a:pt x="419035" y="59260"/>
                  </a:lnTo>
                  <a:lnTo>
                    <a:pt x="413217" y="87402"/>
                  </a:lnTo>
                  <a:lnTo>
                    <a:pt x="413581" y="95140"/>
                  </a:lnTo>
                  <a:lnTo>
                    <a:pt x="435745" y="134080"/>
                  </a:lnTo>
                  <a:lnTo>
                    <a:pt x="461654" y="140710"/>
                  </a:lnTo>
                  <a:lnTo>
                    <a:pt x="468690" y="140710"/>
                  </a:lnTo>
                  <a:lnTo>
                    <a:pt x="475026" y="139627"/>
                  </a:lnTo>
                  <a:lnTo>
                    <a:pt x="486301" y="135253"/>
                  </a:lnTo>
                  <a:lnTo>
                    <a:pt x="491036" y="132186"/>
                  </a:lnTo>
                  <a:lnTo>
                    <a:pt x="496700" y="126368"/>
                  </a:lnTo>
                  <a:lnTo>
                    <a:pt x="455205" y="126368"/>
                  </a:lnTo>
                  <a:lnTo>
                    <a:pt x="449545" y="124970"/>
                  </a:lnTo>
                  <a:lnTo>
                    <a:pt x="429183" y="97685"/>
                  </a:lnTo>
                  <a:lnTo>
                    <a:pt x="429183" y="92002"/>
                  </a:lnTo>
                  <a:lnTo>
                    <a:pt x="424582" y="92002"/>
                  </a:lnTo>
                  <a:lnTo>
                    <a:pt x="424582" y="78202"/>
                  </a:lnTo>
                  <a:lnTo>
                    <a:pt x="429183" y="78202"/>
                  </a:lnTo>
                  <a:lnTo>
                    <a:pt x="429183" y="74910"/>
                  </a:lnTo>
                  <a:lnTo>
                    <a:pt x="453672" y="47624"/>
                  </a:lnTo>
                  <a:lnTo>
                    <a:pt x="493537" y="47624"/>
                  </a:lnTo>
                  <a:lnTo>
                    <a:pt x="490425" y="44738"/>
                  </a:lnTo>
                  <a:lnTo>
                    <a:pt x="486143" y="40724"/>
                  </a:lnTo>
                  <a:lnTo>
                    <a:pt x="481340" y="37793"/>
                  </a:lnTo>
                  <a:lnTo>
                    <a:pt x="470787" y="34185"/>
                  </a:lnTo>
                  <a:lnTo>
                    <a:pt x="465443" y="33283"/>
                  </a:lnTo>
                  <a:close/>
                </a:path>
                <a:path w="504825" h="140970">
                  <a:moveTo>
                    <a:pt x="487631" y="110132"/>
                  </a:moveTo>
                  <a:lnTo>
                    <a:pt x="465848" y="126368"/>
                  </a:lnTo>
                  <a:lnTo>
                    <a:pt x="496700" y="126368"/>
                  </a:lnTo>
                  <a:lnTo>
                    <a:pt x="498703" y="124294"/>
                  </a:lnTo>
                  <a:lnTo>
                    <a:pt x="501432" y="119693"/>
                  </a:lnTo>
                  <a:lnTo>
                    <a:pt x="503055" y="114462"/>
                  </a:lnTo>
                  <a:lnTo>
                    <a:pt x="487631" y="110132"/>
                  </a:lnTo>
                  <a:close/>
                </a:path>
                <a:path w="504825" h="140970">
                  <a:moveTo>
                    <a:pt x="429183" y="78202"/>
                  </a:moveTo>
                  <a:lnTo>
                    <a:pt x="424582" y="78202"/>
                  </a:lnTo>
                  <a:lnTo>
                    <a:pt x="424582" y="92002"/>
                  </a:lnTo>
                  <a:lnTo>
                    <a:pt x="429183" y="92002"/>
                  </a:lnTo>
                  <a:lnTo>
                    <a:pt x="429183" y="78202"/>
                  </a:lnTo>
                  <a:close/>
                </a:path>
                <a:path w="504825" h="140970">
                  <a:moveTo>
                    <a:pt x="493537" y="47624"/>
                  </a:moveTo>
                  <a:lnTo>
                    <a:pt x="465803" y="47624"/>
                  </a:lnTo>
                  <a:lnTo>
                    <a:pt x="470809" y="48955"/>
                  </a:lnTo>
                  <a:lnTo>
                    <a:pt x="479333" y="54277"/>
                  </a:lnTo>
                  <a:lnTo>
                    <a:pt x="482625" y="57907"/>
                  </a:lnTo>
                  <a:lnTo>
                    <a:pt x="484926" y="62507"/>
                  </a:lnTo>
                  <a:lnTo>
                    <a:pt x="487271" y="67107"/>
                  </a:lnTo>
                  <a:lnTo>
                    <a:pt x="488443" y="72339"/>
                  </a:lnTo>
                  <a:lnTo>
                    <a:pt x="488443" y="78202"/>
                  </a:lnTo>
                  <a:lnTo>
                    <a:pt x="429183" y="78202"/>
                  </a:lnTo>
                  <a:lnTo>
                    <a:pt x="429183" y="92002"/>
                  </a:lnTo>
                  <a:lnTo>
                    <a:pt x="504679" y="92002"/>
                  </a:lnTo>
                  <a:lnTo>
                    <a:pt x="504580" y="74910"/>
                  </a:lnTo>
                  <a:lnTo>
                    <a:pt x="503394" y="67378"/>
                  </a:lnTo>
                  <a:lnTo>
                    <a:pt x="498252" y="54119"/>
                  </a:lnTo>
                  <a:lnTo>
                    <a:pt x="494802" y="48797"/>
                  </a:lnTo>
                  <a:lnTo>
                    <a:pt x="493537" y="47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47" name="object 47"/>
          <p:cNvSpPr/>
          <p:nvPr/>
        </p:nvSpPr>
        <p:spPr>
          <a:xfrm>
            <a:off x="5848121" y="5812457"/>
            <a:ext cx="476691" cy="209744"/>
          </a:xfrm>
          <a:custGeom>
            <a:avLst/>
            <a:gdLst/>
            <a:ahLst/>
            <a:cxnLst/>
            <a:rect l="l" t="t" r="r" b="b"/>
            <a:pathLst>
              <a:path w="952500" h="419100">
                <a:moveTo>
                  <a:pt x="8890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55600"/>
                </a:lnTo>
                <a:lnTo>
                  <a:pt x="4990" y="380317"/>
                </a:lnTo>
                <a:lnTo>
                  <a:pt x="18598" y="400501"/>
                </a:lnTo>
                <a:lnTo>
                  <a:pt x="38782" y="414109"/>
                </a:lnTo>
                <a:lnTo>
                  <a:pt x="63500" y="419100"/>
                </a:lnTo>
                <a:lnTo>
                  <a:pt x="889000" y="419100"/>
                </a:lnTo>
                <a:lnTo>
                  <a:pt x="913717" y="414109"/>
                </a:lnTo>
                <a:lnTo>
                  <a:pt x="933901" y="400501"/>
                </a:lnTo>
                <a:lnTo>
                  <a:pt x="947509" y="380317"/>
                </a:lnTo>
                <a:lnTo>
                  <a:pt x="952500" y="355600"/>
                </a:lnTo>
                <a:lnTo>
                  <a:pt x="952500" y="63500"/>
                </a:lnTo>
                <a:lnTo>
                  <a:pt x="947509" y="38782"/>
                </a:lnTo>
                <a:lnTo>
                  <a:pt x="933901" y="18598"/>
                </a:lnTo>
                <a:lnTo>
                  <a:pt x="913717" y="4990"/>
                </a:lnTo>
                <a:lnTo>
                  <a:pt x="889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8" name="object 48"/>
          <p:cNvSpPr/>
          <p:nvPr/>
        </p:nvSpPr>
        <p:spPr>
          <a:xfrm>
            <a:off x="6629895" y="5812457"/>
            <a:ext cx="476691" cy="209744"/>
          </a:xfrm>
          <a:custGeom>
            <a:avLst/>
            <a:gdLst/>
            <a:ahLst/>
            <a:cxnLst/>
            <a:rect l="l" t="t" r="r" b="b"/>
            <a:pathLst>
              <a:path w="952500" h="419100">
                <a:moveTo>
                  <a:pt x="8890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55600"/>
                </a:lnTo>
                <a:lnTo>
                  <a:pt x="4990" y="380317"/>
                </a:lnTo>
                <a:lnTo>
                  <a:pt x="18598" y="400501"/>
                </a:lnTo>
                <a:lnTo>
                  <a:pt x="38782" y="414109"/>
                </a:lnTo>
                <a:lnTo>
                  <a:pt x="63500" y="419100"/>
                </a:lnTo>
                <a:lnTo>
                  <a:pt x="889000" y="419100"/>
                </a:lnTo>
                <a:lnTo>
                  <a:pt x="913717" y="414109"/>
                </a:lnTo>
                <a:lnTo>
                  <a:pt x="933901" y="400501"/>
                </a:lnTo>
                <a:lnTo>
                  <a:pt x="947509" y="380317"/>
                </a:lnTo>
                <a:lnTo>
                  <a:pt x="952500" y="355600"/>
                </a:lnTo>
                <a:lnTo>
                  <a:pt x="952500" y="63500"/>
                </a:lnTo>
                <a:lnTo>
                  <a:pt x="947509" y="38782"/>
                </a:lnTo>
                <a:lnTo>
                  <a:pt x="933901" y="18598"/>
                </a:lnTo>
                <a:lnTo>
                  <a:pt x="913717" y="4990"/>
                </a:lnTo>
                <a:lnTo>
                  <a:pt x="889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9" name="object 49"/>
          <p:cNvSpPr/>
          <p:nvPr/>
        </p:nvSpPr>
        <p:spPr>
          <a:xfrm>
            <a:off x="5932778" y="5880782"/>
            <a:ext cx="343218" cy="72775"/>
          </a:xfrm>
          <a:custGeom>
            <a:avLst/>
            <a:gdLst/>
            <a:ahLst/>
            <a:cxnLst/>
            <a:rect l="l" t="t" r="r" b="b"/>
            <a:pathLst>
              <a:path w="685800" h="145415">
                <a:moveTo>
                  <a:pt x="17047" y="4329"/>
                </a:moveTo>
                <a:lnTo>
                  <a:pt x="0" y="4329"/>
                </a:lnTo>
                <a:lnTo>
                  <a:pt x="37883" y="142875"/>
                </a:lnTo>
                <a:lnTo>
                  <a:pt x="55201" y="142875"/>
                </a:lnTo>
                <a:lnTo>
                  <a:pt x="62321" y="117168"/>
                </a:lnTo>
                <a:lnTo>
                  <a:pt x="46001" y="117168"/>
                </a:lnTo>
                <a:lnTo>
                  <a:pt x="17047" y="4329"/>
                </a:lnTo>
                <a:close/>
              </a:path>
              <a:path w="685800" h="145415">
                <a:moveTo>
                  <a:pt x="103147" y="32471"/>
                </a:moveTo>
                <a:lnTo>
                  <a:pt x="86861" y="32471"/>
                </a:lnTo>
                <a:lnTo>
                  <a:pt x="117438" y="142875"/>
                </a:lnTo>
                <a:lnTo>
                  <a:pt x="134757" y="142875"/>
                </a:lnTo>
                <a:lnTo>
                  <a:pt x="141786" y="117168"/>
                </a:lnTo>
                <a:lnTo>
                  <a:pt x="125286" y="117168"/>
                </a:lnTo>
                <a:lnTo>
                  <a:pt x="103147" y="32471"/>
                </a:lnTo>
                <a:close/>
              </a:path>
              <a:path w="685800" h="145415">
                <a:moveTo>
                  <a:pt x="95791" y="4329"/>
                </a:moveTo>
                <a:lnTo>
                  <a:pt x="76849" y="4329"/>
                </a:lnTo>
                <a:lnTo>
                  <a:pt x="47354" y="117168"/>
                </a:lnTo>
                <a:lnTo>
                  <a:pt x="62321" y="117168"/>
                </a:lnTo>
                <a:lnTo>
                  <a:pt x="85779" y="32471"/>
                </a:lnTo>
                <a:lnTo>
                  <a:pt x="103147" y="32471"/>
                </a:lnTo>
                <a:lnTo>
                  <a:pt x="95791" y="4329"/>
                </a:lnTo>
                <a:close/>
              </a:path>
              <a:path w="685800" h="145415">
                <a:moveTo>
                  <a:pt x="172640" y="4329"/>
                </a:moveTo>
                <a:lnTo>
                  <a:pt x="155593" y="4329"/>
                </a:lnTo>
                <a:lnTo>
                  <a:pt x="126639" y="117168"/>
                </a:lnTo>
                <a:lnTo>
                  <a:pt x="141786" y="117168"/>
                </a:lnTo>
                <a:lnTo>
                  <a:pt x="172640" y="4329"/>
                </a:lnTo>
                <a:close/>
              </a:path>
              <a:path w="685800" h="145415">
                <a:moveTo>
                  <a:pt x="207344" y="38965"/>
                </a:moveTo>
                <a:lnTo>
                  <a:pt x="191379" y="38965"/>
                </a:lnTo>
                <a:lnTo>
                  <a:pt x="191379" y="142875"/>
                </a:lnTo>
                <a:lnTo>
                  <a:pt x="207344" y="142875"/>
                </a:lnTo>
                <a:lnTo>
                  <a:pt x="207344" y="38965"/>
                </a:lnTo>
                <a:close/>
              </a:path>
              <a:path w="685800" h="145415">
                <a:moveTo>
                  <a:pt x="202609" y="0"/>
                </a:moveTo>
                <a:lnTo>
                  <a:pt x="196385" y="0"/>
                </a:lnTo>
                <a:lnTo>
                  <a:pt x="193702" y="1059"/>
                </a:lnTo>
                <a:lnTo>
                  <a:pt x="191447" y="3179"/>
                </a:lnTo>
                <a:lnTo>
                  <a:pt x="189237" y="5299"/>
                </a:lnTo>
                <a:lnTo>
                  <a:pt x="188132" y="7847"/>
                </a:lnTo>
                <a:lnTo>
                  <a:pt x="188132" y="13800"/>
                </a:lnTo>
                <a:lnTo>
                  <a:pt x="189237" y="16348"/>
                </a:lnTo>
                <a:lnTo>
                  <a:pt x="191447" y="18468"/>
                </a:lnTo>
                <a:lnTo>
                  <a:pt x="193702" y="20587"/>
                </a:lnTo>
                <a:lnTo>
                  <a:pt x="196385" y="21647"/>
                </a:lnTo>
                <a:lnTo>
                  <a:pt x="202609" y="21647"/>
                </a:lnTo>
                <a:lnTo>
                  <a:pt x="205270" y="20587"/>
                </a:lnTo>
                <a:lnTo>
                  <a:pt x="207479" y="18468"/>
                </a:lnTo>
                <a:lnTo>
                  <a:pt x="209734" y="16348"/>
                </a:lnTo>
                <a:lnTo>
                  <a:pt x="210862" y="13800"/>
                </a:lnTo>
                <a:lnTo>
                  <a:pt x="210862" y="7847"/>
                </a:lnTo>
                <a:lnTo>
                  <a:pt x="209734" y="5299"/>
                </a:lnTo>
                <a:lnTo>
                  <a:pt x="207479" y="3179"/>
                </a:lnTo>
                <a:lnTo>
                  <a:pt x="205270" y="1059"/>
                </a:lnTo>
                <a:lnTo>
                  <a:pt x="202609" y="0"/>
                </a:lnTo>
                <a:close/>
              </a:path>
              <a:path w="685800" h="145415">
                <a:moveTo>
                  <a:pt x="247139" y="114191"/>
                </a:moveTo>
                <a:lnTo>
                  <a:pt x="231985" y="117980"/>
                </a:lnTo>
                <a:lnTo>
                  <a:pt x="233834" y="126819"/>
                </a:lnTo>
                <a:lnTo>
                  <a:pt x="238232" y="133539"/>
                </a:lnTo>
                <a:lnTo>
                  <a:pt x="271492" y="145039"/>
                </a:lnTo>
                <a:lnTo>
                  <a:pt x="279565" y="145039"/>
                </a:lnTo>
                <a:lnTo>
                  <a:pt x="286646" y="143686"/>
                </a:lnTo>
                <a:lnTo>
                  <a:pt x="298823" y="138274"/>
                </a:lnTo>
                <a:lnTo>
                  <a:pt x="303558" y="134576"/>
                </a:lnTo>
                <a:lnTo>
                  <a:pt x="306160" y="130968"/>
                </a:lnTo>
                <a:lnTo>
                  <a:pt x="264682" y="130968"/>
                </a:lnTo>
                <a:lnTo>
                  <a:pt x="259383" y="129570"/>
                </a:lnTo>
                <a:lnTo>
                  <a:pt x="255324" y="126774"/>
                </a:lnTo>
                <a:lnTo>
                  <a:pt x="251310" y="123978"/>
                </a:lnTo>
                <a:lnTo>
                  <a:pt x="248582" y="119784"/>
                </a:lnTo>
                <a:lnTo>
                  <a:pt x="247139" y="114191"/>
                </a:lnTo>
                <a:close/>
              </a:path>
              <a:path w="685800" h="145415">
                <a:moveTo>
                  <a:pt x="283669" y="37612"/>
                </a:moveTo>
                <a:lnTo>
                  <a:pt x="266081" y="37612"/>
                </a:lnTo>
                <a:lnTo>
                  <a:pt x="259541" y="38898"/>
                </a:lnTo>
                <a:lnTo>
                  <a:pt x="235233" y="74819"/>
                </a:lnTo>
                <a:lnTo>
                  <a:pt x="237442" y="80795"/>
                </a:lnTo>
                <a:lnTo>
                  <a:pt x="241862" y="85576"/>
                </a:lnTo>
                <a:lnTo>
                  <a:pt x="246327" y="90311"/>
                </a:lnTo>
                <a:lnTo>
                  <a:pt x="253317" y="93806"/>
                </a:lnTo>
                <a:lnTo>
                  <a:pt x="285383" y="101338"/>
                </a:lnTo>
                <a:lnTo>
                  <a:pt x="289262" y="103187"/>
                </a:lnTo>
                <a:lnTo>
                  <a:pt x="291787" y="105667"/>
                </a:lnTo>
                <a:lnTo>
                  <a:pt x="294313" y="108103"/>
                </a:lnTo>
                <a:lnTo>
                  <a:pt x="295576" y="111125"/>
                </a:lnTo>
                <a:lnTo>
                  <a:pt x="295576" y="119197"/>
                </a:lnTo>
                <a:lnTo>
                  <a:pt x="293366" y="123031"/>
                </a:lnTo>
                <a:lnTo>
                  <a:pt x="284571" y="129390"/>
                </a:lnTo>
                <a:lnTo>
                  <a:pt x="278663" y="130968"/>
                </a:lnTo>
                <a:lnTo>
                  <a:pt x="306160" y="130968"/>
                </a:lnTo>
                <a:lnTo>
                  <a:pt x="310368" y="125196"/>
                </a:lnTo>
                <a:lnTo>
                  <a:pt x="312082" y="119874"/>
                </a:lnTo>
                <a:lnTo>
                  <a:pt x="312082" y="106660"/>
                </a:lnTo>
                <a:lnTo>
                  <a:pt x="309804" y="100729"/>
                </a:lnTo>
                <a:lnTo>
                  <a:pt x="305183" y="96061"/>
                </a:lnTo>
                <a:lnTo>
                  <a:pt x="300694" y="91484"/>
                </a:lnTo>
                <a:lnTo>
                  <a:pt x="293772" y="88034"/>
                </a:lnTo>
                <a:lnTo>
                  <a:pt x="262924" y="80457"/>
                </a:lnTo>
                <a:lnTo>
                  <a:pt x="258414" y="78540"/>
                </a:lnTo>
                <a:lnTo>
                  <a:pt x="252641" y="73940"/>
                </a:lnTo>
                <a:lnTo>
                  <a:pt x="251198" y="70806"/>
                </a:lnTo>
                <a:lnTo>
                  <a:pt x="251275" y="62237"/>
                </a:lnTo>
                <a:lnTo>
                  <a:pt x="253295" y="58696"/>
                </a:lnTo>
                <a:lnTo>
                  <a:pt x="261728" y="52879"/>
                </a:lnTo>
                <a:lnTo>
                  <a:pt x="267028" y="51413"/>
                </a:lnTo>
                <a:lnTo>
                  <a:pt x="305292" y="51413"/>
                </a:lnTo>
                <a:lnTo>
                  <a:pt x="303513" y="48887"/>
                </a:lnTo>
                <a:lnTo>
                  <a:pt x="291742" y="39867"/>
                </a:lnTo>
                <a:lnTo>
                  <a:pt x="283669" y="37612"/>
                </a:lnTo>
                <a:close/>
              </a:path>
              <a:path w="685800" h="145415">
                <a:moveTo>
                  <a:pt x="305292" y="51413"/>
                </a:moveTo>
                <a:lnTo>
                  <a:pt x="278032" y="51413"/>
                </a:lnTo>
                <a:lnTo>
                  <a:pt x="281843" y="52157"/>
                </a:lnTo>
                <a:lnTo>
                  <a:pt x="287796" y="55134"/>
                </a:lnTo>
                <a:lnTo>
                  <a:pt x="290141" y="57028"/>
                </a:lnTo>
                <a:lnTo>
                  <a:pt x="291855" y="59328"/>
                </a:lnTo>
                <a:lnTo>
                  <a:pt x="293614" y="61583"/>
                </a:lnTo>
                <a:lnTo>
                  <a:pt x="294944" y="63905"/>
                </a:lnTo>
                <a:lnTo>
                  <a:pt x="295846" y="66296"/>
                </a:lnTo>
                <a:lnTo>
                  <a:pt x="310188" y="62237"/>
                </a:lnTo>
                <a:lnTo>
                  <a:pt x="307707" y="54840"/>
                </a:lnTo>
                <a:lnTo>
                  <a:pt x="305292" y="51413"/>
                </a:lnTo>
                <a:close/>
              </a:path>
              <a:path w="685800" h="145415">
                <a:moveTo>
                  <a:pt x="352080" y="4329"/>
                </a:moveTo>
                <a:lnTo>
                  <a:pt x="336114" y="4329"/>
                </a:lnTo>
                <a:lnTo>
                  <a:pt x="336114" y="142875"/>
                </a:lnTo>
                <a:lnTo>
                  <a:pt x="352080" y="142875"/>
                </a:lnTo>
                <a:lnTo>
                  <a:pt x="352080" y="74323"/>
                </a:lnTo>
                <a:lnTo>
                  <a:pt x="353252" y="69182"/>
                </a:lnTo>
                <a:lnTo>
                  <a:pt x="355597" y="64943"/>
                </a:lnTo>
                <a:lnTo>
                  <a:pt x="357988" y="60703"/>
                </a:lnTo>
                <a:lnTo>
                  <a:pt x="361235" y="57479"/>
                </a:lnTo>
                <a:lnTo>
                  <a:pt x="365488" y="55201"/>
                </a:lnTo>
                <a:lnTo>
                  <a:pt x="352080" y="55201"/>
                </a:lnTo>
                <a:lnTo>
                  <a:pt x="352080" y="4329"/>
                </a:lnTo>
                <a:close/>
              </a:path>
              <a:path w="685800" h="145415">
                <a:moveTo>
                  <a:pt x="413562" y="51954"/>
                </a:moveTo>
                <a:lnTo>
                  <a:pt x="386941" y="51954"/>
                </a:lnTo>
                <a:lnTo>
                  <a:pt x="392827" y="54232"/>
                </a:lnTo>
                <a:lnTo>
                  <a:pt x="397066" y="58787"/>
                </a:lnTo>
                <a:lnTo>
                  <a:pt x="401351" y="63297"/>
                </a:lnTo>
                <a:lnTo>
                  <a:pt x="403493" y="69678"/>
                </a:lnTo>
                <a:lnTo>
                  <a:pt x="403493" y="142875"/>
                </a:lnTo>
                <a:lnTo>
                  <a:pt x="419458" y="142875"/>
                </a:lnTo>
                <a:lnTo>
                  <a:pt x="419458" y="67919"/>
                </a:lnTo>
                <a:lnTo>
                  <a:pt x="417970" y="60568"/>
                </a:lnTo>
                <a:lnTo>
                  <a:pt x="414993" y="54795"/>
                </a:lnTo>
                <a:lnTo>
                  <a:pt x="413562" y="51954"/>
                </a:lnTo>
                <a:close/>
              </a:path>
              <a:path w="685800" h="145415">
                <a:moveTo>
                  <a:pt x="391090" y="37612"/>
                </a:moveTo>
                <a:lnTo>
                  <a:pt x="375847" y="37612"/>
                </a:lnTo>
                <a:lnTo>
                  <a:pt x="369307" y="39213"/>
                </a:lnTo>
                <a:lnTo>
                  <a:pt x="359521" y="45572"/>
                </a:lnTo>
                <a:lnTo>
                  <a:pt x="355868" y="49834"/>
                </a:lnTo>
                <a:lnTo>
                  <a:pt x="353432" y="55201"/>
                </a:lnTo>
                <a:lnTo>
                  <a:pt x="365488" y="55201"/>
                </a:lnTo>
                <a:lnTo>
                  <a:pt x="369488" y="53059"/>
                </a:lnTo>
                <a:lnTo>
                  <a:pt x="374178" y="51954"/>
                </a:lnTo>
                <a:lnTo>
                  <a:pt x="413562" y="51954"/>
                </a:lnTo>
                <a:lnTo>
                  <a:pt x="412062" y="48977"/>
                </a:lnTo>
                <a:lnTo>
                  <a:pt x="407935" y="44670"/>
                </a:lnTo>
                <a:lnTo>
                  <a:pt x="397292" y="39033"/>
                </a:lnTo>
                <a:lnTo>
                  <a:pt x="391090" y="37612"/>
                </a:lnTo>
                <a:close/>
              </a:path>
              <a:path w="685800" h="145415">
                <a:moveTo>
                  <a:pt x="464631" y="4329"/>
                </a:moveTo>
                <a:lnTo>
                  <a:pt x="448666" y="4329"/>
                </a:lnTo>
                <a:lnTo>
                  <a:pt x="448666" y="142875"/>
                </a:lnTo>
                <a:lnTo>
                  <a:pt x="464631" y="142875"/>
                </a:lnTo>
                <a:lnTo>
                  <a:pt x="464631" y="4329"/>
                </a:lnTo>
                <a:close/>
              </a:path>
              <a:path w="685800" h="145415">
                <a:moveTo>
                  <a:pt x="509837" y="38965"/>
                </a:moveTo>
                <a:lnTo>
                  <a:pt x="493872" y="38965"/>
                </a:lnTo>
                <a:lnTo>
                  <a:pt x="493872" y="142875"/>
                </a:lnTo>
                <a:lnTo>
                  <a:pt x="509837" y="142875"/>
                </a:lnTo>
                <a:lnTo>
                  <a:pt x="509837" y="38965"/>
                </a:lnTo>
                <a:close/>
              </a:path>
              <a:path w="685800" h="145415">
                <a:moveTo>
                  <a:pt x="505102" y="0"/>
                </a:moveTo>
                <a:lnTo>
                  <a:pt x="498878" y="0"/>
                </a:lnTo>
                <a:lnTo>
                  <a:pt x="496195" y="1059"/>
                </a:lnTo>
                <a:lnTo>
                  <a:pt x="493940" y="3179"/>
                </a:lnTo>
                <a:lnTo>
                  <a:pt x="491730" y="5299"/>
                </a:lnTo>
                <a:lnTo>
                  <a:pt x="490625" y="7847"/>
                </a:lnTo>
                <a:lnTo>
                  <a:pt x="490625" y="13800"/>
                </a:lnTo>
                <a:lnTo>
                  <a:pt x="491730" y="16348"/>
                </a:lnTo>
                <a:lnTo>
                  <a:pt x="493940" y="18468"/>
                </a:lnTo>
                <a:lnTo>
                  <a:pt x="496195" y="20587"/>
                </a:lnTo>
                <a:lnTo>
                  <a:pt x="498878" y="21647"/>
                </a:lnTo>
                <a:lnTo>
                  <a:pt x="505102" y="21647"/>
                </a:lnTo>
                <a:lnTo>
                  <a:pt x="507763" y="20587"/>
                </a:lnTo>
                <a:lnTo>
                  <a:pt x="509973" y="18468"/>
                </a:lnTo>
                <a:lnTo>
                  <a:pt x="512228" y="16348"/>
                </a:lnTo>
                <a:lnTo>
                  <a:pt x="513355" y="13800"/>
                </a:lnTo>
                <a:lnTo>
                  <a:pt x="513355" y="7847"/>
                </a:lnTo>
                <a:lnTo>
                  <a:pt x="512228" y="5299"/>
                </a:lnTo>
                <a:lnTo>
                  <a:pt x="509973" y="3179"/>
                </a:lnTo>
                <a:lnTo>
                  <a:pt x="507763" y="1059"/>
                </a:lnTo>
                <a:lnTo>
                  <a:pt x="505102" y="0"/>
                </a:lnTo>
                <a:close/>
              </a:path>
              <a:path w="685800" h="145415">
                <a:moveTo>
                  <a:pt x="549632" y="114191"/>
                </a:moveTo>
                <a:lnTo>
                  <a:pt x="534479" y="117980"/>
                </a:lnTo>
                <a:lnTo>
                  <a:pt x="536328" y="126819"/>
                </a:lnTo>
                <a:lnTo>
                  <a:pt x="540725" y="133539"/>
                </a:lnTo>
                <a:lnTo>
                  <a:pt x="573986" y="145039"/>
                </a:lnTo>
                <a:lnTo>
                  <a:pt x="582058" y="145039"/>
                </a:lnTo>
                <a:lnTo>
                  <a:pt x="589139" y="143686"/>
                </a:lnTo>
                <a:lnTo>
                  <a:pt x="601316" y="138274"/>
                </a:lnTo>
                <a:lnTo>
                  <a:pt x="606051" y="134576"/>
                </a:lnTo>
                <a:lnTo>
                  <a:pt x="608653" y="130968"/>
                </a:lnTo>
                <a:lnTo>
                  <a:pt x="567176" y="130968"/>
                </a:lnTo>
                <a:lnTo>
                  <a:pt x="561876" y="129570"/>
                </a:lnTo>
                <a:lnTo>
                  <a:pt x="557817" y="126774"/>
                </a:lnTo>
                <a:lnTo>
                  <a:pt x="553804" y="123978"/>
                </a:lnTo>
                <a:lnTo>
                  <a:pt x="551075" y="119784"/>
                </a:lnTo>
                <a:lnTo>
                  <a:pt x="549632" y="114191"/>
                </a:lnTo>
                <a:close/>
              </a:path>
              <a:path w="685800" h="145415">
                <a:moveTo>
                  <a:pt x="586162" y="37612"/>
                </a:moveTo>
                <a:lnTo>
                  <a:pt x="568574" y="37612"/>
                </a:lnTo>
                <a:lnTo>
                  <a:pt x="562034" y="38898"/>
                </a:lnTo>
                <a:lnTo>
                  <a:pt x="537726" y="74819"/>
                </a:lnTo>
                <a:lnTo>
                  <a:pt x="539936" y="80795"/>
                </a:lnTo>
                <a:lnTo>
                  <a:pt x="544355" y="85576"/>
                </a:lnTo>
                <a:lnTo>
                  <a:pt x="548820" y="90311"/>
                </a:lnTo>
                <a:lnTo>
                  <a:pt x="555811" y="93806"/>
                </a:lnTo>
                <a:lnTo>
                  <a:pt x="587876" y="101338"/>
                </a:lnTo>
                <a:lnTo>
                  <a:pt x="591755" y="103187"/>
                </a:lnTo>
                <a:lnTo>
                  <a:pt x="594280" y="105667"/>
                </a:lnTo>
                <a:lnTo>
                  <a:pt x="596806" y="108103"/>
                </a:lnTo>
                <a:lnTo>
                  <a:pt x="598069" y="111125"/>
                </a:lnTo>
                <a:lnTo>
                  <a:pt x="598069" y="119197"/>
                </a:lnTo>
                <a:lnTo>
                  <a:pt x="595859" y="123031"/>
                </a:lnTo>
                <a:lnTo>
                  <a:pt x="587064" y="129390"/>
                </a:lnTo>
                <a:lnTo>
                  <a:pt x="581156" y="130968"/>
                </a:lnTo>
                <a:lnTo>
                  <a:pt x="608653" y="130968"/>
                </a:lnTo>
                <a:lnTo>
                  <a:pt x="612861" y="125196"/>
                </a:lnTo>
                <a:lnTo>
                  <a:pt x="614575" y="119874"/>
                </a:lnTo>
                <a:lnTo>
                  <a:pt x="614575" y="106660"/>
                </a:lnTo>
                <a:lnTo>
                  <a:pt x="612298" y="100729"/>
                </a:lnTo>
                <a:lnTo>
                  <a:pt x="607676" y="96061"/>
                </a:lnTo>
                <a:lnTo>
                  <a:pt x="603187" y="91484"/>
                </a:lnTo>
                <a:lnTo>
                  <a:pt x="596265" y="88034"/>
                </a:lnTo>
                <a:lnTo>
                  <a:pt x="565417" y="80457"/>
                </a:lnTo>
                <a:lnTo>
                  <a:pt x="560907" y="78540"/>
                </a:lnTo>
                <a:lnTo>
                  <a:pt x="555134" y="73940"/>
                </a:lnTo>
                <a:lnTo>
                  <a:pt x="553691" y="70806"/>
                </a:lnTo>
                <a:lnTo>
                  <a:pt x="553768" y="62237"/>
                </a:lnTo>
                <a:lnTo>
                  <a:pt x="555788" y="58696"/>
                </a:lnTo>
                <a:lnTo>
                  <a:pt x="564222" y="52879"/>
                </a:lnTo>
                <a:lnTo>
                  <a:pt x="569521" y="51413"/>
                </a:lnTo>
                <a:lnTo>
                  <a:pt x="607786" y="51413"/>
                </a:lnTo>
                <a:lnTo>
                  <a:pt x="606006" y="48887"/>
                </a:lnTo>
                <a:lnTo>
                  <a:pt x="594235" y="39867"/>
                </a:lnTo>
                <a:lnTo>
                  <a:pt x="586162" y="37612"/>
                </a:lnTo>
                <a:close/>
              </a:path>
              <a:path w="685800" h="145415">
                <a:moveTo>
                  <a:pt x="607786" y="51413"/>
                </a:moveTo>
                <a:lnTo>
                  <a:pt x="580525" y="51413"/>
                </a:lnTo>
                <a:lnTo>
                  <a:pt x="584336" y="52157"/>
                </a:lnTo>
                <a:lnTo>
                  <a:pt x="590289" y="55134"/>
                </a:lnTo>
                <a:lnTo>
                  <a:pt x="592634" y="57028"/>
                </a:lnTo>
                <a:lnTo>
                  <a:pt x="594348" y="59328"/>
                </a:lnTo>
                <a:lnTo>
                  <a:pt x="596107" y="61583"/>
                </a:lnTo>
                <a:lnTo>
                  <a:pt x="597437" y="63905"/>
                </a:lnTo>
                <a:lnTo>
                  <a:pt x="598339" y="66296"/>
                </a:lnTo>
                <a:lnTo>
                  <a:pt x="612681" y="62237"/>
                </a:lnTo>
                <a:lnTo>
                  <a:pt x="610200" y="54840"/>
                </a:lnTo>
                <a:lnTo>
                  <a:pt x="607786" y="51413"/>
                </a:lnTo>
                <a:close/>
              </a:path>
              <a:path w="685800" h="145415">
                <a:moveTo>
                  <a:pt x="661608" y="14071"/>
                </a:moveTo>
                <a:lnTo>
                  <a:pt x="645643" y="14071"/>
                </a:lnTo>
                <a:lnTo>
                  <a:pt x="645643" y="123482"/>
                </a:lnTo>
                <a:lnTo>
                  <a:pt x="669275" y="144227"/>
                </a:lnTo>
                <a:lnTo>
                  <a:pt x="676762" y="144227"/>
                </a:lnTo>
                <a:lnTo>
                  <a:pt x="679219" y="144002"/>
                </a:lnTo>
                <a:lnTo>
                  <a:pt x="681159" y="143551"/>
                </a:lnTo>
                <a:lnTo>
                  <a:pt x="683098" y="143145"/>
                </a:lnTo>
                <a:lnTo>
                  <a:pt x="684609" y="142739"/>
                </a:lnTo>
                <a:lnTo>
                  <a:pt x="685691" y="142333"/>
                </a:lnTo>
                <a:lnTo>
                  <a:pt x="682628" y="128803"/>
                </a:lnTo>
                <a:lnTo>
                  <a:pt x="673063" y="128803"/>
                </a:lnTo>
                <a:lnTo>
                  <a:pt x="670831" y="128443"/>
                </a:lnTo>
                <a:lnTo>
                  <a:pt x="661608" y="117619"/>
                </a:lnTo>
                <a:lnTo>
                  <a:pt x="661608" y="14071"/>
                </a:lnTo>
                <a:close/>
              </a:path>
              <a:path w="685800" h="145415">
                <a:moveTo>
                  <a:pt x="682444" y="127992"/>
                </a:moveTo>
                <a:lnTo>
                  <a:pt x="679738" y="128533"/>
                </a:lnTo>
                <a:lnTo>
                  <a:pt x="678611" y="128713"/>
                </a:lnTo>
                <a:lnTo>
                  <a:pt x="677167" y="128803"/>
                </a:lnTo>
                <a:lnTo>
                  <a:pt x="682628" y="128803"/>
                </a:lnTo>
                <a:lnTo>
                  <a:pt x="682444" y="127992"/>
                </a:lnTo>
                <a:close/>
              </a:path>
              <a:path w="685800" h="145415">
                <a:moveTo>
                  <a:pt x="645643" y="38965"/>
                </a:moveTo>
                <a:lnTo>
                  <a:pt x="629948" y="38965"/>
                </a:lnTo>
                <a:lnTo>
                  <a:pt x="629948" y="52495"/>
                </a:lnTo>
                <a:lnTo>
                  <a:pt x="645643" y="52495"/>
                </a:lnTo>
                <a:lnTo>
                  <a:pt x="645643" y="38965"/>
                </a:lnTo>
                <a:close/>
              </a:path>
              <a:path w="685800" h="145415">
                <a:moveTo>
                  <a:pt x="683797" y="38965"/>
                </a:moveTo>
                <a:lnTo>
                  <a:pt x="661608" y="38965"/>
                </a:lnTo>
                <a:lnTo>
                  <a:pt x="661608" y="52495"/>
                </a:lnTo>
                <a:lnTo>
                  <a:pt x="683797" y="52495"/>
                </a:lnTo>
                <a:lnTo>
                  <a:pt x="683797" y="389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0" name="object 50"/>
          <p:cNvSpPr/>
          <p:nvPr/>
        </p:nvSpPr>
        <p:spPr>
          <a:xfrm>
            <a:off x="6692785" y="5882001"/>
            <a:ext cx="348938" cy="71504"/>
          </a:xfrm>
          <a:custGeom>
            <a:avLst/>
            <a:gdLst/>
            <a:ahLst/>
            <a:cxnLst/>
            <a:rect l="l" t="t" r="r" b="b"/>
            <a:pathLst>
              <a:path w="697229" h="142875">
                <a:moveTo>
                  <a:pt x="68145" y="0"/>
                </a:moveTo>
                <a:lnTo>
                  <a:pt x="61154" y="0"/>
                </a:lnTo>
                <a:lnTo>
                  <a:pt x="52538" y="541"/>
                </a:lnTo>
                <a:lnTo>
                  <a:pt x="17301" y="19144"/>
                </a:lnTo>
                <a:lnTo>
                  <a:pt x="494" y="60579"/>
                </a:lnTo>
                <a:lnTo>
                  <a:pt x="0" y="71166"/>
                </a:lnTo>
                <a:lnTo>
                  <a:pt x="494" y="81753"/>
                </a:lnTo>
                <a:lnTo>
                  <a:pt x="17301" y="123189"/>
                </a:lnTo>
                <a:lnTo>
                  <a:pt x="52538" y="141792"/>
                </a:lnTo>
                <a:lnTo>
                  <a:pt x="61154" y="142333"/>
                </a:lnTo>
                <a:lnTo>
                  <a:pt x="68145" y="142333"/>
                </a:lnTo>
                <a:lnTo>
                  <a:pt x="74707" y="141319"/>
                </a:lnTo>
                <a:lnTo>
                  <a:pt x="87019" y="137260"/>
                </a:lnTo>
                <a:lnTo>
                  <a:pt x="92589" y="134306"/>
                </a:lnTo>
                <a:lnTo>
                  <a:pt x="102339" y="126639"/>
                </a:lnTo>
                <a:lnTo>
                  <a:pt x="52766" y="126639"/>
                </a:lnTo>
                <a:lnTo>
                  <a:pt x="45167" y="124519"/>
                </a:lnTo>
                <a:lnTo>
                  <a:pt x="19584" y="95000"/>
                </a:lnTo>
                <a:lnTo>
                  <a:pt x="16235" y="71166"/>
                </a:lnTo>
                <a:lnTo>
                  <a:pt x="16607" y="62520"/>
                </a:lnTo>
                <a:lnTo>
                  <a:pt x="31592" y="26292"/>
                </a:lnTo>
                <a:lnTo>
                  <a:pt x="52766" y="15694"/>
                </a:lnTo>
                <a:lnTo>
                  <a:pt x="102309" y="15694"/>
                </a:lnTo>
                <a:lnTo>
                  <a:pt x="92589" y="8050"/>
                </a:lnTo>
                <a:lnTo>
                  <a:pt x="87019" y="5073"/>
                </a:lnTo>
                <a:lnTo>
                  <a:pt x="74707" y="1014"/>
                </a:lnTo>
                <a:lnTo>
                  <a:pt x="68145" y="0"/>
                </a:lnTo>
                <a:close/>
              </a:path>
              <a:path w="697229" h="142875">
                <a:moveTo>
                  <a:pt x="116897" y="97144"/>
                </a:moveTo>
                <a:lnTo>
                  <a:pt x="100120" y="97144"/>
                </a:lnTo>
                <a:lnTo>
                  <a:pt x="99128" y="101924"/>
                </a:lnTo>
                <a:lnTo>
                  <a:pt x="97392" y="106164"/>
                </a:lnTo>
                <a:lnTo>
                  <a:pt x="65754" y="126639"/>
                </a:lnTo>
                <a:lnTo>
                  <a:pt x="102339" y="126639"/>
                </a:lnTo>
                <a:lnTo>
                  <a:pt x="102511" y="126503"/>
                </a:lnTo>
                <a:lnTo>
                  <a:pt x="106660" y="121745"/>
                </a:lnTo>
                <a:lnTo>
                  <a:pt x="113334" y="110561"/>
                </a:lnTo>
                <a:lnTo>
                  <a:pt x="115634" y="104224"/>
                </a:lnTo>
                <a:lnTo>
                  <a:pt x="116897" y="97144"/>
                </a:lnTo>
                <a:close/>
              </a:path>
              <a:path w="697229" h="142875">
                <a:moveTo>
                  <a:pt x="102309" y="15694"/>
                </a:moveTo>
                <a:lnTo>
                  <a:pt x="65754" y="15694"/>
                </a:lnTo>
                <a:lnTo>
                  <a:pt x="70174" y="16326"/>
                </a:lnTo>
                <a:lnTo>
                  <a:pt x="78653" y="18851"/>
                </a:lnTo>
                <a:lnTo>
                  <a:pt x="82509" y="20745"/>
                </a:lnTo>
                <a:lnTo>
                  <a:pt x="85982" y="23271"/>
                </a:lnTo>
                <a:lnTo>
                  <a:pt x="89505" y="25757"/>
                </a:lnTo>
                <a:lnTo>
                  <a:pt x="92476" y="28818"/>
                </a:lnTo>
                <a:lnTo>
                  <a:pt x="94957" y="32539"/>
                </a:lnTo>
                <a:lnTo>
                  <a:pt x="97392" y="36124"/>
                </a:lnTo>
                <a:lnTo>
                  <a:pt x="99128" y="40363"/>
                </a:lnTo>
                <a:lnTo>
                  <a:pt x="100120" y="45189"/>
                </a:lnTo>
                <a:lnTo>
                  <a:pt x="116897" y="45189"/>
                </a:lnTo>
                <a:lnTo>
                  <a:pt x="115634" y="38063"/>
                </a:lnTo>
                <a:lnTo>
                  <a:pt x="113334" y="31727"/>
                </a:lnTo>
                <a:lnTo>
                  <a:pt x="106660" y="20587"/>
                </a:lnTo>
                <a:lnTo>
                  <a:pt x="102511" y="15852"/>
                </a:lnTo>
                <a:lnTo>
                  <a:pt x="102309" y="15694"/>
                </a:lnTo>
                <a:close/>
              </a:path>
              <a:path w="697229" h="142875">
                <a:moveTo>
                  <a:pt x="184056" y="35177"/>
                </a:moveTo>
                <a:lnTo>
                  <a:pt x="146826" y="52608"/>
                </a:lnTo>
                <a:lnTo>
                  <a:pt x="136972" y="89026"/>
                </a:lnTo>
                <a:lnTo>
                  <a:pt x="137340" y="96822"/>
                </a:lnTo>
                <a:lnTo>
                  <a:pt x="159364" y="135907"/>
                </a:lnTo>
                <a:lnTo>
                  <a:pt x="184056" y="142604"/>
                </a:lnTo>
                <a:lnTo>
                  <a:pt x="190872" y="142185"/>
                </a:lnTo>
                <a:lnTo>
                  <a:pt x="218562" y="128262"/>
                </a:lnTo>
                <a:lnTo>
                  <a:pt x="176930" y="128262"/>
                </a:lnTo>
                <a:lnTo>
                  <a:pt x="171067" y="126436"/>
                </a:lnTo>
                <a:lnTo>
                  <a:pt x="161867" y="119130"/>
                </a:lnTo>
                <a:lnTo>
                  <a:pt x="158462" y="114327"/>
                </a:lnTo>
                <a:lnTo>
                  <a:pt x="154042" y="102420"/>
                </a:lnTo>
                <a:lnTo>
                  <a:pt x="152937" y="95971"/>
                </a:lnTo>
                <a:lnTo>
                  <a:pt x="152937" y="82080"/>
                </a:lnTo>
                <a:lnTo>
                  <a:pt x="176930" y="49519"/>
                </a:lnTo>
                <a:lnTo>
                  <a:pt x="218551" y="49519"/>
                </a:lnTo>
                <a:lnTo>
                  <a:pt x="215761" y="46339"/>
                </a:lnTo>
                <a:lnTo>
                  <a:pt x="208680" y="41874"/>
                </a:lnTo>
                <a:lnTo>
                  <a:pt x="203184" y="38944"/>
                </a:lnTo>
                <a:lnTo>
                  <a:pt x="197248" y="36851"/>
                </a:lnTo>
                <a:lnTo>
                  <a:pt x="190872" y="35596"/>
                </a:lnTo>
                <a:lnTo>
                  <a:pt x="184056" y="35177"/>
                </a:lnTo>
                <a:close/>
              </a:path>
              <a:path w="697229" h="142875">
                <a:moveTo>
                  <a:pt x="218551" y="49519"/>
                </a:moveTo>
                <a:lnTo>
                  <a:pt x="191182" y="49519"/>
                </a:lnTo>
                <a:lnTo>
                  <a:pt x="197045" y="51368"/>
                </a:lnTo>
                <a:lnTo>
                  <a:pt x="206245" y="58764"/>
                </a:lnTo>
                <a:lnTo>
                  <a:pt x="209650" y="63612"/>
                </a:lnTo>
                <a:lnTo>
                  <a:pt x="214070" y="75609"/>
                </a:lnTo>
                <a:lnTo>
                  <a:pt x="215175" y="82080"/>
                </a:lnTo>
                <a:lnTo>
                  <a:pt x="215175" y="95971"/>
                </a:lnTo>
                <a:lnTo>
                  <a:pt x="191182" y="128262"/>
                </a:lnTo>
                <a:lnTo>
                  <a:pt x="218562" y="128262"/>
                </a:lnTo>
                <a:lnTo>
                  <a:pt x="231140" y="89026"/>
                </a:lnTo>
                <a:lnTo>
                  <a:pt x="230768" y="81166"/>
                </a:lnTo>
                <a:lnTo>
                  <a:pt x="229651" y="73822"/>
                </a:lnTo>
                <a:lnTo>
                  <a:pt x="227791" y="66993"/>
                </a:lnTo>
                <a:lnTo>
                  <a:pt x="225187" y="60681"/>
                </a:lnTo>
                <a:lnTo>
                  <a:pt x="221263" y="52608"/>
                </a:lnTo>
                <a:lnTo>
                  <a:pt x="218551" y="49519"/>
                </a:lnTo>
                <a:close/>
              </a:path>
              <a:path w="697229" h="142875">
                <a:moveTo>
                  <a:pt x="270934" y="36530"/>
                </a:moveTo>
                <a:lnTo>
                  <a:pt x="255510" y="36530"/>
                </a:lnTo>
                <a:lnTo>
                  <a:pt x="255510" y="140439"/>
                </a:lnTo>
                <a:lnTo>
                  <a:pt x="271476" y="140439"/>
                </a:lnTo>
                <a:lnTo>
                  <a:pt x="271476" y="71888"/>
                </a:lnTo>
                <a:lnTo>
                  <a:pt x="272626" y="66747"/>
                </a:lnTo>
                <a:lnTo>
                  <a:pt x="277226" y="58268"/>
                </a:lnTo>
                <a:lnTo>
                  <a:pt x="280360" y="55043"/>
                </a:lnTo>
                <a:lnTo>
                  <a:pt x="284474" y="52766"/>
                </a:lnTo>
                <a:lnTo>
                  <a:pt x="270934" y="52766"/>
                </a:lnTo>
                <a:lnTo>
                  <a:pt x="270934" y="36530"/>
                </a:lnTo>
                <a:close/>
              </a:path>
              <a:path w="697229" h="142875">
                <a:moveTo>
                  <a:pt x="331880" y="49519"/>
                </a:moveTo>
                <a:lnTo>
                  <a:pt x="305390" y="49519"/>
                </a:lnTo>
                <a:lnTo>
                  <a:pt x="311208" y="51819"/>
                </a:lnTo>
                <a:lnTo>
                  <a:pt x="315447" y="56419"/>
                </a:lnTo>
                <a:lnTo>
                  <a:pt x="319687" y="60974"/>
                </a:lnTo>
                <a:lnTo>
                  <a:pt x="321807" y="67333"/>
                </a:lnTo>
                <a:lnTo>
                  <a:pt x="321807" y="140439"/>
                </a:lnTo>
                <a:lnTo>
                  <a:pt x="337772" y="140439"/>
                </a:lnTo>
                <a:lnTo>
                  <a:pt x="337772" y="65574"/>
                </a:lnTo>
                <a:lnTo>
                  <a:pt x="336306" y="58268"/>
                </a:lnTo>
                <a:lnTo>
                  <a:pt x="331880" y="49519"/>
                </a:lnTo>
                <a:close/>
              </a:path>
              <a:path w="697229" h="142875">
                <a:moveTo>
                  <a:pt x="309630" y="35177"/>
                </a:moveTo>
                <a:lnTo>
                  <a:pt x="294747" y="35177"/>
                </a:lnTo>
                <a:lnTo>
                  <a:pt x="288343" y="36801"/>
                </a:lnTo>
                <a:lnTo>
                  <a:pt x="278421" y="43250"/>
                </a:lnTo>
                <a:lnTo>
                  <a:pt x="274723" y="47489"/>
                </a:lnTo>
                <a:lnTo>
                  <a:pt x="272287" y="52766"/>
                </a:lnTo>
                <a:lnTo>
                  <a:pt x="284474" y="52766"/>
                </a:lnTo>
                <a:lnTo>
                  <a:pt x="288343" y="50624"/>
                </a:lnTo>
                <a:lnTo>
                  <a:pt x="292898" y="49519"/>
                </a:lnTo>
                <a:lnTo>
                  <a:pt x="331880" y="49519"/>
                </a:lnTo>
                <a:lnTo>
                  <a:pt x="330443" y="46677"/>
                </a:lnTo>
                <a:lnTo>
                  <a:pt x="326339" y="42348"/>
                </a:lnTo>
                <a:lnTo>
                  <a:pt x="315786" y="36620"/>
                </a:lnTo>
                <a:lnTo>
                  <a:pt x="309630" y="35177"/>
                </a:lnTo>
                <a:close/>
              </a:path>
              <a:path w="697229" h="142875">
                <a:moveTo>
                  <a:pt x="389946" y="11635"/>
                </a:moveTo>
                <a:lnTo>
                  <a:pt x="373981" y="11635"/>
                </a:lnTo>
                <a:lnTo>
                  <a:pt x="373981" y="121046"/>
                </a:lnTo>
                <a:lnTo>
                  <a:pt x="397613" y="141792"/>
                </a:lnTo>
                <a:lnTo>
                  <a:pt x="405100" y="141792"/>
                </a:lnTo>
                <a:lnTo>
                  <a:pt x="407557" y="141567"/>
                </a:lnTo>
                <a:lnTo>
                  <a:pt x="409497" y="141116"/>
                </a:lnTo>
                <a:lnTo>
                  <a:pt x="411436" y="140710"/>
                </a:lnTo>
                <a:lnTo>
                  <a:pt x="412947" y="140304"/>
                </a:lnTo>
                <a:lnTo>
                  <a:pt x="414029" y="139898"/>
                </a:lnTo>
                <a:lnTo>
                  <a:pt x="410966" y="126368"/>
                </a:lnTo>
                <a:lnTo>
                  <a:pt x="401401" y="126368"/>
                </a:lnTo>
                <a:lnTo>
                  <a:pt x="399169" y="126007"/>
                </a:lnTo>
                <a:lnTo>
                  <a:pt x="389946" y="115183"/>
                </a:lnTo>
                <a:lnTo>
                  <a:pt x="389946" y="11635"/>
                </a:lnTo>
                <a:close/>
              </a:path>
              <a:path w="697229" h="142875">
                <a:moveTo>
                  <a:pt x="410782" y="125556"/>
                </a:moveTo>
                <a:lnTo>
                  <a:pt x="408076" y="126098"/>
                </a:lnTo>
                <a:lnTo>
                  <a:pt x="406949" y="126278"/>
                </a:lnTo>
                <a:lnTo>
                  <a:pt x="405505" y="126368"/>
                </a:lnTo>
                <a:lnTo>
                  <a:pt x="410966" y="126368"/>
                </a:lnTo>
                <a:lnTo>
                  <a:pt x="410782" y="125556"/>
                </a:lnTo>
                <a:close/>
              </a:path>
              <a:path w="697229" h="142875">
                <a:moveTo>
                  <a:pt x="373981" y="36530"/>
                </a:moveTo>
                <a:lnTo>
                  <a:pt x="358286" y="36530"/>
                </a:lnTo>
                <a:lnTo>
                  <a:pt x="358286" y="50060"/>
                </a:lnTo>
                <a:lnTo>
                  <a:pt x="373981" y="50060"/>
                </a:lnTo>
                <a:lnTo>
                  <a:pt x="373981" y="36530"/>
                </a:lnTo>
                <a:close/>
              </a:path>
              <a:path w="697229" h="142875">
                <a:moveTo>
                  <a:pt x="412135" y="36530"/>
                </a:moveTo>
                <a:lnTo>
                  <a:pt x="389946" y="36530"/>
                </a:lnTo>
                <a:lnTo>
                  <a:pt x="389946" y="50060"/>
                </a:lnTo>
                <a:lnTo>
                  <a:pt x="412135" y="50060"/>
                </a:lnTo>
                <a:lnTo>
                  <a:pt x="412135" y="36530"/>
                </a:lnTo>
                <a:close/>
              </a:path>
              <a:path w="697229" h="142875">
                <a:moveTo>
                  <a:pt x="508655" y="49248"/>
                </a:moveTo>
                <a:lnTo>
                  <a:pt x="483821" y="49248"/>
                </a:lnTo>
                <a:lnTo>
                  <a:pt x="489300" y="51097"/>
                </a:lnTo>
                <a:lnTo>
                  <a:pt x="492908" y="54795"/>
                </a:lnTo>
                <a:lnTo>
                  <a:pt x="496561" y="58493"/>
                </a:lnTo>
                <a:lnTo>
                  <a:pt x="498388" y="63680"/>
                </a:lnTo>
                <a:lnTo>
                  <a:pt x="498388" y="73466"/>
                </a:lnTo>
                <a:lnTo>
                  <a:pt x="483031" y="78946"/>
                </a:lnTo>
                <a:lnTo>
                  <a:pt x="477913" y="79555"/>
                </a:lnTo>
                <a:lnTo>
                  <a:pt x="440277" y="89792"/>
                </a:lnTo>
                <a:lnTo>
                  <a:pt x="431280" y="117709"/>
                </a:lnTo>
                <a:lnTo>
                  <a:pt x="432858" y="123482"/>
                </a:lnTo>
                <a:lnTo>
                  <a:pt x="439172" y="132998"/>
                </a:lnTo>
                <a:lnTo>
                  <a:pt x="443434" y="136628"/>
                </a:lnTo>
                <a:lnTo>
                  <a:pt x="454168" y="141634"/>
                </a:lnTo>
                <a:lnTo>
                  <a:pt x="460143" y="142874"/>
                </a:lnTo>
                <a:lnTo>
                  <a:pt x="472771" y="142874"/>
                </a:lnTo>
                <a:lnTo>
                  <a:pt x="496537" y="128533"/>
                </a:lnTo>
                <a:lnTo>
                  <a:pt x="462804" y="128533"/>
                </a:lnTo>
                <a:lnTo>
                  <a:pt x="457550" y="127135"/>
                </a:lnTo>
                <a:lnTo>
                  <a:pt x="453401" y="124339"/>
                </a:lnTo>
                <a:lnTo>
                  <a:pt x="449297" y="121497"/>
                </a:lnTo>
                <a:lnTo>
                  <a:pt x="447245" y="117303"/>
                </a:lnTo>
                <a:lnTo>
                  <a:pt x="447245" y="107697"/>
                </a:lnTo>
                <a:lnTo>
                  <a:pt x="477484" y="93355"/>
                </a:lnTo>
                <a:lnTo>
                  <a:pt x="480280" y="92995"/>
                </a:lnTo>
                <a:lnTo>
                  <a:pt x="498388" y="88214"/>
                </a:lnTo>
                <a:lnTo>
                  <a:pt x="514353" y="88214"/>
                </a:lnTo>
                <a:lnTo>
                  <a:pt x="514344" y="63680"/>
                </a:lnTo>
                <a:lnTo>
                  <a:pt x="513000" y="57140"/>
                </a:lnTo>
                <a:lnTo>
                  <a:pt x="508655" y="49248"/>
                </a:lnTo>
                <a:close/>
              </a:path>
              <a:path w="697229" h="142875">
                <a:moveTo>
                  <a:pt x="514353" y="126368"/>
                </a:moveTo>
                <a:lnTo>
                  <a:pt x="498388" y="126368"/>
                </a:lnTo>
                <a:lnTo>
                  <a:pt x="498388" y="140439"/>
                </a:lnTo>
                <a:lnTo>
                  <a:pt x="514353" y="140439"/>
                </a:lnTo>
                <a:lnTo>
                  <a:pt x="514353" y="126368"/>
                </a:lnTo>
                <a:close/>
              </a:path>
              <a:path w="697229" h="142875">
                <a:moveTo>
                  <a:pt x="514353" y="88214"/>
                </a:moveTo>
                <a:lnTo>
                  <a:pt x="498388" y="88214"/>
                </a:lnTo>
                <a:lnTo>
                  <a:pt x="498388" y="107156"/>
                </a:lnTo>
                <a:lnTo>
                  <a:pt x="497260" y="111282"/>
                </a:lnTo>
                <a:lnTo>
                  <a:pt x="495005" y="115206"/>
                </a:lnTo>
                <a:lnTo>
                  <a:pt x="492795" y="119130"/>
                </a:lnTo>
                <a:lnTo>
                  <a:pt x="489503" y="122332"/>
                </a:lnTo>
                <a:lnTo>
                  <a:pt x="480799" y="127293"/>
                </a:lnTo>
                <a:lnTo>
                  <a:pt x="475477" y="128533"/>
                </a:lnTo>
                <a:lnTo>
                  <a:pt x="496537" y="128533"/>
                </a:lnTo>
                <a:lnTo>
                  <a:pt x="497576" y="126368"/>
                </a:lnTo>
                <a:lnTo>
                  <a:pt x="514353" y="126368"/>
                </a:lnTo>
                <a:lnTo>
                  <a:pt x="514353" y="88214"/>
                </a:lnTo>
                <a:close/>
              </a:path>
              <a:path w="697229" h="142875">
                <a:moveTo>
                  <a:pt x="479265" y="35177"/>
                </a:moveTo>
                <a:lnTo>
                  <a:pt x="470697" y="35177"/>
                </a:lnTo>
                <a:lnTo>
                  <a:pt x="465375" y="35899"/>
                </a:lnTo>
                <a:lnTo>
                  <a:pt x="434256" y="59531"/>
                </a:lnTo>
                <a:lnTo>
                  <a:pt x="449410" y="64943"/>
                </a:lnTo>
                <a:lnTo>
                  <a:pt x="451169" y="61154"/>
                </a:lnTo>
                <a:lnTo>
                  <a:pt x="454213" y="57591"/>
                </a:lnTo>
                <a:lnTo>
                  <a:pt x="462872" y="50917"/>
                </a:lnTo>
                <a:lnTo>
                  <a:pt x="468848" y="49248"/>
                </a:lnTo>
                <a:lnTo>
                  <a:pt x="508655" y="49248"/>
                </a:lnTo>
                <a:lnTo>
                  <a:pt x="507588" y="47309"/>
                </a:lnTo>
                <a:lnTo>
                  <a:pt x="504183" y="43633"/>
                </a:lnTo>
                <a:lnTo>
                  <a:pt x="495961" y="38740"/>
                </a:lnTo>
                <a:lnTo>
                  <a:pt x="491803" y="37161"/>
                </a:lnTo>
                <a:lnTo>
                  <a:pt x="487429" y="36395"/>
                </a:lnTo>
                <a:lnTo>
                  <a:pt x="483099" y="35583"/>
                </a:lnTo>
                <a:lnTo>
                  <a:pt x="479265" y="35177"/>
                </a:lnTo>
                <a:close/>
              </a:path>
              <a:path w="697229" h="142875">
                <a:moveTo>
                  <a:pt x="592741" y="35177"/>
                </a:moveTo>
                <a:lnTo>
                  <a:pt x="585435" y="35177"/>
                </a:lnTo>
                <a:lnTo>
                  <a:pt x="578620" y="35608"/>
                </a:lnTo>
                <a:lnTo>
                  <a:pt x="544412" y="61154"/>
                </a:lnTo>
                <a:lnTo>
                  <a:pt x="538622" y="89026"/>
                </a:lnTo>
                <a:lnTo>
                  <a:pt x="538977" y="96590"/>
                </a:lnTo>
                <a:lnTo>
                  <a:pt x="560540" y="135704"/>
                </a:lnTo>
                <a:lnTo>
                  <a:pt x="585706" y="142604"/>
                </a:lnTo>
                <a:lnTo>
                  <a:pt x="593373" y="142604"/>
                </a:lnTo>
                <a:lnTo>
                  <a:pt x="600093" y="141183"/>
                </a:lnTo>
                <a:lnTo>
                  <a:pt x="611683" y="135456"/>
                </a:lnTo>
                <a:lnTo>
                  <a:pt x="616351" y="131577"/>
                </a:lnTo>
                <a:lnTo>
                  <a:pt x="618749" y="128262"/>
                </a:lnTo>
                <a:lnTo>
                  <a:pt x="579392" y="128262"/>
                </a:lnTo>
                <a:lnTo>
                  <a:pt x="573890" y="126616"/>
                </a:lnTo>
                <a:lnTo>
                  <a:pt x="554587" y="80637"/>
                </a:lnTo>
                <a:lnTo>
                  <a:pt x="555873" y="73805"/>
                </a:lnTo>
                <a:lnTo>
                  <a:pt x="561059" y="62124"/>
                </a:lnTo>
                <a:lnTo>
                  <a:pt x="564689" y="57591"/>
                </a:lnTo>
                <a:lnTo>
                  <a:pt x="574025" y="51142"/>
                </a:lnTo>
                <a:lnTo>
                  <a:pt x="579482" y="49519"/>
                </a:lnTo>
                <a:lnTo>
                  <a:pt x="618766" y="49519"/>
                </a:lnTo>
                <a:lnTo>
                  <a:pt x="615855" y="45730"/>
                </a:lnTo>
                <a:lnTo>
                  <a:pt x="611052" y="41942"/>
                </a:lnTo>
                <a:lnTo>
                  <a:pt x="599326" y="36530"/>
                </a:lnTo>
                <a:lnTo>
                  <a:pt x="592741" y="35177"/>
                </a:lnTo>
                <a:close/>
              </a:path>
              <a:path w="697229" h="142875">
                <a:moveTo>
                  <a:pt x="626566" y="110132"/>
                </a:moveTo>
                <a:lnTo>
                  <a:pt x="610601" y="110132"/>
                </a:lnTo>
                <a:lnTo>
                  <a:pt x="609609" y="113921"/>
                </a:lnTo>
                <a:lnTo>
                  <a:pt x="607940" y="117168"/>
                </a:lnTo>
                <a:lnTo>
                  <a:pt x="603250" y="122580"/>
                </a:lnTo>
                <a:lnTo>
                  <a:pt x="600386" y="124654"/>
                </a:lnTo>
                <a:lnTo>
                  <a:pt x="593621" y="127541"/>
                </a:lnTo>
                <a:lnTo>
                  <a:pt x="589855" y="128262"/>
                </a:lnTo>
                <a:lnTo>
                  <a:pt x="618749" y="128262"/>
                </a:lnTo>
                <a:lnTo>
                  <a:pt x="623432" y="121791"/>
                </a:lnTo>
                <a:lnTo>
                  <a:pt x="625664" y="116266"/>
                </a:lnTo>
                <a:lnTo>
                  <a:pt x="626566" y="110132"/>
                </a:lnTo>
                <a:close/>
              </a:path>
              <a:path w="697229" h="142875">
                <a:moveTo>
                  <a:pt x="618766" y="49519"/>
                </a:moveTo>
                <a:lnTo>
                  <a:pt x="592741" y="49519"/>
                </a:lnTo>
                <a:lnTo>
                  <a:pt x="598334" y="51368"/>
                </a:lnTo>
                <a:lnTo>
                  <a:pt x="602483" y="55066"/>
                </a:lnTo>
                <a:lnTo>
                  <a:pt x="606677" y="58719"/>
                </a:lnTo>
                <a:lnTo>
                  <a:pt x="609383" y="62913"/>
                </a:lnTo>
                <a:lnTo>
                  <a:pt x="610601" y="67649"/>
                </a:lnTo>
                <a:lnTo>
                  <a:pt x="626566" y="67649"/>
                </a:lnTo>
                <a:lnTo>
                  <a:pt x="625664" y="61154"/>
                </a:lnTo>
                <a:lnTo>
                  <a:pt x="623341" y="55472"/>
                </a:lnTo>
                <a:lnTo>
                  <a:pt x="618766" y="49519"/>
                </a:lnTo>
                <a:close/>
              </a:path>
              <a:path w="697229" h="142875">
                <a:moveTo>
                  <a:pt x="672906" y="11635"/>
                </a:moveTo>
                <a:lnTo>
                  <a:pt x="656940" y="11635"/>
                </a:lnTo>
                <a:lnTo>
                  <a:pt x="656940" y="121046"/>
                </a:lnTo>
                <a:lnTo>
                  <a:pt x="680572" y="141792"/>
                </a:lnTo>
                <a:lnTo>
                  <a:pt x="688059" y="141792"/>
                </a:lnTo>
                <a:lnTo>
                  <a:pt x="690517" y="141567"/>
                </a:lnTo>
                <a:lnTo>
                  <a:pt x="692456" y="141116"/>
                </a:lnTo>
                <a:lnTo>
                  <a:pt x="694395" y="140710"/>
                </a:lnTo>
                <a:lnTo>
                  <a:pt x="695906" y="140304"/>
                </a:lnTo>
                <a:lnTo>
                  <a:pt x="696989" y="139898"/>
                </a:lnTo>
                <a:lnTo>
                  <a:pt x="693925" y="126368"/>
                </a:lnTo>
                <a:lnTo>
                  <a:pt x="684361" y="126368"/>
                </a:lnTo>
                <a:lnTo>
                  <a:pt x="682128" y="126007"/>
                </a:lnTo>
                <a:lnTo>
                  <a:pt x="672906" y="115183"/>
                </a:lnTo>
                <a:lnTo>
                  <a:pt x="672906" y="11635"/>
                </a:lnTo>
                <a:close/>
              </a:path>
              <a:path w="697229" h="142875">
                <a:moveTo>
                  <a:pt x="693742" y="125556"/>
                </a:moveTo>
                <a:lnTo>
                  <a:pt x="691036" y="126098"/>
                </a:lnTo>
                <a:lnTo>
                  <a:pt x="689908" y="126278"/>
                </a:lnTo>
                <a:lnTo>
                  <a:pt x="688465" y="126368"/>
                </a:lnTo>
                <a:lnTo>
                  <a:pt x="693925" y="126368"/>
                </a:lnTo>
                <a:lnTo>
                  <a:pt x="693742" y="125556"/>
                </a:lnTo>
                <a:close/>
              </a:path>
              <a:path w="697229" h="142875">
                <a:moveTo>
                  <a:pt x="656940" y="36530"/>
                </a:moveTo>
                <a:lnTo>
                  <a:pt x="641246" y="36530"/>
                </a:lnTo>
                <a:lnTo>
                  <a:pt x="641246" y="50060"/>
                </a:lnTo>
                <a:lnTo>
                  <a:pt x="656940" y="50060"/>
                </a:lnTo>
                <a:lnTo>
                  <a:pt x="656940" y="36530"/>
                </a:lnTo>
                <a:close/>
              </a:path>
              <a:path w="697229" h="142875">
                <a:moveTo>
                  <a:pt x="695095" y="36530"/>
                </a:moveTo>
                <a:lnTo>
                  <a:pt x="672906" y="36530"/>
                </a:lnTo>
                <a:lnTo>
                  <a:pt x="672906" y="50060"/>
                </a:lnTo>
                <a:lnTo>
                  <a:pt x="695095" y="50060"/>
                </a:lnTo>
                <a:lnTo>
                  <a:pt x="695095" y="3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1" name="object 51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370812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4653" y="5704406"/>
            <a:ext cx="2243627" cy="6356"/>
          </a:xfrm>
          <a:custGeom>
            <a:avLst/>
            <a:gdLst/>
            <a:ahLst/>
            <a:cxnLst/>
            <a:rect l="l" t="t" r="r" b="b"/>
            <a:pathLst>
              <a:path w="4483100" h="12700">
                <a:moveTo>
                  <a:pt x="4483100" y="0"/>
                </a:moveTo>
                <a:lnTo>
                  <a:pt x="0" y="0"/>
                </a:lnTo>
                <a:lnTo>
                  <a:pt x="0" y="12700"/>
                </a:lnTo>
                <a:lnTo>
                  <a:pt x="4483100" y="12700"/>
                </a:lnTo>
                <a:lnTo>
                  <a:pt x="4483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8212" y="5176868"/>
            <a:ext cx="2186424" cy="34321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670264" y="1112352"/>
            <a:ext cx="1310584" cy="190359"/>
          </a:xfrm>
          <a:custGeom>
            <a:avLst/>
            <a:gdLst/>
            <a:ahLst/>
            <a:cxnLst/>
            <a:rect l="l" t="t" r="r" b="b"/>
            <a:pathLst>
              <a:path w="2618740" h="380365">
                <a:moveTo>
                  <a:pt x="173001" y="0"/>
                </a:moveTo>
                <a:lnTo>
                  <a:pt x="126278" y="5592"/>
                </a:lnTo>
                <a:lnTo>
                  <a:pt x="84606" y="22369"/>
                </a:lnTo>
                <a:lnTo>
                  <a:pt x="49564" y="49609"/>
                </a:lnTo>
                <a:lnTo>
                  <a:pt x="22730" y="86951"/>
                </a:lnTo>
                <a:lnTo>
                  <a:pt x="5682" y="133855"/>
                </a:lnTo>
                <a:lnTo>
                  <a:pt x="0" y="189778"/>
                </a:lnTo>
                <a:lnTo>
                  <a:pt x="1433" y="218867"/>
                </a:lnTo>
                <a:lnTo>
                  <a:pt x="12785" y="270111"/>
                </a:lnTo>
                <a:lnTo>
                  <a:pt x="35121" y="312369"/>
                </a:lnTo>
                <a:lnTo>
                  <a:pt x="66059" y="344751"/>
                </a:lnTo>
                <a:lnTo>
                  <a:pt x="104811" y="366974"/>
                </a:lnTo>
                <a:lnTo>
                  <a:pt x="149008" y="378158"/>
                </a:lnTo>
                <a:lnTo>
                  <a:pt x="173001" y="379556"/>
                </a:lnTo>
                <a:lnTo>
                  <a:pt x="196897" y="378158"/>
                </a:lnTo>
                <a:lnTo>
                  <a:pt x="240853" y="367075"/>
                </a:lnTo>
                <a:lnTo>
                  <a:pt x="279661" y="344931"/>
                </a:lnTo>
                <a:lnTo>
                  <a:pt x="310690" y="312550"/>
                </a:lnTo>
                <a:lnTo>
                  <a:pt x="311987" y="310464"/>
                </a:lnTo>
                <a:lnTo>
                  <a:pt x="173001" y="310464"/>
                </a:lnTo>
                <a:lnTo>
                  <a:pt x="159291" y="309596"/>
                </a:lnTo>
                <a:lnTo>
                  <a:pt x="113605" y="288816"/>
                </a:lnTo>
                <a:lnTo>
                  <a:pt x="90740" y="255803"/>
                </a:lnTo>
                <a:lnTo>
                  <a:pt x="79916" y="208584"/>
                </a:lnTo>
                <a:lnTo>
                  <a:pt x="79194" y="189778"/>
                </a:lnTo>
                <a:lnTo>
                  <a:pt x="79916" y="170971"/>
                </a:lnTo>
                <a:lnTo>
                  <a:pt x="90740" y="123752"/>
                </a:lnTo>
                <a:lnTo>
                  <a:pt x="113605" y="90740"/>
                </a:lnTo>
                <a:lnTo>
                  <a:pt x="159291" y="69960"/>
                </a:lnTo>
                <a:lnTo>
                  <a:pt x="173001" y="69092"/>
                </a:lnTo>
                <a:lnTo>
                  <a:pt x="311980" y="69092"/>
                </a:lnTo>
                <a:lnTo>
                  <a:pt x="310690" y="67017"/>
                </a:lnTo>
                <a:lnTo>
                  <a:pt x="279661" y="34726"/>
                </a:lnTo>
                <a:lnTo>
                  <a:pt x="240853" y="12582"/>
                </a:lnTo>
                <a:lnTo>
                  <a:pt x="196836" y="1398"/>
                </a:lnTo>
                <a:lnTo>
                  <a:pt x="173001" y="0"/>
                </a:lnTo>
                <a:close/>
              </a:path>
              <a:path w="2618740" h="380365">
                <a:moveTo>
                  <a:pt x="311980" y="69092"/>
                </a:moveTo>
                <a:lnTo>
                  <a:pt x="173001" y="69092"/>
                </a:lnTo>
                <a:lnTo>
                  <a:pt x="186711" y="69960"/>
                </a:lnTo>
                <a:lnTo>
                  <a:pt x="199519" y="72565"/>
                </a:lnTo>
                <a:lnTo>
                  <a:pt x="241146" y="100120"/>
                </a:lnTo>
                <a:lnTo>
                  <a:pt x="260212" y="137959"/>
                </a:lnTo>
                <a:lnTo>
                  <a:pt x="266808" y="189778"/>
                </a:lnTo>
                <a:lnTo>
                  <a:pt x="266075" y="208584"/>
                </a:lnTo>
                <a:lnTo>
                  <a:pt x="255082" y="255803"/>
                </a:lnTo>
                <a:lnTo>
                  <a:pt x="232386" y="288816"/>
                </a:lnTo>
                <a:lnTo>
                  <a:pt x="186711" y="309596"/>
                </a:lnTo>
                <a:lnTo>
                  <a:pt x="173001" y="310464"/>
                </a:lnTo>
                <a:lnTo>
                  <a:pt x="311987" y="310464"/>
                </a:lnTo>
                <a:lnTo>
                  <a:pt x="333115" y="270280"/>
                </a:lnTo>
                <a:lnTo>
                  <a:pt x="344574" y="218788"/>
                </a:lnTo>
                <a:lnTo>
                  <a:pt x="346002" y="189778"/>
                </a:lnTo>
                <a:lnTo>
                  <a:pt x="344570" y="160689"/>
                </a:lnTo>
                <a:lnTo>
                  <a:pt x="340275" y="133855"/>
                </a:lnTo>
                <a:lnTo>
                  <a:pt x="333115" y="109275"/>
                </a:lnTo>
                <a:lnTo>
                  <a:pt x="323092" y="86951"/>
                </a:lnTo>
                <a:lnTo>
                  <a:pt x="311980" y="69092"/>
                </a:lnTo>
                <a:close/>
              </a:path>
              <a:path w="2618740" h="380365">
                <a:moveTo>
                  <a:pt x="476926" y="97414"/>
                </a:moveTo>
                <a:lnTo>
                  <a:pt x="402422" y="97414"/>
                </a:lnTo>
                <a:lnTo>
                  <a:pt x="402422" y="374505"/>
                </a:lnTo>
                <a:lnTo>
                  <a:pt x="479271" y="374505"/>
                </a:lnTo>
                <a:lnTo>
                  <a:pt x="479271" y="217740"/>
                </a:lnTo>
                <a:lnTo>
                  <a:pt x="479745" y="209509"/>
                </a:lnTo>
                <a:lnTo>
                  <a:pt x="501528" y="171558"/>
                </a:lnTo>
                <a:lnTo>
                  <a:pt x="538081" y="160193"/>
                </a:lnTo>
                <a:lnTo>
                  <a:pt x="570552" y="160193"/>
                </a:lnTo>
                <a:lnTo>
                  <a:pt x="570552" y="145761"/>
                </a:lnTo>
                <a:lnTo>
                  <a:pt x="476926" y="145761"/>
                </a:lnTo>
                <a:lnTo>
                  <a:pt x="476926" y="97414"/>
                </a:lnTo>
                <a:close/>
              </a:path>
              <a:path w="2618740" h="380365">
                <a:moveTo>
                  <a:pt x="570552" y="160193"/>
                </a:moveTo>
                <a:lnTo>
                  <a:pt x="543373" y="160193"/>
                </a:lnTo>
                <a:lnTo>
                  <a:pt x="549205" y="160614"/>
                </a:lnTo>
                <a:lnTo>
                  <a:pt x="561953" y="162297"/>
                </a:lnTo>
                <a:lnTo>
                  <a:pt x="566944" y="163259"/>
                </a:lnTo>
                <a:lnTo>
                  <a:pt x="570552" y="164342"/>
                </a:lnTo>
                <a:lnTo>
                  <a:pt x="570552" y="160193"/>
                </a:lnTo>
                <a:close/>
              </a:path>
              <a:path w="2618740" h="380365">
                <a:moveTo>
                  <a:pt x="550228" y="93446"/>
                </a:moveTo>
                <a:lnTo>
                  <a:pt x="546379" y="93446"/>
                </a:lnTo>
                <a:lnTo>
                  <a:pt x="535082" y="94280"/>
                </a:lnTo>
                <a:lnTo>
                  <a:pt x="496961" y="114169"/>
                </a:lnTo>
                <a:lnTo>
                  <a:pt x="479812" y="145761"/>
                </a:lnTo>
                <a:lnTo>
                  <a:pt x="570552" y="145761"/>
                </a:lnTo>
                <a:lnTo>
                  <a:pt x="570552" y="96152"/>
                </a:lnTo>
                <a:lnTo>
                  <a:pt x="567185" y="95310"/>
                </a:lnTo>
                <a:lnTo>
                  <a:pt x="563276" y="94648"/>
                </a:lnTo>
                <a:lnTo>
                  <a:pt x="554377" y="93686"/>
                </a:lnTo>
                <a:lnTo>
                  <a:pt x="550228" y="93446"/>
                </a:lnTo>
                <a:close/>
              </a:path>
              <a:path w="2618740" h="380365">
                <a:moveTo>
                  <a:pt x="699311" y="93806"/>
                </a:moveTo>
                <a:lnTo>
                  <a:pt x="656320" y="102736"/>
                </a:lnTo>
                <a:lnTo>
                  <a:pt x="620297" y="129390"/>
                </a:lnTo>
                <a:lnTo>
                  <a:pt x="595729" y="173914"/>
                </a:lnTo>
                <a:lnTo>
                  <a:pt x="588062" y="213512"/>
                </a:lnTo>
                <a:lnTo>
                  <a:pt x="587104" y="236321"/>
                </a:lnTo>
                <a:lnTo>
                  <a:pt x="588028" y="258600"/>
                </a:lnTo>
                <a:lnTo>
                  <a:pt x="595425" y="297746"/>
                </a:lnTo>
                <a:lnTo>
                  <a:pt x="619485" y="342530"/>
                </a:lnTo>
                <a:lnTo>
                  <a:pt x="655486" y="369883"/>
                </a:lnTo>
                <a:lnTo>
                  <a:pt x="699492" y="379015"/>
                </a:lnTo>
                <a:lnTo>
                  <a:pt x="710248" y="378553"/>
                </a:lnTo>
                <a:lnTo>
                  <a:pt x="751582" y="363275"/>
                </a:lnTo>
                <a:lnTo>
                  <a:pt x="778145" y="330127"/>
                </a:lnTo>
                <a:lnTo>
                  <a:pt x="857159" y="330127"/>
                </a:lnTo>
                <a:lnTo>
                  <a:pt x="857159" y="317860"/>
                </a:lnTo>
                <a:lnTo>
                  <a:pt x="723845" y="317860"/>
                </a:lnTo>
                <a:lnTo>
                  <a:pt x="714747" y="317218"/>
                </a:lnTo>
                <a:lnTo>
                  <a:pt x="680595" y="295130"/>
                </a:lnTo>
                <a:lnTo>
                  <a:pt x="667230" y="258600"/>
                </a:lnTo>
                <a:lnTo>
                  <a:pt x="665577" y="235960"/>
                </a:lnTo>
                <a:lnTo>
                  <a:pt x="665994" y="224324"/>
                </a:lnTo>
                <a:lnTo>
                  <a:pt x="675984" y="185133"/>
                </a:lnTo>
                <a:lnTo>
                  <a:pt x="706392" y="157532"/>
                </a:lnTo>
                <a:lnTo>
                  <a:pt x="857159" y="154961"/>
                </a:lnTo>
                <a:lnTo>
                  <a:pt x="857159" y="143957"/>
                </a:lnTo>
                <a:lnTo>
                  <a:pt x="778145" y="143957"/>
                </a:lnTo>
                <a:lnTo>
                  <a:pt x="775326" y="138342"/>
                </a:lnTo>
                <a:lnTo>
                  <a:pt x="771921" y="132682"/>
                </a:lnTo>
                <a:lnTo>
                  <a:pt x="738097" y="101744"/>
                </a:lnTo>
                <a:lnTo>
                  <a:pt x="710462" y="94302"/>
                </a:lnTo>
                <a:lnTo>
                  <a:pt x="699311" y="93806"/>
                </a:lnTo>
                <a:close/>
              </a:path>
              <a:path w="2618740" h="380365">
                <a:moveTo>
                  <a:pt x="857159" y="330127"/>
                </a:moveTo>
                <a:lnTo>
                  <a:pt x="781392" y="330127"/>
                </a:lnTo>
                <a:lnTo>
                  <a:pt x="781392" y="374505"/>
                </a:lnTo>
                <a:lnTo>
                  <a:pt x="857159" y="374505"/>
                </a:lnTo>
                <a:lnTo>
                  <a:pt x="857159" y="330127"/>
                </a:lnTo>
                <a:close/>
              </a:path>
              <a:path w="2618740" h="380365">
                <a:moveTo>
                  <a:pt x="857159" y="154961"/>
                </a:moveTo>
                <a:lnTo>
                  <a:pt x="723845" y="154961"/>
                </a:lnTo>
                <a:lnTo>
                  <a:pt x="732786" y="155581"/>
                </a:lnTo>
                <a:lnTo>
                  <a:pt x="741028" y="157442"/>
                </a:lnTo>
                <a:lnTo>
                  <a:pt x="771448" y="184434"/>
                </a:lnTo>
                <a:lnTo>
                  <a:pt x="781685" y="224008"/>
                </a:lnTo>
                <a:lnTo>
                  <a:pt x="782114" y="235960"/>
                </a:lnTo>
                <a:lnTo>
                  <a:pt x="781674" y="247922"/>
                </a:lnTo>
                <a:lnTo>
                  <a:pt x="771267" y="287768"/>
                </a:lnTo>
                <a:lnTo>
                  <a:pt x="740983" y="315335"/>
                </a:lnTo>
                <a:lnTo>
                  <a:pt x="723845" y="317860"/>
                </a:lnTo>
                <a:lnTo>
                  <a:pt x="857159" y="317860"/>
                </a:lnTo>
                <a:lnTo>
                  <a:pt x="857159" y="154961"/>
                </a:lnTo>
                <a:close/>
              </a:path>
              <a:path w="2618740" h="380365">
                <a:moveTo>
                  <a:pt x="857159" y="5051"/>
                </a:moveTo>
                <a:lnTo>
                  <a:pt x="780490" y="5051"/>
                </a:lnTo>
                <a:lnTo>
                  <a:pt x="780490" y="143957"/>
                </a:lnTo>
                <a:lnTo>
                  <a:pt x="857159" y="143957"/>
                </a:lnTo>
                <a:lnTo>
                  <a:pt x="857159" y="5051"/>
                </a:lnTo>
                <a:close/>
              </a:path>
              <a:path w="2618740" h="380365">
                <a:moveTo>
                  <a:pt x="1043555" y="93806"/>
                </a:moveTo>
                <a:lnTo>
                  <a:pt x="1005401" y="98316"/>
                </a:lnTo>
                <a:lnTo>
                  <a:pt x="958261" y="121757"/>
                </a:lnTo>
                <a:lnTo>
                  <a:pt x="925756" y="162177"/>
                </a:lnTo>
                <a:lnTo>
                  <a:pt x="910196" y="216499"/>
                </a:lnTo>
                <a:lnTo>
                  <a:pt x="909159" y="237223"/>
                </a:lnTo>
                <a:lnTo>
                  <a:pt x="910196" y="258408"/>
                </a:lnTo>
                <a:lnTo>
                  <a:pt x="918495" y="296382"/>
                </a:lnTo>
                <a:lnTo>
                  <a:pt x="945870" y="341492"/>
                </a:lnTo>
                <a:lnTo>
                  <a:pt x="989188" y="370176"/>
                </a:lnTo>
                <a:lnTo>
                  <a:pt x="1046622" y="379917"/>
                </a:lnTo>
                <a:lnTo>
                  <a:pt x="1063252" y="379263"/>
                </a:lnTo>
                <a:lnTo>
                  <a:pt x="1107055" y="369454"/>
                </a:lnTo>
                <a:lnTo>
                  <a:pt x="1141083" y="348821"/>
                </a:lnTo>
                <a:lnTo>
                  <a:pt x="1161936" y="322551"/>
                </a:lnTo>
                <a:lnTo>
                  <a:pt x="1047885" y="322551"/>
                </a:lnTo>
                <a:lnTo>
                  <a:pt x="1038561" y="322043"/>
                </a:lnTo>
                <a:lnTo>
                  <a:pt x="1002019" y="304601"/>
                </a:lnTo>
                <a:lnTo>
                  <a:pt x="985580" y="265737"/>
                </a:lnTo>
                <a:lnTo>
                  <a:pt x="985106" y="255623"/>
                </a:lnTo>
                <a:lnTo>
                  <a:pt x="939827" y="255623"/>
                </a:lnTo>
                <a:lnTo>
                  <a:pt x="939827" y="207998"/>
                </a:lnTo>
                <a:lnTo>
                  <a:pt x="985280" y="207998"/>
                </a:lnTo>
                <a:lnTo>
                  <a:pt x="985659" y="202507"/>
                </a:lnTo>
                <a:lnTo>
                  <a:pt x="1007476" y="163609"/>
                </a:lnTo>
                <a:lnTo>
                  <a:pt x="1044818" y="151173"/>
                </a:lnTo>
                <a:lnTo>
                  <a:pt x="1153433" y="151173"/>
                </a:lnTo>
                <a:lnTo>
                  <a:pt x="1151974" y="148557"/>
                </a:lnTo>
                <a:lnTo>
                  <a:pt x="1116887" y="113515"/>
                </a:lnTo>
                <a:lnTo>
                  <a:pt x="1070029" y="96016"/>
                </a:lnTo>
                <a:lnTo>
                  <a:pt x="1057029" y="94359"/>
                </a:lnTo>
                <a:lnTo>
                  <a:pt x="1043555" y="93806"/>
                </a:lnTo>
                <a:close/>
              </a:path>
              <a:path w="2618740" h="380365">
                <a:moveTo>
                  <a:pt x="1101102" y="290440"/>
                </a:moveTo>
                <a:lnTo>
                  <a:pt x="1064241" y="321348"/>
                </a:lnTo>
                <a:lnTo>
                  <a:pt x="1056424" y="322551"/>
                </a:lnTo>
                <a:lnTo>
                  <a:pt x="1161936" y="322551"/>
                </a:lnTo>
                <a:lnTo>
                  <a:pt x="1163926" y="319123"/>
                </a:lnTo>
                <a:lnTo>
                  <a:pt x="1168763" y="307533"/>
                </a:lnTo>
                <a:lnTo>
                  <a:pt x="1172179" y="295130"/>
                </a:lnTo>
                <a:lnTo>
                  <a:pt x="1101102" y="290440"/>
                </a:lnTo>
                <a:close/>
              </a:path>
              <a:path w="2618740" h="380365">
                <a:moveTo>
                  <a:pt x="985280" y="207998"/>
                </a:moveTo>
                <a:lnTo>
                  <a:pt x="939827" y="207998"/>
                </a:lnTo>
                <a:lnTo>
                  <a:pt x="939827" y="255623"/>
                </a:lnTo>
                <a:lnTo>
                  <a:pt x="985106" y="255623"/>
                </a:lnTo>
                <a:lnTo>
                  <a:pt x="985106" y="210524"/>
                </a:lnTo>
                <a:lnTo>
                  <a:pt x="985280" y="207998"/>
                </a:lnTo>
                <a:close/>
              </a:path>
              <a:path w="2618740" h="380365">
                <a:moveTo>
                  <a:pt x="1153433" y="151173"/>
                </a:moveTo>
                <a:lnTo>
                  <a:pt x="1044818" y="151173"/>
                </a:lnTo>
                <a:lnTo>
                  <a:pt x="1052947" y="151635"/>
                </a:lnTo>
                <a:lnTo>
                  <a:pt x="1060558" y="153022"/>
                </a:lnTo>
                <a:lnTo>
                  <a:pt x="1094247" y="178593"/>
                </a:lnTo>
                <a:lnTo>
                  <a:pt x="1101463" y="207998"/>
                </a:lnTo>
                <a:lnTo>
                  <a:pt x="985280" y="207998"/>
                </a:lnTo>
                <a:lnTo>
                  <a:pt x="985106" y="210524"/>
                </a:lnTo>
                <a:lnTo>
                  <a:pt x="985106" y="255623"/>
                </a:lnTo>
                <a:lnTo>
                  <a:pt x="1173802" y="255623"/>
                </a:lnTo>
                <a:lnTo>
                  <a:pt x="1173802" y="234517"/>
                </a:lnTo>
                <a:lnTo>
                  <a:pt x="1173182" y="217401"/>
                </a:lnTo>
                <a:lnTo>
                  <a:pt x="1171322" y="201414"/>
                </a:lnTo>
                <a:lnTo>
                  <a:pt x="1168221" y="186553"/>
                </a:lnTo>
                <a:lnTo>
                  <a:pt x="1163881" y="172821"/>
                </a:lnTo>
                <a:lnTo>
                  <a:pt x="1158424" y="160125"/>
                </a:lnTo>
                <a:lnTo>
                  <a:pt x="1153433" y="151173"/>
                </a:lnTo>
                <a:close/>
              </a:path>
              <a:path w="2618740" h="380365">
                <a:moveTo>
                  <a:pt x="1298457" y="97414"/>
                </a:moveTo>
                <a:lnTo>
                  <a:pt x="1223953" y="97414"/>
                </a:lnTo>
                <a:lnTo>
                  <a:pt x="1223953" y="374505"/>
                </a:lnTo>
                <a:lnTo>
                  <a:pt x="1300802" y="374505"/>
                </a:lnTo>
                <a:lnTo>
                  <a:pt x="1300802" y="217740"/>
                </a:lnTo>
                <a:lnTo>
                  <a:pt x="1301276" y="209509"/>
                </a:lnTo>
                <a:lnTo>
                  <a:pt x="1323059" y="171558"/>
                </a:lnTo>
                <a:lnTo>
                  <a:pt x="1359612" y="160193"/>
                </a:lnTo>
                <a:lnTo>
                  <a:pt x="1392084" y="160193"/>
                </a:lnTo>
                <a:lnTo>
                  <a:pt x="1392084" y="145761"/>
                </a:lnTo>
                <a:lnTo>
                  <a:pt x="1298457" y="145761"/>
                </a:lnTo>
                <a:lnTo>
                  <a:pt x="1298457" y="97414"/>
                </a:lnTo>
                <a:close/>
              </a:path>
              <a:path w="2618740" h="380365">
                <a:moveTo>
                  <a:pt x="1392084" y="160193"/>
                </a:moveTo>
                <a:lnTo>
                  <a:pt x="1364904" y="160193"/>
                </a:lnTo>
                <a:lnTo>
                  <a:pt x="1370737" y="160614"/>
                </a:lnTo>
                <a:lnTo>
                  <a:pt x="1383485" y="162297"/>
                </a:lnTo>
                <a:lnTo>
                  <a:pt x="1388476" y="163259"/>
                </a:lnTo>
                <a:lnTo>
                  <a:pt x="1392084" y="164342"/>
                </a:lnTo>
                <a:lnTo>
                  <a:pt x="1392084" y="160193"/>
                </a:lnTo>
                <a:close/>
              </a:path>
              <a:path w="2618740" h="380365">
                <a:moveTo>
                  <a:pt x="1371759" y="93446"/>
                </a:moveTo>
                <a:lnTo>
                  <a:pt x="1367910" y="93446"/>
                </a:lnTo>
                <a:lnTo>
                  <a:pt x="1356613" y="94280"/>
                </a:lnTo>
                <a:lnTo>
                  <a:pt x="1318493" y="114169"/>
                </a:lnTo>
                <a:lnTo>
                  <a:pt x="1301344" y="145761"/>
                </a:lnTo>
                <a:lnTo>
                  <a:pt x="1392084" y="145761"/>
                </a:lnTo>
                <a:lnTo>
                  <a:pt x="1392084" y="96152"/>
                </a:lnTo>
                <a:lnTo>
                  <a:pt x="1388716" y="95310"/>
                </a:lnTo>
                <a:lnTo>
                  <a:pt x="1384808" y="94648"/>
                </a:lnTo>
                <a:lnTo>
                  <a:pt x="1375908" y="93686"/>
                </a:lnTo>
                <a:lnTo>
                  <a:pt x="1371759" y="93446"/>
                </a:lnTo>
                <a:close/>
              </a:path>
              <a:path w="2618740" h="380365">
                <a:moveTo>
                  <a:pt x="1619385" y="5051"/>
                </a:moveTo>
                <a:lnTo>
                  <a:pt x="1550834" y="5051"/>
                </a:lnTo>
                <a:lnTo>
                  <a:pt x="1550834" y="374505"/>
                </a:lnTo>
                <a:lnTo>
                  <a:pt x="1628946" y="374505"/>
                </a:lnTo>
                <a:lnTo>
                  <a:pt x="1628946" y="141973"/>
                </a:lnTo>
                <a:lnTo>
                  <a:pt x="1713359" y="141973"/>
                </a:lnTo>
                <a:lnTo>
                  <a:pt x="1619385" y="5051"/>
                </a:lnTo>
                <a:close/>
              </a:path>
              <a:path w="2618740" h="380365">
                <a:moveTo>
                  <a:pt x="1713359" y="141973"/>
                </a:moveTo>
                <a:lnTo>
                  <a:pt x="1631652" y="141973"/>
                </a:lnTo>
                <a:lnTo>
                  <a:pt x="1792386" y="374505"/>
                </a:lnTo>
                <a:lnTo>
                  <a:pt x="1859855" y="374505"/>
                </a:lnTo>
                <a:lnTo>
                  <a:pt x="1859855" y="237403"/>
                </a:lnTo>
                <a:lnTo>
                  <a:pt x="1778856" y="237403"/>
                </a:lnTo>
                <a:lnTo>
                  <a:pt x="1713359" y="141973"/>
                </a:lnTo>
                <a:close/>
              </a:path>
              <a:path w="2618740" h="380365">
                <a:moveTo>
                  <a:pt x="1859855" y="5051"/>
                </a:moveTo>
                <a:lnTo>
                  <a:pt x="1782104" y="5051"/>
                </a:lnTo>
                <a:lnTo>
                  <a:pt x="1782104" y="237403"/>
                </a:lnTo>
                <a:lnTo>
                  <a:pt x="1859855" y="237403"/>
                </a:lnTo>
                <a:lnTo>
                  <a:pt x="1859855" y="5051"/>
                </a:lnTo>
                <a:close/>
              </a:path>
              <a:path w="2618740" h="380365">
                <a:moveTo>
                  <a:pt x="2048145" y="93806"/>
                </a:moveTo>
                <a:lnTo>
                  <a:pt x="2008954" y="98316"/>
                </a:lnTo>
                <a:lnTo>
                  <a:pt x="1961069" y="121678"/>
                </a:lnTo>
                <a:lnTo>
                  <a:pt x="1928361" y="161997"/>
                </a:lnTo>
                <a:lnTo>
                  <a:pt x="1912802" y="216251"/>
                </a:lnTo>
                <a:lnTo>
                  <a:pt x="1911764" y="237042"/>
                </a:lnTo>
                <a:lnTo>
                  <a:pt x="1912802" y="257686"/>
                </a:lnTo>
                <a:lnTo>
                  <a:pt x="1921100" y="295119"/>
                </a:lnTo>
                <a:lnTo>
                  <a:pt x="1948430" y="340500"/>
                </a:lnTo>
                <a:lnTo>
                  <a:pt x="1991489" y="369871"/>
                </a:lnTo>
                <a:lnTo>
                  <a:pt x="2048145" y="379917"/>
                </a:lnTo>
                <a:lnTo>
                  <a:pt x="2068440" y="378801"/>
                </a:lnTo>
                <a:lnTo>
                  <a:pt x="2120665" y="362058"/>
                </a:lnTo>
                <a:lnTo>
                  <a:pt x="2158751" y="327083"/>
                </a:lnTo>
                <a:lnTo>
                  <a:pt x="2162802" y="320386"/>
                </a:lnTo>
                <a:lnTo>
                  <a:pt x="2048506" y="320386"/>
                </a:lnTo>
                <a:lnTo>
                  <a:pt x="2039238" y="319709"/>
                </a:lnTo>
                <a:lnTo>
                  <a:pt x="2004624" y="296573"/>
                </a:lnTo>
                <a:lnTo>
                  <a:pt x="1991500" y="259366"/>
                </a:lnTo>
                <a:lnTo>
                  <a:pt x="1989877" y="236501"/>
                </a:lnTo>
                <a:lnTo>
                  <a:pt x="1990283" y="224741"/>
                </a:lnTo>
                <a:lnTo>
                  <a:pt x="2000103" y="184411"/>
                </a:lnTo>
                <a:lnTo>
                  <a:pt x="2030737" y="155187"/>
                </a:lnTo>
                <a:lnTo>
                  <a:pt x="2048506" y="152436"/>
                </a:lnTo>
                <a:lnTo>
                  <a:pt x="2162173" y="152436"/>
                </a:lnTo>
                <a:lnTo>
                  <a:pt x="2158751" y="146753"/>
                </a:lnTo>
                <a:lnTo>
                  <a:pt x="2120665" y="111846"/>
                </a:lnTo>
                <a:lnTo>
                  <a:pt x="2068440" y="94934"/>
                </a:lnTo>
                <a:lnTo>
                  <a:pt x="2048145" y="93806"/>
                </a:lnTo>
                <a:close/>
              </a:path>
              <a:path w="2618740" h="380365">
                <a:moveTo>
                  <a:pt x="2162173" y="152436"/>
                </a:moveTo>
                <a:lnTo>
                  <a:pt x="2048506" y="152436"/>
                </a:lnTo>
                <a:lnTo>
                  <a:pt x="2057672" y="153123"/>
                </a:lnTo>
                <a:lnTo>
                  <a:pt x="2066050" y="155187"/>
                </a:lnTo>
                <a:lnTo>
                  <a:pt x="2096097" y="184411"/>
                </a:lnTo>
                <a:lnTo>
                  <a:pt x="2105996" y="224741"/>
                </a:lnTo>
                <a:lnTo>
                  <a:pt x="2106414" y="236501"/>
                </a:lnTo>
                <a:lnTo>
                  <a:pt x="2105996" y="248261"/>
                </a:lnTo>
                <a:lnTo>
                  <a:pt x="2096097" y="288591"/>
                </a:lnTo>
                <a:lnTo>
                  <a:pt x="2066050" y="317680"/>
                </a:lnTo>
                <a:lnTo>
                  <a:pt x="2048506" y="320386"/>
                </a:lnTo>
                <a:lnTo>
                  <a:pt x="2162802" y="320386"/>
                </a:lnTo>
                <a:lnTo>
                  <a:pt x="2180377" y="277045"/>
                </a:lnTo>
                <a:lnTo>
                  <a:pt x="2184526" y="237042"/>
                </a:lnTo>
                <a:lnTo>
                  <a:pt x="2183489" y="216251"/>
                </a:lnTo>
                <a:lnTo>
                  <a:pt x="2180377" y="196813"/>
                </a:lnTo>
                <a:lnTo>
                  <a:pt x="2175190" y="178729"/>
                </a:lnTo>
                <a:lnTo>
                  <a:pt x="2167929" y="161997"/>
                </a:lnTo>
                <a:lnTo>
                  <a:pt x="2162173" y="152436"/>
                </a:lnTo>
                <a:close/>
              </a:path>
              <a:path w="2618740" h="380365">
                <a:moveTo>
                  <a:pt x="2284556" y="97414"/>
                </a:moveTo>
                <a:lnTo>
                  <a:pt x="2206805" y="97414"/>
                </a:lnTo>
                <a:lnTo>
                  <a:pt x="2282211" y="374505"/>
                </a:lnTo>
                <a:lnTo>
                  <a:pt x="2363390" y="374505"/>
                </a:lnTo>
                <a:lnTo>
                  <a:pt x="2388238" y="283585"/>
                </a:lnTo>
                <a:lnTo>
                  <a:pt x="2327491" y="283585"/>
                </a:lnTo>
                <a:lnTo>
                  <a:pt x="2284556" y="97414"/>
                </a:lnTo>
                <a:close/>
              </a:path>
              <a:path w="2618740" h="380365">
                <a:moveTo>
                  <a:pt x="2476319" y="200241"/>
                </a:moveTo>
                <a:lnTo>
                  <a:pt x="2414443" y="200241"/>
                </a:lnTo>
                <a:lnTo>
                  <a:pt x="2462068" y="374505"/>
                </a:lnTo>
                <a:lnTo>
                  <a:pt x="2543427" y="374505"/>
                </a:lnTo>
                <a:lnTo>
                  <a:pt x="2568404" y="282502"/>
                </a:lnTo>
                <a:lnTo>
                  <a:pt x="2496524" y="282502"/>
                </a:lnTo>
                <a:lnTo>
                  <a:pt x="2476319" y="200241"/>
                </a:lnTo>
                <a:close/>
              </a:path>
              <a:path w="2618740" h="380365">
                <a:moveTo>
                  <a:pt x="2451063" y="97414"/>
                </a:moveTo>
                <a:lnTo>
                  <a:pt x="2374755" y="97414"/>
                </a:lnTo>
                <a:lnTo>
                  <a:pt x="2330017" y="283585"/>
                </a:lnTo>
                <a:lnTo>
                  <a:pt x="2388238" y="283585"/>
                </a:lnTo>
                <a:lnTo>
                  <a:pt x="2411015" y="200241"/>
                </a:lnTo>
                <a:lnTo>
                  <a:pt x="2476319" y="200241"/>
                </a:lnTo>
                <a:lnTo>
                  <a:pt x="2451063" y="97414"/>
                </a:lnTo>
                <a:close/>
              </a:path>
              <a:path w="2618740" h="380365">
                <a:moveTo>
                  <a:pt x="2618653" y="97414"/>
                </a:moveTo>
                <a:lnTo>
                  <a:pt x="2541082" y="97414"/>
                </a:lnTo>
                <a:lnTo>
                  <a:pt x="2498869" y="282502"/>
                </a:lnTo>
                <a:lnTo>
                  <a:pt x="2568404" y="282502"/>
                </a:lnTo>
                <a:lnTo>
                  <a:pt x="2618653" y="97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" name="object 5"/>
          <p:cNvSpPr/>
          <p:nvPr/>
        </p:nvSpPr>
        <p:spPr>
          <a:xfrm>
            <a:off x="4856603" y="1598505"/>
            <a:ext cx="2466401" cy="6356"/>
          </a:xfrm>
          <a:custGeom>
            <a:avLst/>
            <a:gdLst/>
            <a:ahLst/>
            <a:cxnLst/>
            <a:rect l="l" t="t" r="r" b="b"/>
            <a:pathLst>
              <a:path w="4928235" h="12700">
                <a:moveTo>
                  <a:pt x="4927665" y="0"/>
                </a:moveTo>
                <a:lnTo>
                  <a:pt x="0" y="0"/>
                </a:lnTo>
                <a:lnTo>
                  <a:pt x="0" y="12700"/>
                </a:lnTo>
                <a:lnTo>
                  <a:pt x="4927665" y="12700"/>
                </a:lnTo>
                <a:lnTo>
                  <a:pt x="49276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6" name="object 6"/>
          <p:cNvSpPr/>
          <p:nvPr/>
        </p:nvSpPr>
        <p:spPr>
          <a:xfrm>
            <a:off x="4932873" y="1808249"/>
            <a:ext cx="2313542" cy="947027"/>
          </a:xfrm>
          <a:custGeom>
            <a:avLst/>
            <a:gdLst/>
            <a:ahLst/>
            <a:cxnLst/>
            <a:rect l="l" t="t" r="r" b="b"/>
            <a:pathLst>
              <a:path w="4622800" h="1892300">
                <a:moveTo>
                  <a:pt x="45593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1828800"/>
                </a:lnTo>
                <a:lnTo>
                  <a:pt x="4990" y="1853517"/>
                </a:lnTo>
                <a:lnTo>
                  <a:pt x="18598" y="1873701"/>
                </a:lnTo>
                <a:lnTo>
                  <a:pt x="38782" y="1887309"/>
                </a:lnTo>
                <a:lnTo>
                  <a:pt x="63499" y="1892300"/>
                </a:lnTo>
                <a:lnTo>
                  <a:pt x="4559300" y="1892300"/>
                </a:lnTo>
                <a:lnTo>
                  <a:pt x="4584017" y="1887309"/>
                </a:lnTo>
                <a:lnTo>
                  <a:pt x="4604201" y="1873701"/>
                </a:lnTo>
                <a:lnTo>
                  <a:pt x="4617809" y="1853517"/>
                </a:lnTo>
                <a:lnTo>
                  <a:pt x="4622800" y="1828800"/>
                </a:lnTo>
                <a:lnTo>
                  <a:pt x="4622800" y="63500"/>
                </a:lnTo>
                <a:lnTo>
                  <a:pt x="4617809" y="38782"/>
                </a:lnTo>
                <a:lnTo>
                  <a:pt x="4604201" y="18598"/>
                </a:lnTo>
                <a:lnTo>
                  <a:pt x="4584017" y="4990"/>
                </a:lnTo>
                <a:lnTo>
                  <a:pt x="45593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7" name="object 7"/>
          <p:cNvGrpSpPr/>
          <p:nvPr/>
        </p:nvGrpSpPr>
        <p:grpSpPr>
          <a:xfrm>
            <a:off x="4939229" y="2920529"/>
            <a:ext cx="2313542" cy="947027"/>
            <a:chOff x="165100" y="4343400"/>
            <a:chExt cx="4622800" cy="1892300"/>
          </a:xfrm>
        </p:grpSpPr>
        <p:sp>
          <p:nvSpPr>
            <p:cNvPr id="8" name="object 8"/>
            <p:cNvSpPr/>
            <p:nvPr/>
          </p:nvSpPr>
          <p:spPr>
            <a:xfrm>
              <a:off x="165100" y="4343400"/>
              <a:ext cx="4622800" cy="1892300"/>
            </a:xfrm>
            <a:custGeom>
              <a:avLst/>
              <a:gdLst/>
              <a:ahLst/>
              <a:cxnLst/>
              <a:rect l="l" t="t" r="r" b="b"/>
              <a:pathLst>
                <a:path w="4622800" h="1892300">
                  <a:moveTo>
                    <a:pt x="45593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1828800"/>
                  </a:lnTo>
                  <a:lnTo>
                    <a:pt x="4990" y="1853517"/>
                  </a:lnTo>
                  <a:lnTo>
                    <a:pt x="18598" y="1873701"/>
                  </a:lnTo>
                  <a:lnTo>
                    <a:pt x="38782" y="1887309"/>
                  </a:lnTo>
                  <a:lnTo>
                    <a:pt x="63499" y="1892300"/>
                  </a:lnTo>
                  <a:lnTo>
                    <a:pt x="4559300" y="1892300"/>
                  </a:lnTo>
                  <a:lnTo>
                    <a:pt x="4584017" y="1887309"/>
                  </a:lnTo>
                  <a:lnTo>
                    <a:pt x="4604201" y="1873701"/>
                  </a:lnTo>
                  <a:lnTo>
                    <a:pt x="4617809" y="1853517"/>
                  </a:lnTo>
                  <a:lnTo>
                    <a:pt x="4622800" y="1828800"/>
                  </a:lnTo>
                  <a:lnTo>
                    <a:pt x="4622800" y="63500"/>
                  </a:lnTo>
                  <a:lnTo>
                    <a:pt x="4617809" y="38782"/>
                  </a:lnTo>
                  <a:lnTo>
                    <a:pt x="4604201" y="18598"/>
                  </a:lnTo>
                  <a:lnTo>
                    <a:pt x="4584017" y="4990"/>
                  </a:lnTo>
                  <a:lnTo>
                    <a:pt x="45593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9" name="object 9"/>
            <p:cNvSpPr/>
            <p:nvPr/>
          </p:nvSpPr>
          <p:spPr>
            <a:xfrm>
              <a:off x="367506" y="4667250"/>
              <a:ext cx="1289685" cy="212725"/>
            </a:xfrm>
            <a:custGeom>
              <a:avLst/>
              <a:gdLst/>
              <a:ahLst/>
              <a:cxnLst/>
              <a:rect l="l" t="t" r="r" b="b"/>
              <a:pathLst>
                <a:path w="1289685" h="212725">
                  <a:moveTo>
                    <a:pt x="65484" y="6350"/>
                  </a:moveTo>
                  <a:lnTo>
                    <a:pt x="0" y="6350"/>
                  </a:lnTo>
                  <a:lnTo>
                    <a:pt x="0" y="209550"/>
                  </a:lnTo>
                  <a:lnTo>
                    <a:pt x="62706" y="209550"/>
                  </a:lnTo>
                  <a:lnTo>
                    <a:pt x="77601" y="208787"/>
                  </a:lnTo>
                  <a:lnTo>
                    <a:pt x="115292" y="197346"/>
                  </a:lnTo>
                  <a:lnTo>
                    <a:pt x="128539" y="187721"/>
                  </a:lnTo>
                  <a:lnTo>
                    <a:pt x="24606" y="187721"/>
                  </a:lnTo>
                  <a:lnTo>
                    <a:pt x="24606" y="28178"/>
                  </a:lnTo>
                  <a:lnTo>
                    <a:pt x="129126" y="28178"/>
                  </a:lnTo>
                  <a:lnTo>
                    <a:pt x="125989" y="25269"/>
                  </a:lnTo>
                  <a:lnTo>
                    <a:pt x="116085" y="18553"/>
                  </a:lnTo>
                  <a:lnTo>
                    <a:pt x="105035" y="13214"/>
                  </a:lnTo>
                  <a:lnTo>
                    <a:pt x="92918" y="9400"/>
                  </a:lnTo>
                  <a:lnTo>
                    <a:pt x="79734" y="7112"/>
                  </a:lnTo>
                  <a:lnTo>
                    <a:pt x="65484" y="6350"/>
                  </a:lnTo>
                  <a:close/>
                </a:path>
                <a:path w="1289685" h="212725">
                  <a:moveTo>
                    <a:pt x="129126" y="28178"/>
                  </a:moveTo>
                  <a:lnTo>
                    <a:pt x="63896" y="28178"/>
                  </a:lnTo>
                  <a:lnTo>
                    <a:pt x="75313" y="28779"/>
                  </a:lnTo>
                  <a:lnTo>
                    <a:pt x="85749" y="30584"/>
                  </a:lnTo>
                  <a:lnTo>
                    <a:pt x="123180" y="56777"/>
                  </a:lnTo>
                  <a:lnTo>
                    <a:pt x="135228" y="95677"/>
                  </a:lnTo>
                  <a:lnTo>
                    <a:pt x="135731" y="107553"/>
                  </a:lnTo>
                  <a:lnTo>
                    <a:pt x="135222" y="119527"/>
                  </a:lnTo>
                  <a:lnTo>
                    <a:pt x="123000" y="158781"/>
                  </a:lnTo>
                  <a:lnTo>
                    <a:pt x="84162" y="185291"/>
                  </a:lnTo>
                  <a:lnTo>
                    <a:pt x="61118" y="187721"/>
                  </a:lnTo>
                  <a:lnTo>
                    <a:pt x="128539" y="187721"/>
                  </a:lnTo>
                  <a:lnTo>
                    <a:pt x="153181" y="150210"/>
                  </a:lnTo>
                  <a:lnTo>
                    <a:pt x="159543" y="107553"/>
                  </a:lnTo>
                  <a:lnTo>
                    <a:pt x="158843" y="92335"/>
                  </a:lnTo>
                  <a:lnTo>
                    <a:pt x="148332" y="53379"/>
                  </a:lnTo>
                  <a:lnTo>
                    <a:pt x="134664" y="33312"/>
                  </a:lnTo>
                  <a:lnTo>
                    <a:pt x="129126" y="28178"/>
                  </a:lnTo>
                  <a:close/>
                </a:path>
                <a:path w="1289685" h="212725">
                  <a:moveTo>
                    <a:pt x="267096" y="55165"/>
                  </a:moveTo>
                  <a:lnTo>
                    <a:pt x="259159" y="55165"/>
                  </a:lnTo>
                  <a:lnTo>
                    <a:pt x="249163" y="55798"/>
                  </a:lnTo>
                  <a:lnTo>
                    <a:pt x="209351" y="77291"/>
                  </a:lnTo>
                  <a:lnTo>
                    <a:pt x="192633" y="112514"/>
                  </a:lnTo>
                  <a:lnTo>
                    <a:pt x="190500" y="134540"/>
                  </a:lnTo>
                  <a:lnTo>
                    <a:pt x="191033" y="145888"/>
                  </a:lnTo>
                  <a:lnTo>
                    <a:pt x="203801" y="183914"/>
                  </a:lnTo>
                  <a:lnTo>
                    <a:pt x="241027" y="210294"/>
                  </a:lnTo>
                  <a:lnTo>
                    <a:pt x="261540" y="212725"/>
                  </a:lnTo>
                  <a:lnTo>
                    <a:pt x="269087" y="212427"/>
                  </a:lnTo>
                  <a:lnTo>
                    <a:pt x="310257" y="194468"/>
                  </a:lnTo>
                  <a:lnTo>
                    <a:pt x="312940" y="191690"/>
                  </a:lnTo>
                  <a:lnTo>
                    <a:pt x="261540" y="191690"/>
                  </a:lnTo>
                  <a:lnTo>
                    <a:pt x="254663" y="191306"/>
                  </a:lnTo>
                  <a:lnTo>
                    <a:pt x="219868" y="167382"/>
                  </a:lnTo>
                  <a:lnTo>
                    <a:pt x="214057" y="141287"/>
                  </a:lnTo>
                  <a:lnTo>
                    <a:pt x="207168" y="141287"/>
                  </a:lnTo>
                  <a:lnTo>
                    <a:pt x="207168" y="121046"/>
                  </a:lnTo>
                  <a:lnTo>
                    <a:pt x="213915" y="121046"/>
                  </a:lnTo>
                  <a:lnTo>
                    <a:pt x="213915" y="116218"/>
                  </a:lnTo>
                  <a:lnTo>
                    <a:pt x="241763" y="78515"/>
                  </a:lnTo>
                  <a:lnTo>
                    <a:pt x="249832" y="76200"/>
                  </a:lnTo>
                  <a:lnTo>
                    <a:pt x="307753" y="76200"/>
                  </a:lnTo>
                  <a:lnTo>
                    <a:pt x="303807" y="72032"/>
                  </a:lnTo>
                  <a:lnTo>
                    <a:pt x="297457" y="66079"/>
                  </a:lnTo>
                  <a:lnTo>
                    <a:pt x="290413" y="61780"/>
                  </a:lnTo>
                  <a:lnTo>
                    <a:pt x="274935" y="56488"/>
                  </a:lnTo>
                  <a:lnTo>
                    <a:pt x="267096" y="55165"/>
                  </a:lnTo>
                  <a:close/>
                </a:path>
                <a:path w="1289685" h="212725">
                  <a:moveTo>
                    <a:pt x="299640" y="167878"/>
                  </a:moveTo>
                  <a:lnTo>
                    <a:pt x="267692" y="191690"/>
                  </a:lnTo>
                  <a:lnTo>
                    <a:pt x="312940" y="191690"/>
                  </a:lnTo>
                  <a:lnTo>
                    <a:pt x="315879" y="188647"/>
                  </a:lnTo>
                  <a:lnTo>
                    <a:pt x="319881" y="181901"/>
                  </a:lnTo>
                  <a:lnTo>
                    <a:pt x="322262" y="174228"/>
                  </a:lnTo>
                  <a:lnTo>
                    <a:pt x="299640" y="167878"/>
                  </a:lnTo>
                  <a:close/>
                </a:path>
                <a:path w="1289685" h="212725">
                  <a:moveTo>
                    <a:pt x="213915" y="121046"/>
                  </a:moveTo>
                  <a:lnTo>
                    <a:pt x="207168" y="121046"/>
                  </a:lnTo>
                  <a:lnTo>
                    <a:pt x="207168" y="141287"/>
                  </a:lnTo>
                  <a:lnTo>
                    <a:pt x="214057" y="141287"/>
                  </a:lnTo>
                  <a:lnTo>
                    <a:pt x="213915" y="138112"/>
                  </a:lnTo>
                  <a:lnTo>
                    <a:pt x="213915" y="121046"/>
                  </a:lnTo>
                  <a:close/>
                </a:path>
                <a:path w="1289685" h="212725">
                  <a:moveTo>
                    <a:pt x="307753" y="76200"/>
                  </a:moveTo>
                  <a:lnTo>
                    <a:pt x="267626" y="76200"/>
                  </a:lnTo>
                  <a:lnTo>
                    <a:pt x="274968" y="78151"/>
                  </a:lnTo>
                  <a:lnTo>
                    <a:pt x="287469" y="85956"/>
                  </a:lnTo>
                  <a:lnTo>
                    <a:pt x="292298" y="91281"/>
                  </a:lnTo>
                  <a:lnTo>
                    <a:pt x="295671" y="98028"/>
                  </a:lnTo>
                  <a:lnTo>
                    <a:pt x="299111" y="104775"/>
                  </a:lnTo>
                  <a:lnTo>
                    <a:pt x="300831" y="112447"/>
                  </a:lnTo>
                  <a:lnTo>
                    <a:pt x="300831" y="121046"/>
                  </a:lnTo>
                  <a:lnTo>
                    <a:pt x="213915" y="121046"/>
                  </a:lnTo>
                  <a:lnTo>
                    <a:pt x="213915" y="138112"/>
                  </a:lnTo>
                  <a:lnTo>
                    <a:pt x="214057" y="141287"/>
                  </a:lnTo>
                  <a:lnTo>
                    <a:pt x="324643" y="141287"/>
                  </a:lnTo>
                  <a:lnTo>
                    <a:pt x="324643" y="131365"/>
                  </a:lnTo>
                  <a:lnTo>
                    <a:pt x="324281" y="121046"/>
                  </a:lnTo>
                  <a:lnTo>
                    <a:pt x="312365" y="82301"/>
                  </a:lnTo>
                  <a:lnTo>
                    <a:pt x="308328" y="76807"/>
                  </a:lnTo>
                  <a:lnTo>
                    <a:pt x="307753" y="76200"/>
                  </a:lnTo>
                  <a:close/>
                </a:path>
                <a:path w="1289685" h="212725">
                  <a:moveTo>
                    <a:pt x="383678" y="6350"/>
                  </a:moveTo>
                  <a:lnTo>
                    <a:pt x="360263" y="6350"/>
                  </a:lnTo>
                  <a:lnTo>
                    <a:pt x="360263" y="209550"/>
                  </a:lnTo>
                  <a:lnTo>
                    <a:pt x="383678" y="209550"/>
                  </a:lnTo>
                  <a:lnTo>
                    <a:pt x="383678" y="6350"/>
                  </a:lnTo>
                  <a:close/>
                </a:path>
                <a:path w="1289685" h="212725">
                  <a:moveTo>
                    <a:pt x="449981" y="57150"/>
                  </a:moveTo>
                  <a:lnTo>
                    <a:pt x="426566" y="57150"/>
                  </a:lnTo>
                  <a:lnTo>
                    <a:pt x="426566" y="209550"/>
                  </a:lnTo>
                  <a:lnTo>
                    <a:pt x="449981" y="209550"/>
                  </a:lnTo>
                  <a:lnTo>
                    <a:pt x="449981" y="57150"/>
                  </a:lnTo>
                  <a:close/>
                </a:path>
                <a:path w="1289685" h="212725">
                  <a:moveTo>
                    <a:pt x="443036" y="0"/>
                  </a:moveTo>
                  <a:lnTo>
                    <a:pt x="433908" y="0"/>
                  </a:lnTo>
                  <a:lnTo>
                    <a:pt x="429972" y="1554"/>
                  </a:lnTo>
                  <a:lnTo>
                    <a:pt x="426665" y="4663"/>
                  </a:lnTo>
                  <a:lnTo>
                    <a:pt x="423424" y="7772"/>
                  </a:lnTo>
                  <a:lnTo>
                    <a:pt x="421803" y="11509"/>
                  </a:lnTo>
                  <a:lnTo>
                    <a:pt x="421803" y="20240"/>
                  </a:lnTo>
                  <a:lnTo>
                    <a:pt x="423424" y="23977"/>
                  </a:lnTo>
                  <a:lnTo>
                    <a:pt x="426665" y="27086"/>
                  </a:lnTo>
                  <a:lnTo>
                    <a:pt x="429972" y="30195"/>
                  </a:lnTo>
                  <a:lnTo>
                    <a:pt x="433908" y="31750"/>
                  </a:lnTo>
                  <a:lnTo>
                    <a:pt x="443036" y="31750"/>
                  </a:lnTo>
                  <a:lnTo>
                    <a:pt x="446939" y="30195"/>
                  </a:lnTo>
                  <a:lnTo>
                    <a:pt x="450180" y="27086"/>
                  </a:lnTo>
                  <a:lnTo>
                    <a:pt x="453487" y="23977"/>
                  </a:lnTo>
                  <a:lnTo>
                    <a:pt x="455141" y="20240"/>
                  </a:lnTo>
                  <a:lnTo>
                    <a:pt x="455141" y="11509"/>
                  </a:lnTo>
                  <a:lnTo>
                    <a:pt x="453487" y="7772"/>
                  </a:lnTo>
                  <a:lnTo>
                    <a:pt x="450180" y="4663"/>
                  </a:lnTo>
                  <a:lnTo>
                    <a:pt x="446939" y="1554"/>
                  </a:lnTo>
                  <a:lnTo>
                    <a:pt x="443036" y="0"/>
                  </a:lnTo>
                  <a:close/>
                </a:path>
                <a:path w="1289685" h="212725">
                  <a:moveTo>
                    <a:pt x="506362" y="57150"/>
                  </a:moveTo>
                  <a:lnTo>
                    <a:pt x="480962" y="57150"/>
                  </a:lnTo>
                  <a:lnTo>
                    <a:pt x="537319" y="209550"/>
                  </a:lnTo>
                  <a:lnTo>
                    <a:pt x="561131" y="209550"/>
                  </a:lnTo>
                  <a:lnTo>
                    <a:pt x="572579" y="178593"/>
                  </a:lnTo>
                  <a:lnTo>
                    <a:pt x="548431" y="178593"/>
                  </a:lnTo>
                  <a:lnTo>
                    <a:pt x="506362" y="57150"/>
                  </a:lnTo>
                  <a:close/>
                </a:path>
                <a:path w="1289685" h="212725">
                  <a:moveTo>
                    <a:pt x="617487" y="57150"/>
                  </a:moveTo>
                  <a:lnTo>
                    <a:pt x="592087" y="57150"/>
                  </a:lnTo>
                  <a:lnTo>
                    <a:pt x="550019" y="178593"/>
                  </a:lnTo>
                  <a:lnTo>
                    <a:pt x="572579" y="178593"/>
                  </a:lnTo>
                  <a:lnTo>
                    <a:pt x="617487" y="57150"/>
                  </a:lnTo>
                  <a:close/>
                </a:path>
                <a:path w="1289685" h="212725">
                  <a:moveTo>
                    <a:pt x="712390" y="55165"/>
                  </a:moveTo>
                  <a:lnTo>
                    <a:pt x="704453" y="55165"/>
                  </a:lnTo>
                  <a:lnTo>
                    <a:pt x="694456" y="55798"/>
                  </a:lnTo>
                  <a:lnTo>
                    <a:pt x="654645" y="77291"/>
                  </a:lnTo>
                  <a:lnTo>
                    <a:pt x="637926" y="112514"/>
                  </a:lnTo>
                  <a:lnTo>
                    <a:pt x="635793" y="134540"/>
                  </a:lnTo>
                  <a:lnTo>
                    <a:pt x="636327" y="145888"/>
                  </a:lnTo>
                  <a:lnTo>
                    <a:pt x="649095" y="183914"/>
                  </a:lnTo>
                  <a:lnTo>
                    <a:pt x="686320" y="210294"/>
                  </a:lnTo>
                  <a:lnTo>
                    <a:pt x="706834" y="212725"/>
                  </a:lnTo>
                  <a:lnTo>
                    <a:pt x="714381" y="212427"/>
                  </a:lnTo>
                  <a:lnTo>
                    <a:pt x="755550" y="194468"/>
                  </a:lnTo>
                  <a:lnTo>
                    <a:pt x="758234" y="191690"/>
                  </a:lnTo>
                  <a:lnTo>
                    <a:pt x="706834" y="191690"/>
                  </a:lnTo>
                  <a:lnTo>
                    <a:pt x="699957" y="191306"/>
                  </a:lnTo>
                  <a:lnTo>
                    <a:pt x="665162" y="167382"/>
                  </a:lnTo>
                  <a:lnTo>
                    <a:pt x="659351" y="141287"/>
                  </a:lnTo>
                  <a:lnTo>
                    <a:pt x="652462" y="141287"/>
                  </a:lnTo>
                  <a:lnTo>
                    <a:pt x="652462" y="121046"/>
                  </a:lnTo>
                  <a:lnTo>
                    <a:pt x="659209" y="121046"/>
                  </a:lnTo>
                  <a:lnTo>
                    <a:pt x="659209" y="116218"/>
                  </a:lnTo>
                  <a:lnTo>
                    <a:pt x="687056" y="78515"/>
                  </a:lnTo>
                  <a:lnTo>
                    <a:pt x="695126" y="76200"/>
                  </a:lnTo>
                  <a:lnTo>
                    <a:pt x="753046" y="76200"/>
                  </a:lnTo>
                  <a:lnTo>
                    <a:pt x="749101" y="72032"/>
                  </a:lnTo>
                  <a:lnTo>
                    <a:pt x="742751" y="66079"/>
                  </a:lnTo>
                  <a:lnTo>
                    <a:pt x="735707" y="61780"/>
                  </a:lnTo>
                  <a:lnTo>
                    <a:pt x="720228" y="56488"/>
                  </a:lnTo>
                  <a:lnTo>
                    <a:pt x="712390" y="55165"/>
                  </a:lnTo>
                  <a:close/>
                </a:path>
                <a:path w="1289685" h="212725">
                  <a:moveTo>
                    <a:pt x="744934" y="167878"/>
                  </a:moveTo>
                  <a:lnTo>
                    <a:pt x="712985" y="191690"/>
                  </a:lnTo>
                  <a:lnTo>
                    <a:pt x="758234" y="191690"/>
                  </a:lnTo>
                  <a:lnTo>
                    <a:pt x="761173" y="188647"/>
                  </a:lnTo>
                  <a:lnTo>
                    <a:pt x="765175" y="181901"/>
                  </a:lnTo>
                  <a:lnTo>
                    <a:pt x="767556" y="174228"/>
                  </a:lnTo>
                  <a:lnTo>
                    <a:pt x="744934" y="167878"/>
                  </a:lnTo>
                  <a:close/>
                </a:path>
                <a:path w="1289685" h="212725">
                  <a:moveTo>
                    <a:pt x="659209" y="121046"/>
                  </a:moveTo>
                  <a:lnTo>
                    <a:pt x="652462" y="121046"/>
                  </a:lnTo>
                  <a:lnTo>
                    <a:pt x="652462" y="141287"/>
                  </a:lnTo>
                  <a:lnTo>
                    <a:pt x="659351" y="141287"/>
                  </a:lnTo>
                  <a:lnTo>
                    <a:pt x="659209" y="138112"/>
                  </a:lnTo>
                  <a:lnTo>
                    <a:pt x="659209" y="121046"/>
                  </a:lnTo>
                  <a:close/>
                </a:path>
                <a:path w="1289685" h="212725">
                  <a:moveTo>
                    <a:pt x="753046" y="76200"/>
                  </a:moveTo>
                  <a:lnTo>
                    <a:pt x="712919" y="76200"/>
                  </a:lnTo>
                  <a:lnTo>
                    <a:pt x="720261" y="78151"/>
                  </a:lnTo>
                  <a:lnTo>
                    <a:pt x="732763" y="85956"/>
                  </a:lnTo>
                  <a:lnTo>
                    <a:pt x="737592" y="91281"/>
                  </a:lnTo>
                  <a:lnTo>
                    <a:pt x="740965" y="98028"/>
                  </a:lnTo>
                  <a:lnTo>
                    <a:pt x="744405" y="104775"/>
                  </a:lnTo>
                  <a:lnTo>
                    <a:pt x="746125" y="112447"/>
                  </a:lnTo>
                  <a:lnTo>
                    <a:pt x="746125" y="121046"/>
                  </a:lnTo>
                  <a:lnTo>
                    <a:pt x="659209" y="121046"/>
                  </a:lnTo>
                  <a:lnTo>
                    <a:pt x="659209" y="138112"/>
                  </a:lnTo>
                  <a:lnTo>
                    <a:pt x="659351" y="141287"/>
                  </a:lnTo>
                  <a:lnTo>
                    <a:pt x="769937" y="141287"/>
                  </a:lnTo>
                  <a:lnTo>
                    <a:pt x="769937" y="131365"/>
                  </a:lnTo>
                  <a:lnTo>
                    <a:pt x="769575" y="121046"/>
                  </a:lnTo>
                  <a:lnTo>
                    <a:pt x="757659" y="82301"/>
                  </a:lnTo>
                  <a:lnTo>
                    <a:pt x="753622" y="76807"/>
                  </a:lnTo>
                  <a:lnTo>
                    <a:pt x="753046" y="76200"/>
                  </a:lnTo>
                  <a:close/>
                </a:path>
                <a:path w="1289685" h="212725">
                  <a:moveTo>
                    <a:pt x="828178" y="57150"/>
                  </a:moveTo>
                  <a:lnTo>
                    <a:pt x="805557" y="57150"/>
                  </a:lnTo>
                  <a:lnTo>
                    <a:pt x="805557" y="209550"/>
                  </a:lnTo>
                  <a:lnTo>
                    <a:pt x="828972" y="209550"/>
                  </a:lnTo>
                  <a:lnTo>
                    <a:pt x="828972" y="106230"/>
                  </a:lnTo>
                  <a:lnTo>
                    <a:pt x="830626" y="100111"/>
                  </a:lnTo>
                  <a:lnTo>
                    <a:pt x="837307" y="89329"/>
                  </a:lnTo>
                  <a:lnTo>
                    <a:pt x="841871" y="85096"/>
                  </a:lnTo>
                  <a:lnTo>
                    <a:pt x="851155" y="80168"/>
                  </a:lnTo>
                  <a:lnTo>
                    <a:pt x="828178" y="80168"/>
                  </a:lnTo>
                  <a:lnTo>
                    <a:pt x="828178" y="57150"/>
                  </a:lnTo>
                  <a:close/>
                </a:path>
                <a:path w="1289685" h="212725">
                  <a:moveTo>
                    <a:pt x="871173" y="54768"/>
                  </a:moveTo>
                  <a:lnTo>
                    <a:pt x="869453" y="54768"/>
                  </a:lnTo>
                  <a:lnTo>
                    <a:pt x="862781" y="55209"/>
                  </a:lnTo>
                  <a:lnTo>
                    <a:pt x="829766" y="80168"/>
                  </a:lnTo>
                  <a:lnTo>
                    <a:pt x="851155" y="80168"/>
                  </a:lnTo>
                  <a:lnTo>
                    <a:pt x="853446" y="78945"/>
                  </a:lnTo>
                  <a:lnTo>
                    <a:pt x="860061" y="77390"/>
                  </a:lnTo>
                  <a:lnTo>
                    <a:pt x="881757" y="77390"/>
                  </a:lnTo>
                  <a:lnTo>
                    <a:pt x="881757" y="55165"/>
                  </a:lnTo>
                  <a:lnTo>
                    <a:pt x="880434" y="55033"/>
                  </a:lnTo>
                  <a:lnTo>
                    <a:pt x="878482" y="54934"/>
                  </a:lnTo>
                  <a:lnTo>
                    <a:pt x="871173" y="54768"/>
                  </a:lnTo>
                  <a:close/>
                </a:path>
                <a:path w="1289685" h="212725">
                  <a:moveTo>
                    <a:pt x="881757" y="77390"/>
                  </a:moveTo>
                  <a:lnTo>
                    <a:pt x="870578" y="77390"/>
                  </a:lnTo>
                  <a:lnTo>
                    <a:pt x="873521" y="77622"/>
                  </a:lnTo>
                  <a:lnTo>
                    <a:pt x="876300" y="78085"/>
                  </a:lnTo>
                  <a:lnTo>
                    <a:pt x="879144" y="78482"/>
                  </a:lnTo>
                  <a:lnTo>
                    <a:pt x="880963" y="78779"/>
                  </a:lnTo>
                  <a:lnTo>
                    <a:pt x="881757" y="78978"/>
                  </a:lnTo>
                  <a:lnTo>
                    <a:pt x="881757" y="77390"/>
                  </a:lnTo>
                  <a:close/>
                </a:path>
                <a:path w="1289685" h="212725">
                  <a:moveTo>
                    <a:pt x="1021829" y="20637"/>
                  </a:moveTo>
                  <a:lnTo>
                    <a:pt x="998413" y="20637"/>
                  </a:lnTo>
                  <a:lnTo>
                    <a:pt x="998413" y="181107"/>
                  </a:lnTo>
                  <a:lnTo>
                    <a:pt x="1026591" y="210112"/>
                  </a:lnTo>
                  <a:lnTo>
                    <a:pt x="1033073" y="211534"/>
                  </a:lnTo>
                  <a:lnTo>
                    <a:pt x="1044054" y="211534"/>
                  </a:lnTo>
                  <a:lnTo>
                    <a:pt x="1047659" y="211203"/>
                  </a:lnTo>
                  <a:lnTo>
                    <a:pt x="1050503" y="210542"/>
                  </a:lnTo>
                  <a:lnTo>
                    <a:pt x="1053347" y="209946"/>
                  </a:lnTo>
                  <a:lnTo>
                    <a:pt x="1055563" y="209351"/>
                  </a:lnTo>
                  <a:lnTo>
                    <a:pt x="1057150" y="208756"/>
                  </a:lnTo>
                  <a:lnTo>
                    <a:pt x="1052658" y="188912"/>
                  </a:lnTo>
                  <a:lnTo>
                    <a:pt x="1038630" y="188912"/>
                  </a:lnTo>
                  <a:lnTo>
                    <a:pt x="1035355" y="188383"/>
                  </a:lnTo>
                  <a:lnTo>
                    <a:pt x="1021829" y="172508"/>
                  </a:lnTo>
                  <a:lnTo>
                    <a:pt x="1021829" y="20637"/>
                  </a:lnTo>
                  <a:close/>
                </a:path>
                <a:path w="1289685" h="212725">
                  <a:moveTo>
                    <a:pt x="1052388" y="187721"/>
                  </a:moveTo>
                  <a:lnTo>
                    <a:pt x="1048419" y="188515"/>
                  </a:lnTo>
                  <a:lnTo>
                    <a:pt x="1046766" y="188780"/>
                  </a:lnTo>
                  <a:lnTo>
                    <a:pt x="1044649" y="188912"/>
                  </a:lnTo>
                  <a:lnTo>
                    <a:pt x="1052658" y="188912"/>
                  </a:lnTo>
                  <a:lnTo>
                    <a:pt x="1052388" y="187721"/>
                  </a:lnTo>
                  <a:close/>
                </a:path>
                <a:path w="1289685" h="212725">
                  <a:moveTo>
                    <a:pt x="998413" y="57150"/>
                  </a:moveTo>
                  <a:lnTo>
                    <a:pt x="975394" y="57150"/>
                  </a:lnTo>
                  <a:lnTo>
                    <a:pt x="975394" y="76993"/>
                  </a:lnTo>
                  <a:lnTo>
                    <a:pt x="998413" y="76993"/>
                  </a:lnTo>
                  <a:lnTo>
                    <a:pt x="998413" y="57150"/>
                  </a:lnTo>
                  <a:close/>
                </a:path>
                <a:path w="1289685" h="212725">
                  <a:moveTo>
                    <a:pt x="1054372" y="57150"/>
                  </a:moveTo>
                  <a:lnTo>
                    <a:pt x="1021829" y="57150"/>
                  </a:lnTo>
                  <a:lnTo>
                    <a:pt x="1021829" y="76993"/>
                  </a:lnTo>
                  <a:lnTo>
                    <a:pt x="1054372" y="76993"/>
                  </a:lnTo>
                  <a:lnTo>
                    <a:pt x="1054372" y="57150"/>
                  </a:lnTo>
                  <a:close/>
                </a:path>
                <a:path w="1289685" h="212725">
                  <a:moveTo>
                    <a:pt x="1149870" y="55165"/>
                  </a:moveTo>
                  <a:lnTo>
                    <a:pt x="1106338" y="70395"/>
                  </a:lnTo>
                  <a:lnTo>
                    <a:pt x="1082972" y="111844"/>
                  </a:lnTo>
                  <a:lnTo>
                    <a:pt x="1080814" y="134143"/>
                  </a:lnTo>
                  <a:lnTo>
                    <a:pt x="1081354" y="145578"/>
                  </a:lnTo>
                  <a:lnTo>
                    <a:pt x="1094233" y="183759"/>
                  </a:lnTo>
                  <a:lnTo>
                    <a:pt x="1130498" y="210269"/>
                  </a:lnTo>
                  <a:lnTo>
                    <a:pt x="1149870" y="212725"/>
                  </a:lnTo>
                  <a:lnTo>
                    <a:pt x="1159867" y="212111"/>
                  </a:lnTo>
                  <a:lnTo>
                    <a:pt x="1199247" y="191690"/>
                  </a:lnTo>
                  <a:lnTo>
                    <a:pt x="1149870" y="191690"/>
                  </a:lnTo>
                  <a:lnTo>
                    <a:pt x="1142379" y="191188"/>
                  </a:lnTo>
                  <a:lnTo>
                    <a:pt x="1109091" y="162520"/>
                  </a:lnTo>
                  <a:lnTo>
                    <a:pt x="1104230" y="134143"/>
                  </a:lnTo>
                  <a:lnTo>
                    <a:pt x="1104534" y="126634"/>
                  </a:lnTo>
                  <a:lnTo>
                    <a:pt x="1119342" y="88720"/>
                  </a:lnTo>
                  <a:lnTo>
                    <a:pt x="1149870" y="76200"/>
                  </a:lnTo>
                  <a:lnTo>
                    <a:pt x="1199224" y="76200"/>
                  </a:lnTo>
                  <a:lnTo>
                    <a:pt x="1193341" y="70395"/>
                  </a:lnTo>
                  <a:lnTo>
                    <a:pt x="1185986" y="64988"/>
                  </a:lnTo>
                  <a:lnTo>
                    <a:pt x="1177925" y="60690"/>
                  </a:lnTo>
                  <a:lnTo>
                    <a:pt x="1169218" y="57621"/>
                  </a:lnTo>
                  <a:lnTo>
                    <a:pt x="1159867" y="55779"/>
                  </a:lnTo>
                  <a:lnTo>
                    <a:pt x="1149870" y="55165"/>
                  </a:lnTo>
                  <a:close/>
                </a:path>
                <a:path w="1289685" h="212725">
                  <a:moveTo>
                    <a:pt x="1199224" y="76200"/>
                  </a:moveTo>
                  <a:lnTo>
                    <a:pt x="1149870" y="76200"/>
                  </a:lnTo>
                  <a:lnTo>
                    <a:pt x="1157361" y="76708"/>
                  </a:lnTo>
                  <a:lnTo>
                    <a:pt x="1164158" y="78233"/>
                  </a:lnTo>
                  <a:lnTo>
                    <a:pt x="1190649" y="105667"/>
                  </a:lnTo>
                  <a:lnTo>
                    <a:pt x="1195511" y="134143"/>
                  </a:lnTo>
                  <a:lnTo>
                    <a:pt x="1195207" y="141647"/>
                  </a:lnTo>
                  <a:lnTo>
                    <a:pt x="1180399" y="179319"/>
                  </a:lnTo>
                  <a:lnTo>
                    <a:pt x="1149870" y="191690"/>
                  </a:lnTo>
                  <a:lnTo>
                    <a:pt x="1199247" y="191690"/>
                  </a:lnTo>
                  <a:lnTo>
                    <a:pt x="1216744" y="156269"/>
                  </a:lnTo>
                  <a:lnTo>
                    <a:pt x="1218927" y="134143"/>
                  </a:lnTo>
                  <a:lnTo>
                    <a:pt x="1218381" y="122615"/>
                  </a:lnTo>
                  <a:lnTo>
                    <a:pt x="1205445" y="84187"/>
                  </a:lnTo>
                  <a:lnTo>
                    <a:pt x="1199827" y="76795"/>
                  </a:lnTo>
                  <a:lnTo>
                    <a:pt x="1199224" y="76200"/>
                  </a:lnTo>
                  <a:close/>
                </a:path>
                <a:path w="1289685" h="212725">
                  <a:moveTo>
                    <a:pt x="1276631" y="175418"/>
                  </a:moveTo>
                  <a:lnTo>
                    <a:pt x="1266841" y="175418"/>
                  </a:lnTo>
                  <a:lnTo>
                    <a:pt x="1262641" y="177171"/>
                  </a:lnTo>
                  <a:lnTo>
                    <a:pt x="1255629" y="184183"/>
                  </a:lnTo>
                  <a:lnTo>
                    <a:pt x="1253876" y="188383"/>
                  </a:lnTo>
                  <a:lnTo>
                    <a:pt x="1253876" y="198172"/>
                  </a:lnTo>
                  <a:lnTo>
                    <a:pt x="1255629" y="202373"/>
                  </a:lnTo>
                  <a:lnTo>
                    <a:pt x="1262641" y="209384"/>
                  </a:lnTo>
                  <a:lnTo>
                    <a:pt x="1266841" y="211137"/>
                  </a:lnTo>
                  <a:lnTo>
                    <a:pt x="1275043" y="211137"/>
                  </a:lnTo>
                  <a:lnTo>
                    <a:pt x="1278020" y="210343"/>
                  </a:lnTo>
                  <a:lnTo>
                    <a:pt x="1283377" y="207102"/>
                  </a:lnTo>
                  <a:lnTo>
                    <a:pt x="1285527" y="204919"/>
                  </a:lnTo>
                  <a:lnTo>
                    <a:pt x="1287115" y="202207"/>
                  </a:lnTo>
                  <a:lnTo>
                    <a:pt x="1288768" y="199495"/>
                  </a:lnTo>
                  <a:lnTo>
                    <a:pt x="1289595" y="196519"/>
                  </a:lnTo>
                  <a:lnTo>
                    <a:pt x="1289595" y="188383"/>
                  </a:lnTo>
                  <a:lnTo>
                    <a:pt x="1287842" y="184183"/>
                  </a:lnTo>
                  <a:lnTo>
                    <a:pt x="1280831" y="177171"/>
                  </a:lnTo>
                  <a:lnTo>
                    <a:pt x="1276631" y="175418"/>
                  </a:lnTo>
                  <a:close/>
                </a:path>
                <a:path w="1289685" h="212725">
                  <a:moveTo>
                    <a:pt x="1276631" y="62309"/>
                  </a:moveTo>
                  <a:lnTo>
                    <a:pt x="1266841" y="62309"/>
                  </a:lnTo>
                  <a:lnTo>
                    <a:pt x="1262641" y="64062"/>
                  </a:lnTo>
                  <a:lnTo>
                    <a:pt x="1255629" y="71073"/>
                  </a:lnTo>
                  <a:lnTo>
                    <a:pt x="1253876" y="75273"/>
                  </a:lnTo>
                  <a:lnTo>
                    <a:pt x="1253876" y="85063"/>
                  </a:lnTo>
                  <a:lnTo>
                    <a:pt x="1255629" y="89263"/>
                  </a:lnTo>
                  <a:lnTo>
                    <a:pt x="1262641" y="96275"/>
                  </a:lnTo>
                  <a:lnTo>
                    <a:pt x="1266841" y="98028"/>
                  </a:lnTo>
                  <a:lnTo>
                    <a:pt x="1275043" y="98028"/>
                  </a:lnTo>
                  <a:lnTo>
                    <a:pt x="1278020" y="97234"/>
                  </a:lnTo>
                  <a:lnTo>
                    <a:pt x="1283377" y="93993"/>
                  </a:lnTo>
                  <a:lnTo>
                    <a:pt x="1285527" y="91810"/>
                  </a:lnTo>
                  <a:lnTo>
                    <a:pt x="1287115" y="89098"/>
                  </a:lnTo>
                  <a:lnTo>
                    <a:pt x="1288768" y="86386"/>
                  </a:lnTo>
                  <a:lnTo>
                    <a:pt x="1289595" y="83409"/>
                  </a:lnTo>
                  <a:lnTo>
                    <a:pt x="1289595" y="75273"/>
                  </a:lnTo>
                  <a:lnTo>
                    <a:pt x="1287842" y="71073"/>
                  </a:lnTo>
                  <a:lnTo>
                    <a:pt x="1280831" y="64062"/>
                  </a:lnTo>
                  <a:lnTo>
                    <a:pt x="1276631" y="623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10" name="object 10"/>
          <p:cNvSpPr/>
          <p:nvPr/>
        </p:nvSpPr>
        <p:spPr>
          <a:xfrm>
            <a:off x="4939229" y="4032809"/>
            <a:ext cx="2313542" cy="947027"/>
          </a:xfrm>
          <a:custGeom>
            <a:avLst/>
            <a:gdLst/>
            <a:ahLst/>
            <a:cxnLst/>
            <a:rect l="l" t="t" r="r" b="b"/>
            <a:pathLst>
              <a:path w="4622800" h="1892300">
                <a:moveTo>
                  <a:pt x="45593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1828800"/>
                </a:lnTo>
                <a:lnTo>
                  <a:pt x="4990" y="1853517"/>
                </a:lnTo>
                <a:lnTo>
                  <a:pt x="18598" y="1873701"/>
                </a:lnTo>
                <a:lnTo>
                  <a:pt x="38782" y="1887309"/>
                </a:lnTo>
                <a:lnTo>
                  <a:pt x="63499" y="1892300"/>
                </a:lnTo>
                <a:lnTo>
                  <a:pt x="4559300" y="1892300"/>
                </a:lnTo>
                <a:lnTo>
                  <a:pt x="4584017" y="1887309"/>
                </a:lnTo>
                <a:lnTo>
                  <a:pt x="4604201" y="1873701"/>
                </a:lnTo>
                <a:lnTo>
                  <a:pt x="4617809" y="1853517"/>
                </a:lnTo>
                <a:lnTo>
                  <a:pt x="4622800" y="1828800"/>
                </a:lnTo>
                <a:lnTo>
                  <a:pt x="4622800" y="63500"/>
                </a:lnTo>
                <a:lnTo>
                  <a:pt x="4617809" y="38782"/>
                </a:lnTo>
                <a:lnTo>
                  <a:pt x="4604201" y="18598"/>
                </a:lnTo>
                <a:lnTo>
                  <a:pt x="4584017" y="4990"/>
                </a:lnTo>
                <a:lnTo>
                  <a:pt x="45593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4653" y="1026475"/>
            <a:ext cx="362285" cy="35593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964653" y="2195959"/>
            <a:ext cx="2243945" cy="31779"/>
          </a:xfrm>
          <a:custGeom>
            <a:avLst/>
            <a:gdLst/>
            <a:ahLst/>
            <a:cxnLst/>
            <a:rect l="l" t="t" r="r" b="b"/>
            <a:pathLst>
              <a:path w="4483735" h="63500">
                <a:moveTo>
                  <a:pt x="4483316" y="38098"/>
                </a:moveTo>
                <a:lnTo>
                  <a:pt x="215" y="0"/>
                </a:lnTo>
                <a:lnTo>
                  <a:pt x="0" y="25399"/>
                </a:lnTo>
                <a:lnTo>
                  <a:pt x="4483100" y="63497"/>
                </a:lnTo>
                <a:lnTo>
                  <a:pt x="4483316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9715" y="1951256"/>
            <a:ext cx="768565" cy="13506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74688" y="2386635"/>
            <a:ext cx="760521" cy="27509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945568" y="3632388"/>
            <a:ext cx="2301148" cy="6356"/>
          </a:xfrm>
          <a:custGeom>
            <a:avLst/>
            <a:gdLst/>
            <a:ahLst/>
            <a:cxnLst/>
            <a:rect l="l" t="t" r="r" b="b"/>
            <a:pathLst>
              <a:path w="4598035" h="12700">
                <a:moveTo>
                  <a:pt x="4597470" y="0"/>
                </a:moveTo>
                <a:lnTo>
                  <a:pt x="0" y="0"/>
                </a:lnTo>
                <a:lnTo>
                  <a:pt x="0" y="12700"/>
                </a:lnTo>
                <a:lnTo>
                  <a:pt x="4597470" y="12700"/>
                </a:lnTo>
                <a:lnTo>
                  <a:pt x="459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0526" y="3697536"/>
            <a:ext cx="1627454" cy="135063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031786" y="4144037"/>
            <a:ext cx="801477" cy="135063"/>
          </a:xfrm>
          <a:custGeom>
            <a:avLst/>
            <a:gdLst/>
            <a:ahLst/>
            <a:cxnLst/>
            <a:rect l="l" t="t" r="r" b="b"/>
            <a:pathLst>
              <a:path w="1601470" h="269875">
                <a:moveTo>
                  <a:pt x="100012" y="6350"/>
                </a:moveTo>
                <a:lnTo>
                  <a:pt x="74612" y="6350"/>
                </a:lnTo>
                <a:lnTo>
                  <a:pt x="0" y="209550"/>
                </a:lnTo>
                <a:lnTo>
                  <a:pt x="25796" y="209550"/>
                </a:lnTo>
                <a:lnTo>
                  <a:pt x="46225" y="152003"/>
                </a:lnTo>
                <a:lnTo>
                  <a:pt x="35321" y="152003"/>
                </a:lnTo>
                <a:lnTo>
                  <a:pt x="35321" y="130175"/>
                </a:lnTo>
                <a:lnTo>
                  <a:pt x="53974" y="130175"/>
                </a:lnTo>
                <a:lnTo>
                  <a:pt x="86518" y="38496"/>
                </a:lnTo>
                <a:lnTo>
                  <a:pt x="111816" y="38496"/>
                </a:lnTo>
                <a:lnTo>
                  <a:pt x="100012" y="6350"/>
                </a:lnTo>
                <a:close/>
              </a:path>
              <a:path w="1601470" h="269875">
                <a:moveTo>
                  <a:pt x="111816" y="38496"/>
                </a:moveTo>
                <a:lnTo>
                  <a:pt x="88106" y="38496"/>
                </a:lnTo>
                <a:lnTo>
                  <a:pt x="148828" y="209550"/>
                </a:lnTo>
                <a:lnTo>
                  <a:pt x="174625" y="209550"/>
                </a:lnTo>
                <a:lnTo>
                  <a:pt x="153494" y="152003"/>
                </a:lnTo>
                <a:lnTo>
                  <a:pt x="139303" y="152003"/>
                </a:lnTo>
                <a:lnTo>
                  <a:pt x="139303" y="130175"/>
                </a:lnTo>
                <a:lnTo>
                  <a:pt x="145479" y="130175"/>
                </a:lnTo>
                <a:lnTo>
                  <a:pt x="111816" y="38496"/>
                </a:lnTo>
                <a:close/>
              </a:path>
              <a:path w="1601470" h="269875">
                <a:moveTo>
                  <a:pt x="53974" y="130175"/>
                </a:moveTo>
                <a:lnTo>
                  <a:pt x="35321" y="130175"/>
                </a:lnTo>
                <a:lnTo>
                  <a:pt x="35321" y="152003"/>
                </a:lnTo>
                <a:lnTo>
                  <a:pt x="46225" y="152003"/>
                </a:lnTo>
                <a:lnTo>
                  <a:pt x="53974" y="130175"/>
                </a:lnTo>
                <a:close/>
              </a:path>
              <a:path w="1601470" h="269875">
                <a:moveTo>
                  <a:pt x="120650" y="130175"/>
                </a:moveTo>
                <a:lnTo>
                  <a:pt x="53974" y="130175"/>
                </a:lnTo>
                <a:lnTo>
                  <a:pt x="46225" y="152003"/>
                </a:lnTo>
                <a:lnTo>
                  <a:pt x="128399" y="152003"/>
                </a:lnTo>
                <a:lnTo>
                  <a:pt x="120650" y="130175"/>
                </a:lnTo>
                <a:close/>
              </a:path>
              <a:path w="1601470" h="269875">
                <a:moveTo>
                  <a:pt x="145479" y="130175"/>
                </a:moveTo>
                <a:lnTo>
                  <a:pt x="139303" y="130175"/>
                </a:lnTo>
                <a:lnTo>
                  <a:pt x="139303" y="152003"/>
                </a:lnTo>
                <a:lnTo>
                  <a:pt x="153494" y="152003"/>
                </a:lnTo>
                <a:lnTo>
                  <a:pt x="145479" y="130175"/>
                </a:lnTo>
                <a:close/>
              </a:path>
              <a:path w="1601470" h="269875">
                <a:moveTo>
                  <a:pt x="225722" y="57150"/>
                </a:moveTo>
                <a:lnTo>
                  <a:pt x="203100" y="57150"/>
                </a:lnTo>
                <a:lnTo>
                  <a:pt x="203100" y="209550"/>
                </a:lnTo>
                <a:lnTo>
                  <a:pt x="226516" y="209550"/>
                </a:lnTo>
                <a:lnTo>
                  <a:pt x="226516" y="106230"/>
                </a:lnTo>
                <a:lnTo>
                  <a:pt x="228170" y="100111"/>
                </a:lnTo>
                <a:lnTo>
                  <a:pt x="234850" y="89329"/>
                </a:lnTo>
                <a:lnTo>
                  <a:pt x="239414" y="85096"/>
                </a:lnTo>
                <a:lnTo>
                  <a:pt x="248699" y="80168"/>
                </a:lnTo>
                <a:lnTo>
                  <a:pt x="225722" y="80168"/>
                </a:lnTo>
                <a:lnTo>
                  <a:pt x="225722" y="57150"/>
                </a:lnTo>
                <a:close/>
              </a:path>
              <a:path w="1601470" h="269875">
                <a:moveTo>
                  <a:pt x="268717" y="54768"/>
                </a:moveTo>
                <a:lnTo>
                  <a:pt x="266997" y="54768"/>
                </a:lnTo>
                <a:lnTo>
                  <a:pt x="260325" y="55209"/>
                </a:lnTo>
                <a:lnTo>
                  <a:pt x="227310" y="80168"/>
                </a:lnTo>
                <a:lnTo>
                  <a:pt x="248699" y="80168"/>
                </a:lnTo>
                <a:lnTo>
                  <a:pt x="250990" y="78945"/>
                </a:lnTo>
                <a:lnTo>
                  <a:pt x="257604" y="77390"/>
                </a:lnTo>
                <a:lnTo>
                  <a:pt x="279300" y="77390"/>
                </a:lnTo>
                <a:lnTo>
                  <a:pt x="279300" y="55165"/>
                </a:lnTo>
                <a:lnTo>
                  <a:pt x="277977" y="55033"/>
                </a:lnTo>
                <a:lnTo>
                  <a:pt x="276026" y="54934"/>
                </a:lnTo>
                <a:lnTo>
                  <a:pt x="268717" y="54768"/>
                </a:lnTo>
                <a:close/>
              </a:path>
              <a:path w="1601470" h="269875">
                <a:moveTo>
                  <a:pt x="279300" y="77390"/>
                </a:moveTo>
                <a:lnTo>
                  <a:pt x="268122" y="77390"/>
                </a:lnTo>
                <a:lnTo>
                  <a:pt x="271065" y="77622"/>
                </a:lnTo>
                <a:lnTo>
                  <a:pt x="273843" y="78085"/>
                </a:lnTo>
                <a:lnTo>
                  <a:pt x="276688" y="78482"/>
                </a:lnTo>
                <a:lnTo>
                  <a:pt x="278507" y="78779"/>
                </a:lnTo>
                <a:lnTo>
                  <a:pt x="279300" y="78978"/>
                </a:lnTo>
                <a:lnTo>
                  <a:pt x="279300" y="77390"/>
                </a:lnTo>
                <a:close/>
              </a:path>
              <a:path w="1601470" h="269875">
                <a:moveTo>
                  <a:pt x="329679" y="57150"/>
                </a:moveTo>
                <a:lnTo>
                  <a:pt x="307057" y="57150"/>
                </a:lnTo>
                <a:lnTo>
                  <a:pt x="307057" y="209550"/>
                </a:lnTo>
                <a:lnTo>
                  <a:pt x="330472" y="209550"/>
                </a:lnTo>
                <a:lnTo>
                  <a:pt x="330472" y="106230"/>
                </a:lnTo>
                <a:lnTo>
                  <a:pt x="332126" y="100111"/>
                </a:lnTo>
                <a:lnTo>
                  <a:pt x="338807" y="89329"/>
                </a:lnTo>
                <a:lnTo>
                  <a:pt x="343371" y="85096"/>
                </a:lnTo>
                <a:lnTo>
                  <a:pt x="352655" y="80168"/>
                </a:lnTo>
                <a:lnTo>
                  <a:pt x="329679" y="80168"/>
                </a:lnTo>
                <a:lnTo>
                  <a:pt x="329679" y="57150"/>
                </a:lnTo>
                <a:close/>
              </a:path>
              <a:path w="1601470" h="269875">
                <a:moveTo>
                  <a:pt x="372673" y="54768"/>
                </a:moveTo>
                <a:lnTo>
                  <a:pt x="370954" y="54768"/>
                </a:lnTo>
                <a:lnTo>
                  <a:pt x="364281" y="55209"/>
                </a:lnTo>
                <a:lnTo>
                  <a:pt x="331266" y="80168"/>
                </a:lnTo>
                <a:lnTo>
                  <a:pt x="352655" y="80168"/>
                </a:lnTo>
                <a:lnTo>
                  <a:pt x="354946" y="78945"/>
                </a:lnTo>
                <a:lnTo>
                  <a:pt x="361561" y="77390"/>
                </a:lnTo>
                <a:lnTo>
                  <a:pt x="383257" y="77390"/>
                </a:lnTo>
                <a:lnTo>
                  <a:pt x="383257" y="55165"/>
                </a:lnTo>
                <a:lnTo>
                  <a:pt x="381934" y="55033"/>
                </a:lnTo>
                <a:lnTo>
                  <a:pt x="379983" y="54934"/>
                </a:lnTo>
                <a:lnTo>
                  <a:pt x="372673" y="54768"/>
                </a:lnTo>
                <a:close/>
              </a:path>
              <a:path w="1601470" h="269875">
                <a:moveTo>
                  <a:pt x="383257" y="77390"/>
                </a:moveTo>
                <a:lnTo>
                  <a:pt x="372078" y="77390"/>
                </a:lnTo>
                <a:lnTo>
                  <a:pt x="375022" y="77622"/>
                </a:lnTo>
                <a:lnTo>
                  <a:pt x="377800" y="78085"/>
                </a:lnTo>
                <a:lnTo>
                  <a:pt x="380644" y="78482"/>
                </a:lnTo>
                <a:lnTo>
                  <a:pt x="382463" y="78779"/>
                </a:lnTo>
                <a:lnTo>
                  <a:pt x="383257" y="78978"/>
                </a:lnTo>
                <a:lnTo>
                  <a:pt x="383257" y="77390"/>
                </a:lnTo>
                <a:close/>
              </a:path>
              <a:path w="1601470" h="269875">
                <a:moveTo>
                  <a:pt x="434429" y="57150"/>
                </a:moveTo>
                <a:lnTo>
                  <a:pt x="411013" y="57150"/>
                </a:lnTo>
                <a:lnTo>
                  <a:pt x="411013" y="209550"/>
                </a:lnTo>
                <a:lnTo>
                  <a:pt x="434429" y="209550"/>
                </a:lnTo>
                <a:lnTo>
                  <a:pt x="434429" y="57150"/>
                </a:lnTo>
                <a:close/>
              </a:path>
              <a:path w="1601470" h="269875">
                <a:moveTo>
                  <a:pt x="427483" y="0"/>
                </a:moveTo>
                <a:lnTo>
                  <a:pt x="418355" y="0"/>
                </a:lnTo>
                <a:lnTo>
                  <a:pt x="414420" y="1554"/>
                </a:lnTo>
                <a:lnTo>
                  <a:pt x="411112" y="4663"/>
                </a:lnTo>
                <a:lnTo>
                  <a:pt x="407871" y="7772"/>
                </a:lnTo>
                <a:lnTo>
                  <a:pt x="406251" y="11509"/>
                </a:lnTo>
                <a:lnTo>
                  <a:pt x="406251" y="20240"/>
                </a:lnTo>
                <a:lnTo>
                  <a:pt x="407871" y="23977"/>
                </a:lnTo>
                <a:lnTo>
                  <a:pt x="411112" y="27086"/>
                </a:lnTo>
                <a:lnTo>
                  <a:pt x="414420" y="30195"/>
                </a:lnTo>
                <a:lnTo>
                  <a:pt x="418355" y="31750"/>
                </a:lnTo>
                <a:lnTo>
                  <a:pt x="427483" y="31750"/>
                </a:lnTo>
                <a:lnTo>
                  <a:pt x="431386" y="30195"/>
                </a:lnTo>
                <a:lnTo>
                  <a:pt x="434627" y="27086"/>
                </a:lnTo>
                <a:lnTo>
                  <a:pt x="437935" y="23977"/>
                </a:lnTo>
                <a:lnTo>
                  <a:pt x="439588" y="20240"/>
                </a:lnTo>
                <a:lnTo>
                  <a:pt x="439588" y="11509"/>
                </a:lnTo>
                <a:lnTo>
                  <a:pt x="437935" y="7772"/>
                </a:lnTo>
                <a:lnTo>
                  <a:pt x="434627" y="4663"/>
                </a:lnTo>
                <a:lnTo>
                  <a:pt x="431386" y="1554"/>
                </a:lnTo>
                <a:lnTo>
                  <a:pt x="427483" y="0"/>
                </a:lnTo>
                <a:close/>
              </a:path>
              <a:path w="1601470" h="269875">
                <a:moveTo>
                  <a:pt x="490810" y="57150"/>
                </a:moveTo>
                <a:lnTo>
                  <a:pt x="465410" y="57150"/>
                </a:lnTo>
                <a:lnTo>
                  <a:pt x="521766" y="209550"/>
                </a:lnTo>
                <a:lnTo>
                  <a:pt x="545579" y="209550"/>
                </a:lnTo>
                <a:lnTo>
                  <a:pt x="557026" y="178593"/>
                </a:lnTo>
                <a:lnTo>
                  <a:pt x="532879" y="178593"/>
                </a:lnTo>
                <a:lnTo>
                  <a:pt x="490810" y="57150"/>
                </a:lnTo>
                <a:close/>
              </a:path>
              <a:path w="1601470" h="269875">
                <a:moveTo>
                  <a:pt x="601935" y="57150"/>
                </a:moveTo>
                <a:lnTo>
                  <a:pt x="576535" y="57150"/>
                </a:lnTo>
                <a:lnTo>
                  <a:pt x="534466" y="178593"/>
                </a:lnTo>
                <a:lnTo>
                  <a:pt x="557026" y="178593"/>
                </a:lnTo>
                <a:lnTo>
                  <a:pt x="601935" y="57150"/>
                </a:lnTo>
                <a:close/>
              </a:path>
              <a:path w="1601470" h="269875">
                <a:moveTo>
                  <a:pt x="656257" y="57150"/>
                </a:moveTo>
                <a:lnTo>
                  <a:pt x="632841" y="57150"/>
                </a:lnTo>
                <a:lnTo>
                  <a:pt x="632841" y="209550"/>
                </a:lnTo>
                <a:lnTo>
                  <a:pt x="656257" y="209550"/>
                </a:lnTo>
                <a:lnTo>
                  <a:pt x="656257" y="57150"/>
                </a:lnTo>
                <a:close/>
              </a:path>
              <a:path w="1601470" h="269875">
                <a:moveTo>
                  <a:pt x="649312" y="0"/>
                </a:moveTo>
                <a:lnTo>
                  <a:pt x="640184" y="0"/>
                </a:lnTo>
                <a:lnTo>
                  <a:pt x="636248" y="1554"/>
                </a:lnTo>
                <a:lnTo>
                  <a:pt x="632941" y="4663"/>
                </a:lnTo>
                <a:lnTo>
                  <a:pt x="629700" y="7772"/>
                </a:lnTo>
                <a:lnTo>
                  <a:pt x="628079" y="11509"/>
                </a:lnTo>
                <a:lnTo>
                  <a:pt x="628079" y="20240"/>
                </a:lnTo>
                <a:lnTo>
                  <a:pt x="629700" y="23977"/>
                </a:lnTo>
                <a:lnTo>
                  <a:pt x="632941" y="27086"/>
                </a:lnTo>
                <a:lnTo>
                  <a:pt x="636248" y="30195"/>
                </a:lnTo>
                <a:lnTo>
                  <a:pt x="640184" y="31750"/>
                </a:lnTo>
                <a:lnTo>
                  <a:pt x="649312" y="31750"/>
                </a:lnTo>
                <a:lnTo>
                  <a:pt x="653214" y="30195"/>
                </a:lnTo>
                <a:lnTo>
                  <a:pt x="656456" y="27086"/>
                </a:lnTo>
                <a:lnTo>
                  <a:pt x="659763" y="23977"/>
                </a:lnTo>
                <a:lnTo>
                  <a:pt x="661416" y="20240"/>
                </a:lnTo>
                <a:lnTo>
                  <a:pt x="661416" y="11509"/>
                </a:lnTo>
                <a:lnTo>
                  <a:pt x="659763" y="7772"/>
                </a:lnTo>
                <a:lnTo>
                  <a:pt x="656456" y="4663"/>
                </a:lnTo>
                <a:lnTo>
                  <a:pt x="653214" y="1554"/>
                </a:lnTo>
                <a:lnTo>
                  <a:pt x="649312" y="0"/>
                </a:lnTo>
                <a:close/>
              </a:path>
              <a:path w="1601470" h="269875">
                <a:moveTo>
                  <a:pt x="721766" y="57150"/>
                </a:moveTo>
                <a:lnTo>
                  <a:pt x="699144" y="57150"/>
                </a:lnTo>
                <a:lnTo>
                  <a:pt x="699144" y="209550"/>
                </a:lnTo>
                <a:lnTo>
                  <a:pt x="722560" y="209550"/>
                </a:lnTo>
                <a:lnTo>
                  <a:pt x="722560" y="109008"/>
                </a:lnTo>
                <a:lnTo>
                  <a:pt x="724247" y="101467"/>
                </a:lnTo>
                <a:lnTo>
                  <a:pt x="730994" y="89032"/>
                </a:lnTo>
                <a:lnTo>
                  <a:pt x="735591" y="84302"/>
                </a:lnTo>
                <a:lnTo>
                  <a:pt x="741592" y="80962"/>
                </a:lnTo>
                <a:lnTo>
                  <a:pt x="721766" y="80962"/>
                </a:lnTo>
                <a:lnTo>
                  <a:pt x="721766" y="57150"/>
                </a:lnTo>
                <a:close/>
              </a:path>
              <a:path w="1601470" h="269875">
                <a:moveTo>
                  <a:pt x="810760" y="76200"/>
                </a:moveTo>
                <a:lnTo>
                  <a:pt x="761454" y="76200"/>
                </a:lnTo>
                <a:lnTo>
                  <a:pt x="769156" y="76832"/>
                </a:lnTo>
                <a:lnTo>
                  <a:pt x="775989" y="78730"/>
                </a:lnTo>
                <a:lnTo>
                  <a:pt x="796270" y="112712"/>
                </a:lnTo>
                <a:lnTo>
                  <a:pt x="796379" y="209550"/>
                </a:lnTo>
                <a:lnTo>
                  <a:pt x="819794" y="209550"/>
                </a:lnTo>
                <a:lnTo>
                  <a:pt x="819794" y="112712"/>
                </a:lnTo>
                <a:lnTo>
                  <a:pt x="819391" y="103410"/>
                </a:lnTo>
                <a:lnTo>
                  <a:pt x="818182" y="94952"/>
                </a:lnTo>
                <a:lnTo>
                  <a:pt x="816167" y="87337"/>
                </a:lnTo>
                <a:lnTo>
                  <a:pt x="813345" y="80565"/>
                </a:lnTo>
                <a:lnTo>
                  <a:pt x="810760" y="76200"/>
                </a:lnTo>
                <a:close/>
              </a:path>
              <a:path w="1601470" h="269875">
                <a:moveTo>
                  <a:pt x="768201" y="55165"/>
                </a:moveTo>
                <a:lnTo>
                  <a:pt x="727323" y="73223"/>
                </a:lnTo>
                <a:lnTo>
                  <a:pt x="723751" y="80962"/>
                </a:lnTo>
                <a:lnTo>
                  <a:pt x="741592" y="80962"/>
                </a:lnTo>
                <a:lnTo>
                  <a:pt x="747299" y="77820"/>
                </a:lnTo>
                <a:lnTo>
                  <a:pt x="753979" y="76200"/>
                </a:lnTo>
                <a:lnTo>
                  <a:pt x="810760" y="76200"/>
                </a:lnTo>
                <a:lnTo>
                  <a:pt x="809798" y="74575"/>
                </a:lnTo>
                <a:lnTo>
                  <a:pt x="775698" y="55562"/>
                </a:lnTo>
                <a:lnTo>
                  <a:pt x="768201" y="55165"/>
                </a:lnTo>
                <a:close/>
              </a:path>
              <a:path w="1601470" h="269875">
                <a:moveTo>
                  <a:pt x="880442" y="226218"/>
                </a:moveTo>
                <a:lnTo>
                  <a:pt x="861877" y="239253"/>
                </a:lnTo>
                <a:lnTo>
                  <a:pt x="861828" y="239381"/>
                </a:lnTo>
                <a:lnTo>
                  <a:pt x="864964" y="244607"/>
                </a:lnTo>
                <a:lnTo>
                  <a:pt x="901327" y="267419"/>
                </a:lnTo>
                <a:lnTo>
                  <a:pt x="924098" y="269875"/>
                </a:lnTo>
                <a:lnTo>
                  <a:pt x="933015" y="269509"/>
                </a:lnTo>
                <a:lnTo>
                  <a:pt x="970681" y="256604"/>
                </a:lnTo>
                <a:lnTo>
                  <a:pt x="978251" y="249237"/>
                </a:lnTo>
                <a:lnTo>
                  <a:pt x="914904" y="249237"/>
                </a:lnTo>
                <a:lnTo>
                  <a:pt x="907462" y="247881"/>
                </a:lnTo>
                <a:lnTo>
                  <a:pt x="896151" y="242523"/>
                </a:lnTo>
                <a:lnTo>
                  <a:pt x="891720" y="239381"/>
                </a:lnTo>
                <a:lnTo>
                  <a:pt x="888479" y="235743"/>
                </a:lnTo>
                <a:lnTo>
                  <a:pt x="885237" y="232171"/>
                </a:lnTo>
                <a:lnTo>
                  <a:pt x="882445" y="228848"/>
                </a:lnTo>
                <a:lnTo>
                  <a:pt x="880442" y="226218"/>
                </a:lnTo>
                <a:close/>
              </a:path>
              <a:path w="1601470" h="269875">
                <a:moveTo>
                  <a:pt x="989979" y="181371"/>
                </a:moveTo>
                <a:lnTo>
                  <a:pt x="966564" y="181371"/>
                </a:lnTo>
                <a:lnTo>
                  <a:pt x="966564" y="212328"/>
                </a:lnTo>
                <a:lnTo>
                  <a:pt x="965813" y="221220"/>
                </a:lnTo>
                <a:lnTo>
                  <a:pt x="932922" y="248679"/>
                </a:lnTo>
                <a:lnTo>
                  <a:pt x="924098" y="249237"/>
                </a:lnTo>
                <a:lnTo>
                  <a:pt x="978251" y="249237"/>
                </a:lnTo>
                <a:lnTo>
                  <a:pt x="989979" y="213915"/>
                </a:lnTo>
                <a:lnTo>
                  <a:pt x="989979" y="181371"/>
                </a:lnTo>
                <a:close/>
              </a:path>
              <a:path w="1601470" h="269875">
                <a:moveTo>
                  <a:pt x="930448" y="55165"/>
                </a:moveTo>
                <a:lnTo>
                  <a:pt x="920526" y="55165"/>
                </a:lnTo>
                <a:lnTo>
                  <a:pt x="911187" y="55767"/>
                </a:lnTo>
                <a:lnTo>
                  <a:pt x="873521" y="76299"/>
                </a:lnTo>
                <a:lnTo>
                  <a:pt x="855953" y="121226"/>
                </a:lnTo>
                <a:lnTo>
                  <a:pt x="855439" y="132556"/>
                </a:lnTo>
                <a:lnTo>
                  <a:pt x="855966" y="144016"/>
                </a:lnTo>
                <a:lnTo>
                  <a:pt x="868517" y="180875"/>
                </a:lnTo>
                <a:lnTo>
                  <a:pt x="902617" y="204985"/>
                </a:lnTo>
                <a:lnTo>
                  <a:pt x="920129" y="207168"/>
                </a:lnTo>
                <a:lnTo>
                  <a:pt x="930051" y="207168"/>
                </a:lnTo>
                <a:lnTo>
                  <a:pt x="961448" y="186134"/>
                </a:lnTo>
                <a:lnTo>
                  <a:pt x="923304" y="186134"/>
                </a:lnTo>
                <a:lnTo>
                  <a:pt x="916260" y="185706"/>
                </a:lnTo>
                <a:lnTo>
                  <a:pt x="883815" y="160238"/>
                </a:lnTo>
                <a:lnTo>
                  <a:pt x="878854" y="132159"/>
                </a:lnTo>
                <a:lnTo>
                  <a:pt x="879158" y="124593"/>
                </a:lnTo>
                <a:lnTo>
                  <a:pt x="898500" y="83740"/>
                </a:lnTo>
                <a:lnTo>
                  <a:pt x="923304" y="76200"/>
                </a:lnTo>
                <a:lnTo>
                  <a:pt x="961433" y="76200"/>
                </a:lnTo>
                <a:lnTo>
                  <a:pt x="960809" y="75340"/>
                </a:lnTo>
                <a:lnTo>
                  <a:pt x="957634" y="71239"/>
                </a:lnTo>
                <a:lnTo>
                  <a:pt x="954525" y="67071"/>
                </a:lnTo>
                <a:lnTo>
                  <a:pt x="950027" y="63367"/>
                </a:lnTo>
                <a:lnTo>
                  <a:pt x="944140" y="60126"/>
                </a:lnTo>
                <a:lnTo>
                  <a:pt x="938319" y="56819"/>
                </a:lnTo>
                <a:lnTo>
                  <a:pt x="930448" y="55165"/>
                </a:lnTo>
                <a:close/>
              </a:path>
              <a:path w="1601470" h="269875">
                <a:moveTo>
                  <a:pt x="961433" y="76200"/>
                </a:moveTo>
                <a:lnTo>
                  <a:pt x="932829" y="76200"/>
                </a:lnTo>
                <a:lnTo>
                  <a:pt x="940833" y="78581"/>
                </a:lnTo>
                <a:lnTo>
                  <a:pt x="953798" y="88106"/>
                </a:lnTo>
                <a:lnTo>
                  <a:pt x="966651" y="124166"/>
                </a:lnTo>
                <a:lnTo>
                  <a:pt x="966961" y="132159"/>
                </a:lnTo>
                <a:lnTo>
                  <a:pt x="966644" y="140295"/>
                </a:lnTo>
                <a:lnTo>
                  <a:pt x="940635" y="183984"/>
                </a:lnTo>
                <a:lnTo>
                  <a:pt x="932697" y="186134"/>
                </a:lnTo>
                <a:lnTo>
                  <a:pt x="961448" y="186134"/>
                </a:lnTo>
                <a:lnTo>
                  <a:pt x="962962" y="183984"/>
                </a:lnTo>
                <a:lnTo>
                  <a:pt x="964579" y="181371"/>
                </a:lnTo>
                <a:lnTo>
                  <a:pt x="989979" y="181371"/>
                </a:lnTo>
                <a:lnTo>
                  <a:pt x="989979" y="81359"/>
                </a:lnTo>
                <a:lnTo>
                  <a:pt x="964976" y="81359"/>
                </a:lnTo>
                <a:lnTo>
                  <a:pt x="963161" y="78581"/>
                </a:lnTo>
                <a:lnTo>
                  <a:pt x="961433" y="76200"/>
                </a:lnTo>
                <a:close/>
              </a:path>
              <a:path w="1601470" h="269875">
                <a:moveTo>
                  <a:pt x="989979" y="57150"/>
                </a:moveTo>
                <a:lnTo>
                  <a:pt x="967358" y="57150"/>
                </a:lnTo>
                <a:lnTo>
                  <a:pt x="967358" y="81359"/>
                </a:lnTo>
                <a:lnTo>
                  <a:pt x="989979" y="81359"/>
                </a:lnTo>
                <a:lnTo>
                  <a:pt x="989979" y="57150"/>
                </a:lnTo>
                <a:close/>
              </a:path>
              <a:path w="1601470" h="269875">
                <a:moveTo>
                  <a:pt x="1196354" y="3571"/>
                </a:moveTo>
                <a:lnTo>
                  <a:pt x="1150118" y="16271"/>
                </a:lnTo>
                <a:lnTo>
                  <a:pt x="1118269" y="52387"/>
                </a:lnTo>
                <a:lnTo>
                  <a:pt x="1107386" y="92422"/>
                </a:lnTo>
                <a:lnTo>
                  <a:pt x="1106661" y="107950"/>
                </a:lnTo>
                <a:lnTo>
                  <a:pt x="1107386" y="123477"/>
                </a:lnTo>
                <a:lnTo>
                  <a:pt x="1118269" y="163512"/>
                </a:lnTo>
                <a:lnTo>
                  <a:pt x="1150118" y="199628"/>
                </a:lnTo>
                <a:lnTo>
                  <a:pt x="1196354" y="212328"/>
                </a:lnTo>
                <a:lnTo>
                  <a:pt x="1208992" y="211534"/>
                </a:lnTo>
                <a:lnTo>
                  <a:pt x="1252171" y="192608"/>
                </a:lnTo>
                <a:lnTo>
                  <a:pt x="1255526" y="189309"/>
                </a:lnTo>
                <a:lnTo>
                  <a:pt x="1196354" y="189309"/>
                </a:lnTo>
                <a:lnTo>
                  <a:pt x="1187344" y="188726"/>
                </a:lnTo>
                <a:lnTo>
                  <a:pt x="1149548" y="168448"/>
                </a:lnTo>
                <a:lnTo>
                  <a:pt x="1132656" y="132283"/>
                </a:lnTo>
                <a:lnTo>
                  <a:pt x="1130473" y="107950"/>
                </a:lnTo>
                <a:lnTo>
                  <a:pt x="1131019" y="95268"/>
                </a:lnTo>
                <a:lnTo>
                  <a:pt x="1143998" y="54874"/>
                </a:lnTo>
                <a:lnTo>
                  <a:pt x="1178768" y="28922"/>
                </a:lnTo>
                <a:lnTo>
                  <a:pt x="1196354" y="26590"/>
                </a:lnTo>
                <a:lnTo>
                  <a:pt x="1255526" y="26590"/>
                </a:lnTo>
                <a:lnTo>
                  <a:pt x="1252171" y="23291"/>
                </a:lnTo>
                <a:lnTo>
                  <a:pt x="1242590" y="16271"/>
                </a:lnTo>
                <a:lnTo>
                  <a:pt x="1232110" y="10715"/>
                </a:lnTo>
                <a:lnTo>
                  <a:pt x="1220911" y="6746"/>
                </a:lnTo>
                <a:lnTo>
                  <a:pt x="1208992" y="4365"/>
                </a:lnTo>
                <a:lnTo>
                  <a:pt x="1196354" y="3571"/>
                </a:lnTo>
                <a:close/>
              </a:path>
              <a:path w="1601470" h="269875">
                <a:moveTo>
                  <a:pt x="1255526" y="26590"/>
                </a:moveTo>
                <a:lnTo>
                  <a:pt x="1196354" y="26590"/>
                </a:lnTo>
                <a:lnTo>
                  <a:pt x="1205358" y="27173"/>
                </a:lnTo>
                <a:lnTo>
                  <a:pt x="1213916" y="28922"/>
                </a:lnTo>
                <a:lnTo>
                  <a:pt x="1248649" y="54874"/>
                </a:lnTo>
                <a:lnTo>
                  <a:pt x="1261684" y="95268"/>
                </a:lnTo>
                <a:lnTo>
                  <a:pt x="1262236" y="107950"/>
                </a:lnTo>
                <a:lnTo>
                  <a:pt x="1261684" y="120631"/>
                </a:lnTo>
                <a:lnTo>
                  <a:pt x="1248649" y="161025"/>
                </a:lnTo>
                <a:lnTo>
                  <a:pt x="1213916" y="186977"/>
                </a:lnTo>
                <a:lnTo>
                  <a:pt x="1196354" y="189309"/>
                </a:lnTo>
                <a:lnTo>
                  <a:pt x="1255526" y="189309"/>
                </a:lnTo>
                <a:lnTo>
                  <a:pt x="1279518" y="151258"/>
                </a:lnTo>
                <a:lnTo>
                  <a:pt x="1286048" y="107950"/>
                </a:lnTo>
                <a:lnTo>
                  <a:pt x="1285323" y="92422"/>
                </a:lnTo>
                <a:lnTo>
                  <a:pt x="1274440" y="52387"/>
                </a:lnTo>
                <a:lnTo>
                  <a:pt x="1260673" y="31650"/>
                </a:lnTo>
                <a:lnTo>
                  <a:pt x="1255526" y="26590"/>
                </a:lnTo>
                <a:close/>
              </a:path>
              <a:path w="1601470" h="269875">
                <a:moveTo>
                  <a:pt x="1346869" y="57150"/>
                </a:moveTo>
                <a:lnTo>
                  <a:pt x="1324247" y="57150"/>
                </a:lnTo>
                <a:lnTo>
                  <a:pt x="1324247" y="209550"/>
                </a:lnTo>
                <a:lnTo>
                  <a:pt x="1347663" y="209550"/>
                </a:lnTo>
                <a:lnTo>
                  <a:pt x="1347663" y="109008"/>
                </a:lnTo>
                <a:lnTo>
                  <a:pt x="1349350" y="101467"/>
                </a:lnTo>
                <a:lnTo>
                  <a:pt x="1356097" y="89032"/>
                </a:lnTo>
                <a:lnTo>
                  <a:pt x="1360694" y="84302"/>
                </a:lnTo>
                <a:lnTo>
                  <a:pt x="1366695" y="80962"/>
                </a:lnTo>
                <a:lnTo>
                  <a:pt x="1346869" y="80962"/>
                </a:lnTo>
                <a:lnTo>
                  <a:pt x="1346869" y="57150"/>
                </a:lnTo>
                <a:close/>
              </a:path>
              <a:path w="1601470" h="269875">
                <a:moveTo>
                  <a:pt x="1435863" y="76200"/>
                </a:moveTo>
                <a:lnTo>
                  <a:pt x="1386557" y="76200"/>
                </a:lnTo>
                <a:lnTo>
                  <a:pt x="1394259" y="76832"/>
                </a:lnTo>
                <a:lnTo>
                  <a:pt x="1401092" y="78730"/>
                </a:lnTo>
                <a:lnTo>
                  <a:pt x="1421373" y="112712"/>
                </a:lnTo>
                <a:lnTo>
                  <a:pt x="1421482" y="209550"/>
                </a:lnTo>
                <a:lnTo>
                  <a:pt x="1444897" y="209550"/>
                </a:lnTo>
                <a:lnTo>
                  <a:pt x="1444897" y="112712"/>
                </a:lnTo>
                <a:lnTo>
                  <a:pt x="1444494" y="103410"/>
                </a:lnTo>
                <a:lnTo>
                  <a:pt x="1443285" y="94952"/>
                </a:lnTo>
                <a:lnTo>
                  <a:pt x="1441270" y="87337"/>
                </a:lnTo>
                <a:lnTo>
                  <a:pt x="1438448" y="80565"/>
                </a:lnTo>
                <a:lnTo>
                  <a:pt x="1435863" y="76200"/>
                </a:lnTo>
                <a:close/>
              </a:path>
              <a:path w="1601470" h="269875">
                <a:moveTo>
                  <a:pt x="1393304" y="55165"/>
                </a:moveTo>
                <a:lnTo>
                  <a:pt x="1352425" y="73223"/>
                </a:lnTo>
                <a:lnTo>
                  <a:pt x="1348854" y="80962"/>
                </a:lnTo>
                <a:lnTo>
                  <a:pt x="1366695" y="80962"/>
                </a:lnTo>
                <a:lnTo>
                  <a:pt x="1372401" y="77820"/>
                </a:lnTo>
                <a:lnTo>
                  <a:pt x="1379082" y="76200"/>
                </a:lnTo>
                <a:lnTo>
                  <a:pt x="1435863" y="76200"/>
                </a:lnTo>
                <a:lnTo>
                  <a:pt x="1434901" y="74575"/>
                </a:lnTo>
                <a:lnTo>
                  <a:pt x="1400801" y="55562"/>
                </a:lnTo>
                <a:lnTo>
                  <a:pt x="1393304" y="55165"/>
                </a:lnTo>
                <a:close/>
              </a:path>
              <a:path w="1601470" h="269875">
                <a:moveTo>
                  <a:pt x="1588227" y="175418"/>
                </a:moveTo>
                <a:lnTo>
                  <a:pt x="1578438" y="175418"/>
                </a:lnTo>
                <a:lnTo>
                  <a:pt x="1574237" y="177171"/>
                </a:lnTo>
                <a:lnTo>
                  <a:pt x="1567226" y="184183"/>
                </a:lnTo>
                <a:lnTo>
                  <a:pt x="1565473" y="188383"/>
                </a:lnTo>
                <a:lnTo>
                  <a:pt x="1565473" y="198172"/>
                </a:lnTo>
                <a:lnTo>
                  <a:pt x="1567226" y="202373"/>
                </a:lnTo>
                <a:lnTo>
                  <a:pt x="1574237" y="209384"/>
                </a:lnTo>
                <a:lnTo>
                  <a:pt x="1578438" y="211137"/>
                </a:lnTo>
                <a:lnTo>
                  <a:pt x="1586640" y="211137"/>
                </a:lnTo>
                <a:lnTo>
                  <a:pt x="1589616" y="210343"/>
                </a:lnTo>
                <a:lnTo>
                  <a:pt x="1594974" y="207102"/>
                </a:lnTo>
                <a:lnTo>
                  <a:pt x="1597124" y="204919"/>
                </a:lnTo>
                <a:lnTo>
                  <a:pt x="1598711" y="202207"/>
                </a:lnTo>
                <a:lnTo>
                  <a:pt x="1600365" y="199495"/>
                </a:lnTo>
                <a:lnTo>
                  <a:pt x="1601192" y="196519"/>
                </a:lnTo>
                <a:lnTo>
                  <a:pt x="1601192" y="188383"/>
                </a:lnTo>
                <a:lnTo>
                  <a:pt x="1599439" y="184183"/>
                </a:lnTo>
                <a:lnTo>
                  <a:pt x="1592427" y="177171"/>
                </a:lnTo>
                <a:lnTo>
                  <a:pt x="1588227" y="175418"/>
                </a:lnTo>
                <a:close/>
              </a:path>
              <a:path w="1601470" h="269875">
                <a:moveTo>
                  <a:pt x="1588227" y="62309"/>
                </a:moveTo>
                <a:lnTo>
                  <a:pt x="1578438" y="62309"/>
                </a:lnTo>
                <a:lnTo>
                  <a:pt x="1574237" y="64062"/>
                </a:lnTo>
                <a:lnTo>
                  <a:pt x="1567226" y="71073"/>
                </a:lnTo>
                <a:lnTo>
                  <a:pt x="1565473" y="75273"/>
                </a:lnTo>
                <a:lnTo>
                  <a:pt x="1565473" y="85063"/>
                </a:lnTo>
                <a:lnTo>
                  <a:pt x="1567226" y="89263"/>
                </a:lnTo>
                <a:lnTo>
                  <a:pt x="1574237" y="96275"/>
                </a:lnTo>
                <a:lnTo>
                  <a:pt x="1578438" y="98028"/>
                </a:lnTo>
                <a:lnTo>
                  <a:pt x="1586640" y="98028"/>
                </a:lnTo>
                <a:lnTo>
                  <a:pt x="1589616" y="97234"/>
                </a:lnTo>
                <a:lnTo>
                  <a:pt x="1594974" y="93993"/>
                </a:lnTo>
                <a:lnTo>
                  <a:pt x="1597124" y="91810"/>
                </a:lnTo>
                <a:lnTo>
                  <a:pt x="1598711" y="89098"/>
                </a:lnTo>
                <a:lnTo>
                  <a:pt x="1600365" y="86386"/>
                </a:lnTo>
                <a:lnTo>
                  <a:pt x="1601192" y="83409"/>
                </a:lnTo>
                <a:lnTo>
                  <a:pt x="1601192" y="75273"/>
                </a:lnTo>
                <a:lnTo>
                  <a:pt x="1599439" y="71073"/>
                </a:lnTo>
                <a:lnTo>
                  <a:pt x="1592427" y="64062"/>
                </a:lnTo>
                <a:lnTo>
                  <a:pt x="1588227" y="62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8" name="object 18"/>
          <p:cNvSpPr/>
          <p:nvPr/>
        </p:nvSpPr>
        <p:spPr>
          <a:xfrm>
            <a:off x="4951941" y="4445941"/>
            <a:ext cx="2300830" cy="6356"/>
          </a:xfrm>
          <a:custGeom>
            <a:avLst/>
            <a:gdLst/>
            <a:ahLst/>
            <a:cxnLst/>
            <a:rect l="l" t="t" r="r" b="b"/>
            <a:pathLst>
              <a:path w="4597400" h="12700">
                <a:moveTo>
                  <a:pt x="4597400" y="0"/>
                </a:moveTo>
                <a:lnTo>
                  <a:pt x="0" y="0"/>
                </a:lnTo>
                <a:lnTo>
                  <a:pt x="0" y="12700"/>
                </a:lnTo>
                <a:lnTo>
                  <a:pt x="4597400" y="12700"/>
                </a:lnTo>
                <a:lnTo>
                  <a:pt x="459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9" name="object 19"/>
          <p:cNvSpPr/>
          <p:nvPr/>
        </p:nvSpPr>
        <p:spPr>
          <a:xfrm>
            <a:off x="5036553" y="4620728"/>
            <a:ext cx="530081" cy="133474"/>
          </a:xfrm>
          <a:custGeom>
            <a:avLst/>
            <a:gdLst/>
            <a:ahLst/>
            <a:cxnLst/>
            <a:rect l="l" t="t" r="r" b="b"/>
            <a:pathLst>
              <a:path w="1059180" h="266700">
                <a:moveTo>
                  <a:pt x="144531" y="193325"/>
                </a:moveTo>
                <a:lnTo>
                  <a:pt x="135929" y="199628"/>
                </a:lnTo>
                <a:lnTo>
                  <a:pt x="126260" y="204754"/>
                </a:lnTo>
                <a:lnTo>
                  <a:pt x="144065" y="228600"/>
                </a:lnTo>
                <a:lnTo>
                  <a:pt x="171053" y="228600"/>
                </a:lnTo>
                <a:lnTo>
                  <a:pt x="144531" y="193325"/>
                </a:lnTo>
                <a:close/>
              </a:path>
              <a:path w="1059180" h="266700">
                <a:moveTo>
                  <a:pt x="89693" y="3571"/>
                </a:moveTo>
                <a:lnTo>
                  <a:pt x="43457" y="16271"/>
                </a:lnTo>
                <a:lnTo>
                  <a:pt x="11608" y="52387"/>
                </a:lnTo>
                <a:lnTo>
                  <a:pt x="725" y="92422"/>
                </a:lnTo>
                <a:lnTo>
                  <a:pt x="0" y="107950"/>
                </a:lnTo>
                <a:lnTo>
                  <a:pt x="725" y="123477"/>
                </a:lnTo>
                <a:lnTo>
                  <a:pt x="11608" y="163512"/>
                </a:lnTo>
                <a:lnTo>
                  <a:pt x="43457" y="199628"/>
                </a:lnTo>
                <a:lnTo>
                  <a:pt x="89693" y="212328"/>
                </a:lnTo>
                <a:lnTo>
                  <a:pt x="102331" y="211534"/>
                </a:lnTo>
                <a:lnTo>
                  <a:pt x="114250" y="209153"/>
                </a:lnTo>
                <a:lnTo>
                  <a:pt x="125449" y="205184"/>
                </a:lnTo>
                <a:lnTo>
                  <a:pt x="126260" y="204754"/>
                </a:lnTo>
                <a:lnTo>
                  <a:pt x="121840" y="198834"/>
                </a:lnTo>
                <a:lnTo>
                  <a:pt x="116284" y="191293"/>
                </a:lnTo>
                <a:lnTo>
                  <a:pt x="114769" y="189309"/>
                </a:lnTo>
                <a:lnTo>
                  <a:pt x="89693" y="189309"/>
                </a:lnTo>
                <a:lnTo>
                  <a:pt x="80683" y="188726"/>
                </a:lnTo>
                <a:lnTo>
                  <a:pt x="42887" y="168448"/>
                </a:lnTo>
                <a:lnTo>
                  <a:pt x="25995" y="132283"/>
                </a:lnTo>
                <a:lnTo>
                  <a:pt x="23812" y="107950"/>
                </a:lnTo>
                <a:lnTo>
                  <a:pt x="24358" y="95268"/>
                </a:lnTo>
                <a:lnTo>
                  <a:pt x="37337" y="54874"/>
                </a:lnTo>
                <a:lnTo>
                  <a:pt x="72107" y="28922"/>
                </a:lnTo>
                <a:lnTo>
                  <a:pt x="89693" y="26590"/>
                </a:lnTo>
                <a:lnTo>
                  <a:pt x="148865" y="26590"/>
                </a:lnTo>
                <a:lnTo>
                  <a:pt x="145510" y="23291"/>
                </a:lnTo>
                <a:lnTo>
                  <a:pt x="135929" y="16271"/>
                </a:lnTo>
                <a:lnTo>
                  <a:pt x="125449" y="10715"/>
                </a:lnTo>
                <a:lnTo>
                  <a:pt x="114250" y="6746"/>
                </a:lnTo>
                <a:lnTo>
                  <a:pt x="102331" y="4365"/>
                </a:lnTo>
                <a:lnTo>
                  <a:pt x="89693" y="3571"/>
                </a:lnTo>
                <a:close/>
              </a:path>
              <a:path w="1059180" h="266700">
                <a:moveTo>
                  <a:pt x="130380" y="174519"/>
                </a:moveTo>
                <a:lnTo>
                  <a:pt x="130131" y="174767"/>
                </a:lnTo>
                <a:lnTo>
                  <a:pt x="123031" y="179982"/>
                </a:lnTo>
                <a:lnTo>
                  <a:pt x="115366" y="184063"/>
                </a:lnTo>
                <a:lnTo>
                  <a:pt x="111756" y="185360"/>
                </a:lnTo>
                <a:lnTo>
                  <a:pt x="116284" y="191293"/>
                </a:lnTo>
                <a:lnTo>
                  <a:pt x="121840" y="198834"/>
                </a:lnTo>
                <a:lnTo>
                  <a:pt x="126260" y="204754"/>
                </a:lnTo>
                <a:lnTo>
                  <a:pt x="135929" y="199628"/>
                </a:lnTo>
                <a:lnTo>
                  <a:pt x="144531" y="193325"/>
                </a:lnTo>
                <a:lnTo>
                  <a:pt x="130380" y="174519"/>
                </a:lnTo>
                <a:close/>
              </a:path>
              <a:path w="1059180" h="266700">
                <a:moveTo>
                  <a:pt x="148865" y="26590"/>
                </a:moveTo>
                <a:lnTo>
                  <a:pt x="89693" y="26590"/>
                </a:lnTo>
                <a:lnTo>
                  <a:pt x="98697" y="27173"/>
                </a:lnTo>
                <a:lnTo>
                  <a:pt x="107255" y="28922"/>
                </a:lnTo>
                <a:lnTo>
                  <a:pt x="141988" y="54874"/>
                </a:lnTo>
                <a:lnTo>
                  <a:pt x="155023" y="95268"/>
                </a:lnTo>
                <a:lnTo>
                  <a:pt x="155575" y="107950"/>
                </a:lnTo>
                <a:lnTo>
                  <a:pt x="155023" y="120631"/>
                </a:lnTo>
                <a:lnTo>
                  <a:pt x="141988" y="161025"/>
                </a:lnTo>
                <a:lnTo>
                  <a:pt x="130380" y="174519"/>
                </a:lnTo>
                <a:lnTo>
                  <a:pt x="144531" y="193325"/>
                </a:lnTo>
                <a:lnTo>
                  <a:pt x="172857" y="151258"/>
                </a:lnTo>
                <a:lnTo>
                  <a:pt x="179387" y="107950"/>
                </a:lnTo>
                <a:lnTo>
                  <a:pt x="178661" y="92422"/>
                </a:lnTo>
                <a:lnTo>
                  <a:pt x="167778" y="52387"/>
                </a:lnTo>
                <a:lnTo>
                  <a:pt x="154012" y="31650"/>
                </a:lnTo>
                <a:lnTo>
                  <a:pt x="148865" y="26590"/>
                </a:lnTo>
                <a:close/>
              </a:path>
              <a:path w="1059180" h="266700">
                <a:moveTo>
                  <a:pt x="111756" y="185360"/>
                </a:moveTo>
                <a:lnTo>
                  <a:pt x="107255" y="186977"/>
                </a:lnTo>
                <a:lnTo>
                  <a:pt x="98697" y="188726"/>
                </a:lnTo>
                <a:lnTo>
                  <a:pt x="89693" y="189309"/>
                </a:lnTo>
                <a:lnTo>
                  <a:pt x="114769" y="189309"/>
                </a:lnTo>
                <a:lnTo>
                  <a:pt x="111756" y="185360"/>
                </a:lnTo>
                <a:close/>
              </a:path>
              <a:path w="1059180" h="266700">
                <a:moveTo>
                  <a:pt x="108743" y="146050"/>
                </a:moveTo>
                <a:lnTo>
                  <a:pt x="81756" y="146050"/>
                </a:lnTo>
                <a:lnTo>
                  <a:pt x="111756" y="185360"/>
                </a:lnTo>
                <a:lnTo>
                  <a:pt x="115366" y="184063"/>
                </a:lnTo>
                <a:lnTo>
                  <a:pt x="123031" y="179982"/>
                </a:lnTo>
                <a:lnTo>
                  <a:pt x="130131" y="174767"/>
                </a:lnTo>
                <a:lnTo>
                  <a:pt x="130380" y="174519"/>
                </a:lnTo>
                <a:lnTo>
                  <a:pt x="108743" y="146050"/>
                </a:lnTo>
                <a:close/>
              </a:path>
              <a:path w="1059180" h="266700">
                <a:moveTo>
                  <a:pt x="241002" y="57150"/>
                </a:moveTo>
                <a:lnTo>
                  <a:pt x="217586" y="57150"/>
                </a:lnTo>
                <a:lnTo>
                  <a:pt x="217705" y="156765"/>
                </a:lnTo>
                <a:lnTo>
                  <a:pt x="231477" y="197346"/>
                </a:lnTo>
                <a:lnTo>
                  <a:pt x="266799" y="211534"/>
                </a:lnTo>
                <a:lnTo>
                  <a:pt x="275059" y="211032"/>
                </a:lnTo>
                <a:lnTo>
                  <a:pt x="308991" y="189340"/>
                </a:lnTo>
                <a:lnTo>
                  <a:pt x="309225" y="188912"/>
                </a:lnTo>
                <a:lnTo>
                  <a:pt x="274339" y="188912"/>
                </a:lnTo>
                <a:lnTo>
                  <a:pt x="267369" y="188292"/>
                </a:lnTo>
                <a:lnTo>
                  <a:pt x="241119" y="153987"/>
                </a:lnTo>
                <a:lnTo>
                  <a:pt x="241002" y="57150"/>
                </a:lnTo>
                <a:close/>
              </a:path>
              <a:path w="1059180" h="266700">
                <a:moveTo>
                  <a:pt x="337046" y="183753"/>
                </a:moveTo>
                <a:lnTo>
                  <a:pt x="313630" y="183753"/>
                </a:lnTo>
                <a:lnTo>
                  <a:pt x="313630" y="209550"/>
                </a:lnTo>
                <a:lnTo>
                  <a:pt x="337046" y="209550"/>
                </a:lnTo>
                <a:lnTo>
                  <a:pt x="337046" y="183753"/>
                </a:lnTo>
                <a:close/>
              </a:path>
              <a:path w="1059180" h="266700">
                <a:moveTo>
                  <a:pt x="337046" y="57150"/>
                </a:moveTo>
                <a:lnTo>
                  <a:pt x="313630" y="57150"/>
                </a:lnTo>
                <a:lnTo>
                  <a:pt x="313630" y="156765"/>
                </a:lnTo>
                <a:lnTo>
                  <a:pt x="311546" y="164603"/>
                </a:lnTo>
                <a:lnTo>
                  <a:pt x="307379" y="170755"/>
                </a:lnTo>
                <a:lnTo>
                  <a:pt x="303278" y="176907"/>
                </a:lnTo>
                <a:lnTo>
                  <a:pt x="298185" y="181471"/>
                </a:lnTo>
                <a:lnTo>
                  <a:pt x="286080" y="187424"/>
                </a:lnTo>
                <a:lnTo>
                  <a:pt x="280160" y="188912"/>
                </a:lnTo>
                <a:lnTo>
                  <a:pt x="309225" y="188912"/>
                </a:lnTo>
                <a:lnTo>
                  <a:pt x="312042" y="183753"/>
                </a:lnTo>
                <a:lnTo>
                  <a:pt x="337046" y="183753"/>
                </a:lnTo>
                <a:lnTo>
                  <a:pt x="337046" y="57150"/>
                </a:lnTo>
                <a:close/>
              </a:path>
              <a:path w="1059180" h="266700">
                <a:moveTo>
                  <a:pt x="486274" y="75803"/>
                </a:moveTo>
                <a:lnTo>
                  <a:pt x="439067" y="75803"/>
                </a:lnTo>
                <a:lnTo>
                  <a:pt x="446639" y="76311"/>
                </a:lnTo>
                <a:lnTo>
                  <a:pt x="453181" y="77837"/>
                </a:lnTo>
                <a:lnTo>
                  <a:pt x="458694" y="80379"/>
                </a:lnTo>
                <a:lnTo>
                  <a:pt x="463177" y="83939"/>
                </a:lnTo>
                <a:lnTo>
                  <a:pt x="468535" y="89363"/>
                </a:lnTo>
                <a:lnTo>
                  <a:pt x="471214" y="96969"/>
                </a:lnTo>
                <a:lnTo>
                  <a:pt x="471214" y="111323"/>
                </a:lnTo>
                <a:lnTo>
                  <a:pt x="469858" y="113969"/>
                </a:lnTo>
                <a:lnTo>
                  <a:pt x="467146" y="115490"/>
                </a:lnTo>
                <a:lnTo>
                  <a:pt x="464500" y="117011"/>
                </a:lnTo>
                <a:lnTo>
                  <a:pt x="460267" y="118103"/>
                </a:lnTo>
                <a:lnTo>
                  <a:pt x="454446" y="118764"/>
                </a:lnTo>
                <a:lnTo>
                  <a:pt x="448691" y="119360"/>
                </a:lnTo>
                <a:lnTo>
                  <a:pt x="441184" y="120253"/>
                </a:lnTo>
                <a:lnTo>
                  <a:pt x="397495" y="129050"/>
                </a:lnTo>
                <a:lnTo>
                  <a:pt x="377949" y="145057"/>
                </a:lnTo>
                <a:lnTo>
                  <a:pt x="374509" y="150481"/>
                </a:lnTo>
                <a:lnTo>
                  <a:pt x="372789" y="157559"/>
                </a:lnTo>
                <a:lnTo>
                  <a:pt x="372819" y="166786"/>
                </a:lnTo>
                <a:lnTo>
                  <a:pt x="373223" y="173459"/>
                </a:lnTo>
                <a:lnTo>
                  <a:pt x="398487" y="207664"/>
                </a:lnTo>
                <a:lnTo>
                  <a:pt x="424780" y="213121"/>
                </a:lnTo>
                <a:lnTo>
                  <a:pt x="433643" y="213121"/>
                </a:lnTo>
                <a:lnTo>
                  <a:pt x="468436" y="192219"/>
                </a:lnTo>
                <a:lnTo>
                  <a:pt x="468500" y="192087"/>
                </a:lnTo>
                <a:lnTo>
                  <a:pt x="419025" y="192087"/>
                </a:lnTo>
                <a:lnTo>
                  <a:pt x="411319" y="190036"/>
                </a:lnTo>
                <a:lnTo>
                  <a:pt x="405234" y="185935"/>
                </a:lnTo>
                <a:lnTo>
                  <a:pt x="399214" y="181768"/>
                </a:lnTo>
                <a:lnTo>
                  <a:pt x="396205" y="175617"/>
                </a:lnTo>
                <a:lnTo>
                  <a:pt x="396205" y="161528"/>
                </a:lnTo>
                <a:lnTo>
                  <a:pt x="433246" y="141353"/>
                </a:lnTo>
                <a:lnTo>
                  <a:pt x="440556" y="140493"/>
                </a:lnTo>
                <a:lnTo>
                  <a:pt x="444657" y="139964"/>
                </a:lnTo>
                <a:lnTo>
                  <a:pt x="471214" y="132953"/>
                </a:lnTo>
                <a:lnTo>
                  <a:pt x="494630" y="132953"/>
                </a:lnTo>
                <a:lnTo>
                  <a:pt x="494630" y="109140"/>
                </a:lnTo>
                <a:lnTo>
                  <a:pt x="494258" y="100520"/>
                </a:lnTo>
                <a:lnTo>
                  <a:pt x="493141" y="92819"/>
                </a:lnTo>
                <a:lnTo>
                  <a:pt x="491281" y="86035"/>
                </a:lnTo>
                <a:lnTo>
                  <a:pt x="488677" y="80168"/>
                </a:lnTo>
                <a:lnTo>
                  <a:pt x="486274" y="75803"/>
                </a:lnTo>
                <a:close/>
              </a:path>
              <a:path w="1059180" h="266700">
                <a:moveTo>
                  <a:pt x="494630" y="188912"/>
                </a:moveTo>
                <a:lnTo>
                  <a:pt x="471214" y="188912"/>
                </a:lnTo>
                <a:lnTo>
                  <a:pt x="471214" y="209550"/>
                </a:lnTo>
                <a:lnTo>
                  <a:pt x="494630" y="209550"/>
                </a:lnTo>
                <a:lnTo>
                  <a:pt x="494630" y="188912"/>
                </a:lnTo>
                <a:close/>
              </a:path>
              <a:path w="1059180" h="266700">
                <a:moveTo>
                  <a:pt x="494630" y="132953"/>
                </a:moveTo>
                <a:lnTo>
                  <a:pt x="471214" y="132953"/>
                </a:lnTo>
                <a:lnTo>
                  <a:pt x="471214" y="160734"/>
                </a:lnTo>
                <a:lnTo>
                  <a:pt x="469561" y="166786"/>
                </a:lnTo>
                <a:lnTo>
                  <a:pt x="466253" y="172541"/>
                </a:lnTo>
                <a:lnTo>
                  <a:pt x="463012" y="178296"/>
                </a:lnTo>
                <a:lnTo>
                  <a:pt x="458183" y="182992"/>
                </a:lnTo>
                <a:lnTo>
                  <a:pt x="445417" y="190268"/>
                </a:lnTo>
                <a:lnTo>
                  <a:pt x="437612" y="192087"/>
                </a:lnTo>
                <a:lnTo>
                  <a:pt x="468500" y="192087"/>
                </a:lnTo>
                <a:lnTo>
                  <a:pt x="470024" y="188912"/>
                </a:lnTo>
                <a:lnTo>
                  <a:pt x="494630" y="188912"/>
                </a:lnTo>
                <a:lnTo>
                  <a:pt x="494630" y="132953"/>
                </a:lnTo>
                <a:close/>
              </a:path>
              <a:path w="1059180" h="266700">
                <a:moveTo>
                  <a:pt x="443168" y="55165"/>
                </a:moveTo>
                <a:lnTo>
                  <a:pt x="430601" y="55165"/>
                </a:lnTo>
                <a:lnTo>
                  <a:pt x="422795" y="56223"/>
                </a:lnTo>
                <a:lnTo>
                  <a:pt x="388317" y="73508"/>
                </a:lnTo>
                <a:lnTo>
                  <a:pt x="377155" y="90884"/>
                </a:lnTo>
                <a:lnTo>
                  <a:pt x="399380" y="98821"/>
                </a:lnTo>
                <a:lnTo>
                  <a:pt x="401959" y="93265"/>
                </a:lnTo>
                <a:lnTo>
                  <a:pt x="406424" y="88040"/>
                </a:lnTo>
                <a:lnTo>
                  <a:pt x="439067" y="75803"/>
                </a:lnTo>
                <a:lnTo>
                  <a:pt x="486274" y="75803"/>
                </a:lnTo>
                <a:lnTo>
                  <a:pt x="484708" y="72958"/>
                </a:lnTo>
                <a:lnTo>
                  <a:pt x="479714" y="67567"/>
                </a:lnTo>
                <a:lnTo>
                  <a:pt x="473695" y="63996"/>
                </a:lnTo>
                <a:lnTo>
                  <a:pt x="467741" y="60424"/>
                </a:lnTo>
                <a:lnTo>
                  <a:pt x="461557" y="58076"/>
                </a:lnTo>
                <a:lnTo>
                  <a:pt x="455141" y="56951"/>
                </a:lnTo>
                <a:lnTo>
                  <a:pt x="448791" y="55760"/>
                </a:lnTo>
                <a:lnTo>
                  <a:pt x="443168" y="55165"/>
                </a:lnTo>
                <a:close/>
              </a:path>
              <a:path w="1059180" h="266700">
                <a:moveTo>
                  <a:pt x="559990" y="57150"/>
                </a:moveTo>
                <a:lnTo>
                  <a:pt x="537368" y="57150"/>
                </a:lnTo>
                <a:lnTo>
                  <a:pt x="537368" y="209550"/>
                </a:lnTo>
                <a:lnTo>
                  <a:pt x="560784" y="209550"/>
                </a:lnTo>
                <a:lnTo>
                  <a:pt x="560784" y="109008"/>
                </a:lnTo>
                <a:lnTo>
                  <a:pt x="562471" y="101467"/>
                </a:lnTo>
                <a:lnTo>
                  <a:pt x="569217" y="89032"/>
                </a:lnTo>
                <a:lnTo>
                  <a:pt x="573815" y="84302"/>
                </a:lnTo>
                <a:lnTo>
                  <a:pt x="579816" y="80962"/>
                </a:lnTo>
                <a:lnTo>
                  <a:pt x="559990" y="80962"/>
                </a:lnTo>
                <a:lnTo>
                  <a:pt x="559990" y="57150"/>
                </a:lnTo>
                <a:close/>
              </a:path>
              <a:path w="1059180" h="266700">
                <a:moveTo>
                  <a:pt x="648984" y="76200"/>
                </a:moveTo>
                <a:lnTo>
                  <a:pt x="599678" y="76200"/>
                </a:lnTo>
                <a:lnTo>
                  <a:pt x="607379" y="76832"/>
                </a:lnTo>
                <a:lnTo>
                  <a:pt x="614213" y="78730"/>
                </a:lnTo>
                <a:lnTo>
                  <a:pt x="634494" y="112712"/>
                </a:lnTo>
                <a:lnTo>
                  <a:pt x="634603" y="209550"/>
                </a:lnTo>
                <a:lnTo>
                  <a:pt x="658018" y="209550"/>
                </a:lnTo>
                <a:lnTo>
                  <a:pt x="658018" y="112712"/>
                </a:lnTo>
                <a:lnTo>
                  <a:pt x="657615" y="103410"/>
                </a:lnTo>
                <a:lnTo>
                  <a:pt x="656406" y="94952"/>
                </a:lnTo>
                <a:lnTo>
                  <a:pt x="654391" y="87337"/>
                </a:lnTo>
                <a:lnTo>
                  <a:pt x="651569" y="80565"/>
                </a:lnTo>
                <a:lnTo>
                  <a:pt x="648984" y="76200"/>
                </a:lnTo>
                <a:close/>
              </a:path>
              <a:path w="1059180" h="266700">
                <a:moveTo>
                  <a:pt x="606425" y="55165"/>
                </a:moveTo>
                <a:lnTo>
                  <a:pt x="565546" y="73223"/>
                </a:lnTo>
                <a:lnTo>
                  <a:pt x="561975" y="80962"/>
                </a:lnTo>
                <a:lnTo>
                  <a:pt x="579816" y="80962"/>
                </a:lnTo>
                <a:lnTo>
                  <a:pt x="585522" y="77820"/>
                </a:lnTo>
                <a:lnTo>
                  <a:pt x="592203" y="76200"/>
                </a:lnTo>
                <a:lnTo>
                  <a:pt x="648984" y="76200"/>
                </a:lnTo>
                <a:lnTo>
                  <a:pt x="648022" y="74575"/>
                </a:lnTo>
                <a:lnTo>
                  <a:pt x="613922" y="55562"/>
                </a:lnTo>
                <a:lnTo>
                  <a:pt x="606425" y="55165"/>
                </a:lnTo>
                <a:close/>
              </a:path>
              <a:path w="1059180" h="266700">
                <a:moveTo>
                  <a:pt x="734541" y="20637"/>
                </a:moveTo>
                <a:lnTo>
                  <a:pt x="711125" y="20637"/>
                </a:lnTo>
                <a:lnTo>
                  <a:pt x="711125" y="181107"/>
                </a:lnTo>
                <a:lnTo>
                  <a:pt x="739303" y="210112"/>
                </a:lnTo>
                <a:lnTo>
                  <a:pt x="745786" y="211534"/>
                </a:lnTo>
                <a:lnTo>
                  <a:pt x="756766" y="211534"/>
                </a:lnTo>
                <a:lnTo>
                  <a:pt x="760371" y="211203"/>
                </a:lnTo>
                <a:lnTo>
                  <a:pt x="763215" y="210542"/>
                </a:lnTo>
                <a:lnTo>
                  <a:pt x="766059" y="209946"/>
                </a:lnTo>
                <a:lnTo>
                  <a:pt x="768275" y="209351"/>
                </a:lnTo>
                <a:lnTo>
                  <a:pt x="769863" y="208756"/>
                </a:lnTo>
                <a:lnTo>
                  <a:pt x="765370" y="188912"/>
                </a:lnTo>
                <a:lnTo>
                  <a:pt x="751342" y="188912"/>
                </a:lnTo>
                <a:lnTo>
                  <a:pt x="748068" y="188383"/>
                </a:lnTo>
                <a:lnTo>
                  <a:pt x="734541" y="172508"/>
                </a:lnTo>
                <a:lnTo>
                  <a:pt x="734541" y="20637"/>
                </a:lnTo>
                <a:close/>
              </a:path>
              <a:path w="1059180" h="266700">
                <a:moveTo>
                  <a:pt x="765100" y="187721"/>
                </a:moveTo>
                <a:lnTo>
                  <a:pt x="761131" y="188515"/>
                </a:lnTo>
                <a:lnTo>
                  <a:pt x="759478" y="188780"/>
                </a:lnTo>
                <a:lnTo>
                  <a:pt x="757361" y="188912"/>
                </a:lnTo>
                <a:lnTo>
                  <a:pt x="765370" y="188912"/>
                </a:lnTo>
                <a:lnTo>
                  <a:pt x="765100" y="187721"/>
                </a:lnTo>
                <a:close/>
              </a:path>
              <a:path w="1059180" h="266700">
                <a:moveTo>
                  <a:pt x="711125" y="57150"/>
                </a:moveTo>
                <a:lnTo>
                  <a:pt x="688106" y="57150"/>
                </a:lnTo>
                <a:lnTo>
                  <a:pt x="688106" y="76993"/>
                </a:lnTo>
                <a:lnTo>
                  <a:pt x="711125" y="76993"/>
                </a:lnTo>
                <a:lnTo>
                  <a:pt x="711125" y="57150"/>
                </a:lnTo>
                <a:close/>
              </a:path>
              <a:path w="1059180" h="266700">
                <a:moveTo>
                  <a:pt x="767084" y="57150"/>
                </a:moveTo>
                <a:lnTo>
                  <a:pt x="734541" y="57150"/>
                </a:lnTo>
                <a:lnTo>
                  <a:pt x="734541" y="76993"/>
                </a:lnTo>
                <a:lnTo>
                  <a:pt x="767084" y="76993"/>
                </a:lnTo>
                <a:lnTo>
                  <a:pt x="767084" y="57150"/>
                </a:lnTo>
                <a:close/>
              </a:path>
              <a:path w="1059180" h="266700">
                <a:moveTo>
                  <a:pt x="825723" y="57150"/>
                </a:moveTo>
                <a:lnTo>
                  <a:pt x="802307" y="57150"/>
                </a:lnTo>
                <a:lnTo>
                  <a:pt x="802307" y="209550"/>
                </a:lnTo>
                <a:lnTo>
                  <a:pt x="825723" y="209550"/>
                </a:lnTo>
                <a:lnTo>
                  <a:pt x="825723" y="57150"/>
                </a:lnTo>
                <a:close/>
              </a:path>
              <a:path w="1059180" h="266700">
                <a:moveTo>
                  <a:pt x="818777" y="0"/>
                </a:moveTo>
                <a:lnTo>
                  <a:pt x="809649" y="0"/>
                </a:lnTo>
                <a:lnTo>
                  <a:pt x="805714" y="1554"/>
                </a:lnTo>
                <a:lnTo>
                  <a:pt x="802406" y="4663"/>
                </a:lnTo>
                <a:lnTo>
                  <a:pt x="799165" y="7772"/>
                </a:lnTo>
                <a:lnTo>
                  <a:pt x="797545" y="11509"/>
                </a:lnTo>
                <a:lnTo>
                  <a:pt x="797545" y="20240"/>
                </a:lnTo>
                <a:lnTo>
                  <a:pt x="799165" y="23977"/>
                </a:lnTo>
                <a:lnTo>
                  <a:pt x="802406" y="27086"/>
                </a:lnTo>
                <a:lnTo>
                  <a:pt x="805714" y="30195"/>
                </a:lnTo>
                <a:lnTo>
                  <a:pt x="809649" y="31750"/>
                </a:lnTo>
                <a:lnTo>
                  <a:pt x="818777" y="31750"/>
                </a:lnTo>
                <a:lnTo>
                  <a:pt x="822680" y="30195"/>
                </a:lnTo>
                <a:lnTo>
                  <a:pt x="825921" y="27086"/>
                </a:lnTo>
                <a:lnTo>
                  <a:pt x="829228" y="23977"/>
                </a:lnTo>
                <a:lnTo>
                  <a:pt x="830882" y="20240"/>
                </a:lnTo>
                <a:lnTo>
                  <a:pt x="830882" y="11509"/>
                </a:lnTo>
                <a:lnTo>
                  <a:pt x="829228" y="7772"/>
                </a:lnTo>
                <a:lnTo>
                  <a:pt x="825921" y="4663"/>
                </a:lnTo>
                <a:lnTo>
                  <a:pt x="822680" y="1554"/>
                </a:lnTo>
                <a:lnTo>
                  <a:pt x="818777" y="0"/>
                </a:lnTo>
                <a:close/>
              </a:path>
              <a:path w="1059180" h="266700">
                <a:moveTo>
                  <a:pt x="872579" y="243284"/>
                </a:moveTo>
                <a:lnTo>
                  <a:pt x="866626" y="263921"/>
                </a:lnTo>
                <a:lnTo>
                  <a:pt x="867816" y="264517"/>
                </a:lnTo>
                <a:lnTo>
                  <a:pt x="869966" y="265112"/>
                </a:lnTo>
                <a:lnTo>
                  <a:pt x="873075" y="265707"/>
                </a:lnTo>
                <a:lnTo>
                  <a:pt x="876184" y="266369"/>
                </a:lnTo>
                <a:lnTo>
                  <a:pt x="879723" y="266700"/>
                </a:lnTo>
                <a:lnTo>
                  <a:pt x="890769" y="266700"/>
                </a:lnTo>
                <a:lnTo>
                  <a:pt x="897119" y="265443"/>
                </a:lnTo>
                <a:lnTo>
                  <a:pt x="908430" y="260416"/>
                </a:lnTo>
                <a:lnTo>
                  <a:pt x="913424" y="256546"/>
                </a:lnTo>
                <a:lnTo>
                  <a:pt x="917723" y="251321"/>
                </a:lnTo>
                <a:lnTo>
                  <a:pt x="922023" y="246161"/>
                </a:lnTo>
                <a:lnTo>
                  <a:pt x="922517" y="245268"/>
                </a:lnTo>
                <a:lnTo>
                  <a:pt x="883294" y="245268"/>
                </a:lnTo>
                <a:lnTo>
                  <a:pt x="878267" y="244739"/>
                </a:lnTo>
                <a:lnTo>
                  <a:pt x="872579" y="243284"/>
                </a:lnTo>
                <a:close/>
              </a:path>
              <a:path w="1059180" h="266700">
                <a:moveTo>
                  <a:pt x="882104" y="57150"/>
                </a:moveTo>
                <a:lnTo>
                  <a:pt x="856704" y="57150"/>
                </a:lnTo>
                <a:lnTo>
                  <a:pt x="913060" y="210343"/>
                </a:lnTo>
                <a:lnTo>
                  <a:pt x="905850" y="229989"/>
                </a:lnTo>
                <a:lnTo>
                  <a:pt x="902708" y="235578"/>
                </a:lnTo>
                <a:lnTo>
                  <a:pt x="899269" y="239017"/>
                </a:lnTo>
                <a:lnTo>
                  <a:pt x="895895" y="242523"/>
                </a:lnTo>
                <a:lnTo>
                  <a:pt x="892026" y="244475"/>
                </a:lnTo>
                <a:lnTo>
                  <a:pt x="883294" y="245268"/>
                </a:lnTo>
                <a:lnTo>
                  <a:pt x="922517" y="245268"/>
                </a:lnTo>
                <a:lnTo>
                  <a:pt x="925628" y="239646"/>
                </a:lnTo>
                <a:lnTo>
                  <a:pt x="948243" y="178593"/>
                </a:lnTo>
                <a:lnTo>
                  <a:pt x="924173" y="178593"/>
                </a:lnTo>
                <a:lnTo>
                  <a:pt x="882104" y="57150"/>
                </a:lnTo>
                <a:close/>
              </a:path>
              <a:path w="1059180" h="266700">
                <a:moveTo>
                  <a:pt x="993229" y="57150"/>
                </a:moveTo>
                <a:lnTo>
                  <a:pt x="967829" y="57150"/>
                </a:lnTo>
                <a:lnTo>
                  <a:pt x="925760" y="178593"/>
                </a:lnTo>
                <a:lnTo>
                  <a:pt x="948243" y="178593"/>
                </a:lnTo>
                <a:lnTo>
                  <a:pt x="993229" y="57150"/>
                </a:lnTo>
                <a:close/>
              </a:path>
              <a:path w="1059180" h="266700">
                <a:moveTo>
                  <a:pt x="1046096" y="175418"/>
                </a:moveTo>
                <a:lnTo>
                  <a:pt x="1036306" y="175418"/>
                </a:lnTo>
                <a:lnTo>
                  <a:pt x="1032106" y="177171"/>
                </a:lnTo>
                <a:lnTo>
                  <a:pt x="1025095" y="184183"/>
                </a:lnTo>
                <a:lnTo>
                  <a:pt x="1023342" y="188383"/>
                </a:lnTo>
                <a:lnTo>
                  <a:pt x="1023342" y="198172"/>
                </a:lnTo>
                <a:lnTo>
                  <a:pt x="1025095" y="202373"/>
                </a:lnTo>
                <a:lnTo>
                  <a:pt x="1032106" y="209384"/>
                </a:lnTo>
                <a:lnTo>
                  <a:pt x="1036306" y="211137"/>
                </a:lnTo>
                <a:lnTo>
                  <a:pt x="1044508" y="211137"/>
                </a:lnTo>
                <a:lnTo>
                  <a:pt x="1047485" y="210343"/>
                </a:lnTo>
                <a:lnTo>
                  <a:pt x="1052843" y="207102"/>
                </a:lnTo>
                <a:lnTo>
                  <a:pt x="1054992" y="204919"/>
                </a:lnTo>
                <a:lnTo>
                  <a:pt x="1056580" y="202207"/>
                </a:lnTo>
                <a:lnTo>
                  <a:pt x="1058234" y="199495"/>
                </a:lnTo>
                <a:lnTo>
                  <a:pt x="1059060" y="196519"/>
                </a:lnTo>
                <a:lnTo>
                  <a:pt x="1059060" y="188383"/>
                </a:lnTo>
                <a:lnTo>
                  <a:pt x="1057308" y="184183"/>
                </a:lnTo>
                <a:lnTo>
                  <a:pt x="1050296" y="177171"/>
                </a:lnTo>
                <a:lnTo>
                  <a:pt x="1046096" y="175418"/>
                </a:lnTo>
                <a:close/>
              </a:path>
              <a:path w="1059180" h="266700">
                <a:moveTo>
                  <a:pt x="1046096" y="62309"/>
                </a:moveTo>
                <a:lnTo>
                  <a:pt x="1036306" y="62309"/>
                </a:lnTo>
                <a:lnTo>
                  <a:pt x="1032106" y="64062"/>
                </a:lnTo>
                <a:lnTo>
                  <a:pt x="1025095" y="71073"/>
                </a:lnTo>
                <a:lnTo>
                  <a:pt x="1023342" y="75273"/>
                </a:lnTo>
                <a:lnTo>
                  <a:pt x="1023342" y="85063"/>
                </a:lnTo>
                <a:lnTo>
                  <a:pt x="1025095" y="89263"/>
                </a:lnTo>
                <a:lnTo>
                  <a:pt x="1032106" y="96275"/>
                </a:lnTo>
                <a:lnTo>
                  <a:pt x="1036306" y="98028"/>
                </a:lnTo>
                <a:lnTo>
                  <a:pt x="1044508" y="98028"/>
                </a:lnTo>
                <a:lnTo>
                  <a:pt x="1047485" y="97234"/>
                </a:lnTo>
                <a:lnTo>
                  <a:pt x="1052843" y="93993"/>
                </a:lnTo>
                <a:lnTo>
                  <a:pt x="1054992" y="91810"/>
                </a:lnTo>
                <a:lnTo>
                  <a:pt x="1056580" y="89098"/>
                </a:lnTo>
                <a:lnTo>
                  <a:pt x="1058234" y="86386"/>
                </a:lnTo>
                <a:lnTo>
                  <a:pt x="1059060" y="83409"/>
                </a:lnTo>
                <a:lnTo>
                  <a:pt x="1059060" y="75273"/>
                </a:lnTo>
                <a:lnTo>
                  <a:pt x="1057308" y="71073"/>
                </a:lnTo>
                <a:lnTo>
                  <a:pt x="1050296" y="64062"/>
                </a:lnTo>
                <a:lnTo>
                  <a:pt x="1046096" y="62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89162" y="5844782"/>
            <a:ext cx="1247007" cy="137694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1791545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4653" y="5704406"/>
            <a:ext cx="2243627" cy="6356"/>
          </a:xfrm>
          <a:custGeom>
            <a:avLst/>
            <a:gdLst/>
            <a:ahLst/>
            <a:cxnLst/>
            <a:rect l="l" t="t" r="r" b="b"/>
            <a:pathLst>
              <a:path w="4483100" h="12700">
                <a:moveTo>
                  <a:pt x="4483100" y="0"/>
                </a:moveTo>
                <a:lnTo>
                  <a:pt x="0" y="0"/>
                </a:lnTo>
                <a:lnTo>
                  <a:pt x="0" y="12700"/>
                </a:lnTo>
                <a:lnTo>
                  <a:pt x="4483100" y="12700"/>
                </a:lnTo>
                <a:lnTo>
                  <a:pt x="4483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" name="object 3"/>
          <p:cNvSpPr/>
          <p:nvPr/>
        </p:nvSpPr>
        <p:spPr>
          <a:xfrm>
            <a:off x="4945585" y="3155696"/>
            <a:ext cx="2301148" cy="6356"/>
          </a:xfrm>
          <a:custGeom>
            <a:avLst/>
            <a:gdLst/>
            <a:ahLst/>
            <a:cxnLst/>
            <a:rect l="l" t="t" r="r" b="b"/>
            <a:pathLst>
              <a:path w="4598035" h="12700">
                <a:moveTo>
                  <a:pt x="4597470" y="0"/>
                </a:moveTo>
                <a:lnTo>
                  <a:pt x="0" y="0"/>
                </a:lnTo>
                <a:lnTo>
                  <a:pt x="0" y="12700"/>
                </a:lnTo>
                <a:lnTo>
                  <a:pt x="4597470" y="12700"/>
                </a:lnTo>
                <a:lnTo>
                  <a:pt x="459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" name="object 4"/>
          <p:cNvSpPr/>
          <p:nvPr/>
        </p:nvSpPr>
        <p:spPr>
          <a:xfrm>
            <a:off x="4945585" y="4700176"/>
            <a:ext cx="2300830" cy="6356"/>
          </a:xfrm>
          <a:custGeom>
            <a:avLst/>
            <a:gdLst/>
            <a:ahLst/>
            <a:cxnLst/>
            <a:rect l="l" t="t" r="r" b="b"/>
            <a:pathLst>
              <a:path w="4597400" h="12700">
                <a:moveTo>
                  <a:pt x="4597400" y="0"/>
                </a:moveTo>
                <a:lnTo>
                  <a:pt x="0" y="0"/>
                </a:lnTo>
                <a:lnTo>
                  <a:pt x="0" y="12700"/>
                </a:lnTo>
                <a:lnTo>
                  <a:pt x="4597400" y="12700"/>
                </a:lnTo>
                <a:lnTo>
                  <a:pt x="459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5" name="object 5"/>
          <p:cNvGrpSpPr/>
          <p:nvPr/>
        </p:nvGrpSpPr>
        <p:grpSpPr>
          <a:xfrm>
            <a:off x="4977364" y="1801893"/>
            <a:ext cx="2237272" cy="1080500"/>
            <a:chOff x="241300" y="2108200"/>
            <a:chExt cx="4470400" cy="2159000"/>
          </a:xfrm>
        </p:grpSpPr>
        <p:sp>
          <p:nvSpPr>
            <p:cNvPr id="6" name="object 6"/>
            <p:cNvSpPr/>
            <p:nvPr/>
          </p:nvSpPr>
          <p:spPr>
            <a:xfrm>
              <a:off x="241300" y="2108200"/>
              <a:ext cx="4470400" cy="2159000"/>
            </a:xfrm>
            <a:custGeom>
              <a:avLst/>
              <a:gdLst/>
              <a:ahLst/>
              <a:cxnLst/>
              <a:rect l="l" t="t" r="r" b="b"/>
              <a:pathLst>
                <a:path w="4470400" h="2159000">
                  <a:moveTo>
                    <a:pt x="4470400" y="0"/>
                  </a:moveTo>
                  <a:lnTo>
                    <a:pt x="0" y="0"/>
                  </a:lnTo>
                  <a:lnTo>
                    <a:pt x="0" y="2159000"/>
                  </a:lnTo>
                  <a:lnTo>
                    <a:pt x="4470400" y="2159000"/>
                  </a:lnTo>
                  <a:lnTo>
                    <a:pt x="44704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721" y="2543175"/>
              <a:ext cx="3889871" cy="2698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92300" y="30353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9" name="object 9"/>
            <p:cNvSpPr/>
            <p:nvPr/>
          </p:nvSpPr>
          <p:spPr>
            <a:xfrm>
              <a:off x="1892300" y="30353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2" y="28443"/>
                  </a:lnTo>
                  <a:lnTo>
                    <a:pt x="179266" y="49416"/>
                  </a:lnTo>
                  <a:lnTo>
                    <a:pt x="140773" y="75416"/>
                  </a:lnTo>
                  <a:lnTo>
                    <a:pt x="106012" y="106012"/>
                  </a:lnTo>
                  <a:lnTo>
                    <a:pt x="75416" y="140773"/>
                  </a:lnTo>
                  <a:lnTo>
                    <a:pt x="49416" y="179266"/>
                  </a:lnTo>
                  <a:lnTo>
                    <a:pt x="28443" y="221062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3" y="502837"/>
                  </a:lnTo>
                  <a:lnTo>
                    <a:pt x="49416" y="544633"/>
                  </a:lnTo>
                  <a:lnTo>
                    <a:pt x="75416" y="583126"/>
                  </a:lnTo>
                  <a:lnTo>
                    <a:pt x="106012" y="617887"/>
                  </a:lnTo>
                  <a:lnTo>
                    <a:pt x="140773" y="648483"/>
                  </a:lnTo>
                  <a:lnTo>
                    <a:pt x="179266" y="674483"/>
                  </a:lnTo>
                  <a:lnTo>
                    <a:pt x="221062" y="695456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361950" y="711200"/>
                  </a:lnTo>
                  <a:lnTo>
                    <a:pt x="314558" y="708011"/>
                  </a:lnTo>
                  <a:lnTo>
                    <a:pt x="269105" y="698724"/>
                  </a:lnTo>
                  <a:lnTo>
                    <a:pt x="226006" y="683754"/>
                  </a:lnTo>
                  <a:lnTo>
                    <a:pt x="185676" y="663517"/>
                  </a:lnTo>
                  <a:lnTo>
                    <a:pt x="148533" y="638429"/>
                  </a:lnTo>
                  <a:lnTo>
                    <a:pt x="114992" y="608907"/>
                  </a:lnTo>
                  <a:lnTo>
                    <a:pt x="85470" y="575366"/>
                  </a:lnTo>
                  <a:lnTo>
                    <a:pt x="60382" y="538223"/>
                  </a:lnTo>
                  <a:lnTo>
                    <a:pt x="40145" y="497893"/>
                  </a:lnTo>
                  <a:lnTo>
                    <a:pt x="25175" y="454794"/>
                  </a:lnTo>
                  <a:lnTo>
                    <a:pt x="15888" y="409341"/>
                  </a:lnTo>
                  <a:lnTo>
                    <a:pt x="12700" y="361950"/>
                  </a:lnTo>
                  <a:lnTo>
                    <a:pt x="15888" y="314558"/>
                  </a:lnTo>
                  <a:lnTo>
                    <a:pt x="25175" y="269105"/>
                  </a:lnTo>
                  <a:lnTo>
                    <a:pt x="40145" y="226006"/>
                  </a:lnTo>
                  <a:lnTo>
                    <a:pt x="60382" y="185676"/>
                  </a:lnTo>
                  <a:lnTo>
                    <a:pt x="85470" y="148533"/>
                  </a:lnTo>
                  <a:lnTo>
                    <a:pt x="114992" y="114992"/>
                  </a:lnTo>
                  <a:lnTo>
                    <a:pt x="148533" y="85470"/>
                  </a:lnTo>
                  <a:lnTo>
                    <a:pt x="185676" y="60382"/>
                  </a:lnTo>
                  <a:lnTo>
                    <a:pt x="226006" y="40145"/>
                  </a:lnTo>
                  <a:lnTo>
                    <a:pt x="269105" y="25175"/>
                  </a:lnTo>
                  <a:lnTo>
                    <a:pt x="314558" y="15888"/>
                  </a:lnTo>
                  <a:lnTo>
                    <a:pt x="361950" y="12700"/>
                  </a:lnTo>
                  <a:lnTo>
                    <a:pt x="361950" y="0"/>
                  </a:lnTo>
                  <a:close/>
                </a:path>
                <a:path w="723900" h="723900">
                  <a:moveTo>
                    <a:pt x="361950" y="0"/>
                  </a:moveTo>
                  <a:lnTo>
                    <a:pt x="361950" y="12700"/>
                  </a:lnTo>
                  <a:lnTo>
                    <a:pt x="409341" y="15888"/>
                  </a:lnTo>
                  <a:lnTo>
                    <a:pt x="454794" y="25175"/>
                  </a:lnTo>
                  <a:lnTo>
                    <a:pt x="497893" y="40145"/>
                  </a:lnTo>
                  <a:lnTo>
                    <a:pt x="538223" y="60382"/>
                  </a:lnTo>
                  <a:lnTo>
                    <a:pt x="575366" y="85470"/>
                  </a:lnTo>
                  <a:lnTo>
                    <a:pt x="608907" y="114992"/>
                  </a:lnTo>
                  <a:lnTo>
                    <a:pt x="638429" y="148533"/>
                  </a:lnTo>
                  <a:lnTo>
                    <a:pt x="663517" y="185676"/>
                  </a:lnTo>
                  <a:lnTo>
                    <a:pt x="683754" y="226006"/>
                  </a:lnTo>
                  <a:lnTo>
                    <a:pt x="698724" y="269105"/>
                  </a:lnTo>
                  <a:lnTo>
                    <a:pt x="708011" y="314558"/>
                  </a:lnTo>
                  <a:lnTo>
                    <a:pt x="711200" y="361950"/>
                  </a:lnTo>
                  <a:lnTo>
                    <a:pt x="708011" y="409341"/>
                  </a:lnTo>
                  <a:lnTo>
                    <a:pt x="698724" y="454794"/>
                  </a:lnTo>
                  <a:lnTo>
                    <a:pt x="683754" y="497893"/>
                  </a:lnTo>
                  <a:lnTo>
                    <a:pt x="663517" y="538223"/>
                  </a:lnTo>
                  <a:lnTo>
                    <a:pt x="638429" y="575366"/>
                  </a:lnTo>
                  <a:lnTo>
                    <a:pt x="608907" y="608907"/>
                  </a:lnTo>
                  <a:lnTo>
                    <a:pt x="575366" y="638429"/>
                  </a:lnTo>
                  <a:lnTo>
                    <a:pt x="538223" y="663517"/>
                  </a:lnTo>
                  <a:lnTo>
                    <a:pt x="497893" y="683754"/>
                  </a:lnTo>
                  <a:lnTo>
                    <a:pt x="454794" y="698724"/>
                  </a:lnTo>
                  <a:lnTo>
                    <a:pt x="409341" y="708011"/>
                  </a:lnTo>
                  <a:lnTo>
                    <a:pt x="361950" y="711200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7" y="695456"/>
                  </a:lnTo>
                  <a:lnTo>
                    <a:pt x="544633" y="674483"/>
                  </a:lnTo>
                  <a:lnTo>
                    <a:pt x="583126" y="648483"/>
                  </a:lnTo>
                  <a:lnTo>
                    <a:pt x="617887" y="617887"/>
                  </a:lnTo>
                  <a:lnTo>
                    <a:pt x="648483" y="583126"/>
                  </a:lnTo>
                  <a:lnTo>
                    <a:pt x="674483" y="544633"/>
                  </a:lnTo>
                  <a:lnTo>
                    <a:pt x="695456" y="502837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6" y="221062"/>
                  </a:lnTo>
                  <a:lnTo>
                    <a:pt x="674483" y="179266"/>
                  </a:lnTo>
                  <a:lnTo>
                    <a:pt x="648483" y="140773"/>
                  </a:lnTo>
                  <a:lnTo>
                    <a:pt x="617887" y="106012"/>
                  </a:lnTo>
                  <a:lnTo>
                    <a:pt x="583126" y="75416"/>
                  </a:lnTo>
                  <a:lnTo>
                    <a:pt x="544633" y="49416"/>
                  </a:lnTo>
                  <a:lnTo>
                    <a:pt x="502837" y="28443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250667" y="3429000"/>
            <a:ext cx="1671598" cy="1099568"/>
            <a:chOff x="787400" y="5359400"/>
            <a:chExt cx="3340100" cy="2197100"/>
          </a:xfrm>
        </p:grpSpPr>
        <p:sp>
          <p:nvSpPr>
            <p:cNvPr id="11" name="object 11"/>
            <p:cNvSpPr/>
            <p:nvPr/>
          </p:nvSpPr>
          <p:spPr>
            <a:xfrm>
              <a:off x="787400" y="5359400"/>
              <a:ext cx="3340100" cy="2197100"/>
            </a:xfrm>
            <a:custGeom>
              <a:avLst/>
              <a:gdLst/>
              <a:ahLst/>
              <a:cxnLst/>
              <a:rect l="l" t="t" r="r" b="b"/>
              <a:pathLst>
                <a:path w="3340100" h="2197100">
                  <a:moveTo>
                    <a:pt x="3340100" y="0"/>
                  </a:moveTo>
                  <a:lnTo>
                    <a:pt x="0" y="0"/>
                  </a:lnTo>
                  <a:lnTo>
                    <a:pt x="0" y="2197100"/>
                  </a:lnTo>
                  <a:lnTo>
                    <a:pt x="3340100" y="2197100"/>
                  </a:lnTo>
                  <a:lnTo>
                    <a:pt x="33401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989" y="5648721"/>
              <a:ext cx="2141859" cy="2631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7900" y="6057899"/>
              <a:ext cx="2971800" cy="622300"/>
            </a:xfrm>
            <a:custGeom>
              <a:avLst/>
              <a:gdLst/>
              <a:ahLst/>
              <a:cxnLst/>
              <a:rect l="l" t="t" r="r" b="b"/>
              <a:pathLst>
                <a:path w="2971800" h="622300">
                  <a:moveTo>
                    <a:pt x="2971800" y="609600"/>
                  </a:moveTo>
                  <a:lnTo>
                    <a:pt x="12700" y="6096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22300"/>
                  </a:lnTo>
                  <a:lnTo>
                    <a:pt x="12700" y="622300"/>
                  </a:lnTo>
                  <a:lnTo>
                    <a:pt x="2971800" y="622300"/>
                  </a:lnTo>
                  <a:lnTo>
                    <a:pt x="2971800" y="609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1009" y="1026475"/>
            <a:ext cx="362285" cy="35593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352362" y="3778573"/>
            <a:ext cx="1487277" cy="311438"/>
          </a:xfrm>
          <a:custGeom>
            <a:avLst/>
            <a:gdLst/>
            <a:ahLst/>
            <a:cxnLst/>
            <a:rect l="l" t="t" r="r" b="b"/>
            <a:pathLst>
              <a:path w="2971800" h="622300">
                <a:moveTo>
                  <a:pt x="2971800" y="0"/>
                </a:moveTo>
                <a:lnTo>
                  <a:pt x="2959100" y="0"/>
                </a:lnTo>
                <a:lnTo>
                  <a:pt x="0" y="0"/>
                </a:lnTo>
                <a:lnTo>
                  <a:pt x="0" y="12700"/>
                </a:lnTo>
                <a:lnTo>
                  <a:pt x="2959100" y="12700"/>
                </a:lnTo>
                <a:lnTo>
                  <a:pt x="2959100" y="622300"/>
                </a:lnTo>
                <a:lnTo>
                  <a:pt x="2971800" y="622300"/>
                </a:lnTo>
                <a:lnTo>
                  <a:pt x="2971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6" name="object 16"/>
          <p:cNvSpPr/>
          <p:nvPr/>
        </p:nvSpPr>
        <p:spPr>
          <a:xfrm>
            <a:off x="5346006" y="4159926"/>
            <a:ext cx="1493633" cy="311438"/>
          </a:xfrm>
          <a:custGeom>
            <a:avLst/>
            <a:gdLst/>
            <a:ahLst/>
            <a:cxnLst/>
            <a:rect l="l" t="t" r="r" b="b"/>
            <a:pathLst>
              <a:path w="2984500" h="622300">
                <a:moveTo>
                  <a:pt x="2984500" y="0"/>
                </a:moveTo>
                <a:lnTo>
                  <a:pt x="2971800" y="0"/>
                </a:lnTo>
                <a:lnTo>
                  <a:pt x="2971800" y="12700"/>
                </a:lnTo>
                <a:lnTo>
                  <a:pt x="2971800" y="609600"/>
                </a:lnTo>
                <a:lnTo>
                  <a:pt x="12700" y="609600"/>
                </a:lnTo>
                <a:lnTo>
                  <a:pt x="12700" y="12700"/>
                </a:lnTo>
                <a:lnTo>
                  <a:pt x="2971800" y="12700"/>
                </a:lnTo>
                <a:lnTo>
                  <a:pt x="2971800" y="0"/>
                </a:lnTo>
                <a:lnTo>
                  <a:pt x="12700" y="0"/>
                </a:lnTo>
                <a:lnTo>
                  <a:pt x="0" y="0"/>
                </a:lnTo>
                <a:lnTo>
                  <a:pt x="0" y="622300"/>
                </a:lnTo>
                <a:lnTo>
                  <a:pt x="12700" y="622300"/>
                </a:lnTo>
                <a:lnTo>
                  <a:pt x="2971800" y="622300"/>
                </a:lnTo>
                <a:lnTo>
                  <a:pt x="2984500" y="622300"/>
                </a:lnTo>
                <a:lnTo>
                  <a:pt x="2984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19247" y="5844782"/>
            <a:ext cx="1247007" cy="13769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7023" y="4808227"/>
            <a:ext cx="1671598" cy="692791"/>
            <a:chOff x="800100" y="8115300"/>
            <a:chExt cx="3340100" cy="1384300"/>
          </a:xfrm>
        </p:grpSpPr>
        <p:sp>
          <p:nvSpPr>
            <p:cNvPr id="19" name="object 19"/>
            <p:cNvSpPr/>
            <p:nvPr/>
          </p:nvSpPr>
          <p:spPr>
            <a:xfrm>
              <a:off x="800100" y="8115300"/>
              <a:ext cx="3340100" cy="1384300"/>
            </a:xfrm>
            <a:custGeom>
              <a:avLst/>
              <a:gdLst/>
              <a:ahLst/>
              <a:cxnLst/>
              <a:rect l="l" t="t" r="r" b="b"/>
              <a:pathLst>
                <a:path w="3340100" h="1384300">
                  <a:moveTo>
                    <a:pt x="3340100" y="0"/>
                  </a:moveTo>
                  <a:lnTo>
                    <a:pt x="0" y="0"/>
                  </a:lnTo>
                  <a:lnTo>
                    <a:pt x="0" y="1384300"/>
                  </a:lnTo>
                  <a:lnTo>
                    <a:pt x="3340100" y="1384300"/>
                  </a:lnTo>
                  <a:lnTo>
                    <a:pt x="33401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1821" y="8379221"/>
              <a:ext cx="2286868" cy="26312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375659" y="1051899"/>
            <a:ext cx="832621" cy="305082"/>
            <a:chOff x="3035300" y="609600"/>
            <a:chExt cx="1663700" cy="609600"/>
          </a:xfrm>
        </p:grpSpPr>
        <p:sp>
          <p:nvSpPr>
            <p:cNvPr id="22" name="object 22"/>
            <p:cNvSpPr/>
            <p:nvPr/>
          </p:nvSpPr>
          <p:spPr>
            <a:xfrm>
              <a:off x="3035300" y="609600"/>
              <a:ext cx="1663700" cy="609600"/>
            </a:xfrm>
            <a:custGeom>
              <a:avLst/>
              <a:gdLst/>
              <a:ahLst/>
              <a:cxnLst/>
              <a:rect l="l" t="t" r="r" b="b"/>
              <a:pathLst>
                <a:path w="1663700" h="609600">
                  <a:moveTo>
                    <a:pt x="16637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663700" y="609600"/>
                  </a:lnTo>
                  <a:lnTo>
                    <a:pt x="16637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3" name="object 23"/>
            <p:cNvSpPr/>
            <p:nvPr/>
          </p:nvSpPr>
          <p:spPr>
            <a:xfrm>
              <a:off x="3288506" y="822721"/>
              <a:ext cx="1160780" cy="209550"/>
            </a:xfrm>
            <a:custGeom>
              <a:avLst/>
              <a:gdLst/>
              <a:ahLst/>
              <a:cxnLst/>
              <a:rect l="l" t="t" r="r" b="b"/>
              <a:pathLst>
                <a:path w="1160779" h="209550">
                  <a:moveTo>
                    <a:pt x="24606" y="2778"/>
                  </a:moveTo>
                  <a:lnTo>
                    <a:pt x="0" y="2778"/>
                  </a:lnTo>
                  <a:lnTo>
                    <a:pt x="0" y="205978"/>
                  </a:lnTo>
                  <a:lnTo>
                    <a:pt x="119062" y="205978"/>
                  </a:lnTo>
                  <a:lnTo>
                    <a:pt x="119062" y="184150"/>
                  </a:lnTo>
                  <a:lnTo>
                    <a:pt x="24606" y="184150"/>
                  </a:lnTo>
                  <a:lnTo>
                    <a:pt x="24606" y="2778"/>
                  </a:lnTo>
                  <a:close/>
                </a:path>
                <a:path w="1160779" h="209550">
                  <a:moveTo>
                    <a:pt x="225821" y="2778"/>
                  </a:moveTo>
                  <a:lnTo>
                    <a:pt x="157162" y="2778"/>
                  </a:lnTo>
                  <a:lnTo>
                    <a:pt x="157162" y="205978"/>
                  </a:lnTo>
                  <a:lnTo>
                    <a:pt x="181768" y="205978"/>
                  </a:lnTo>
                  <a:lnTo>
                    <a:pt x="181768" y="131762"/>
                  </a:lnTo>
                  <a:lnTo>
                    <a:pt x="177006" y="131762"/>
                  </a:lnTo>
                  <a:lnTo>
                    <a:pt x="177006" y="109934"/>
                  </a:lnTo>
                  <a:lnTo>
                    <a:pt x="181768" y="109934"/>
                  </a:lnTo>
                  <a:lnTo>
                    <a:pt x="181768" y="24606"/>
                  </a:lnTo>
                  <a:lnTo>
                    <a:pt x="280848" y="24606"/>
                  </a:lnTo>
                  <a:lnTo>
                    <a:pt x="247550" y="4936"/>
                  </a:lnTo>
                  <a:lnTo>
                    <a:pt x="237232" y="3317"/>
                  </a:lnTo>
                  <a:lnTo>
                    <a:pt x="225821" y="2778"/>
                  </a:lnTo>
                  <a:close/>
                </a:path>
                <a:path w="1160779" h="209550">
                  <a:moveTo>
                    <a:pt x="181768" y="109934"/>
                  </a:moveTo>
                  <a:lnTo>
                    <a:pt x="177006" y="109934"/>
                  </a:lnTo>
                  <a:lnTo>
                    <a:pt x="177006" y="131762"/>
                  </a:lnTo>
                  <a:lnTo>
                    <a:pt x="181768" y="131762"/>
                  </a:lnTo>
                  <a:lnTo>
                    <a:pt x="181768" y="109934"/>
                  </a:lnTo>
                  <a:close/>
                </a:path>
                <a:path w="1160779" h="209550">
                  <a:moveTo>
                    <a:pt x="280848" y="24606"/>
                  </a:moveTo>
                  <a:lnTo>
                    <a:pt x="225028" y="24606"/>
                  </a:lnTo>
                  <a:lnTo>
                    <a:pt x="232903" y="24953"/>
                  </a:lnTo>
                  <a:lnTo>
                    <a:pt x="239960" y="25995"/>
                  </a:lnTo>
                  <a:lnTo>
                    <a:pt x="266104" y="45243"/>
                  </a:lnTo>
                  <a:lnTo>
                    <a:pt x="269147" y="51659"/>
                  </a:lnTo>
                  <a:lnTo>
                    <a:pt x="270668" y="58935"/>
                  </a:lnTo>
                  <a:lnTo>
                    <a:pt x="270668" y="75207"/>
                  </a:lnTo>
                  <a:lnTo>
                    <a:pt x="269147" y="82516"/>
                  </a:lnTo>
                  <a:lnTo>
                    <a:pt x="266104" y="88999"/>
                  </a:lnTo>
                  <a:lnTo>
                    <a:pt x="263128" y="95415"/>
                  </a:lnTo>
                  <a:lnTo>
                    <a:pt x="225425" y="109934"/>
                  </a:lnTo>
                  <a:lnTo>
                    <a:pt x="181768" y="109934"/>
                  </a:lnTo>
                  <a:lnTo>
                    <a:pt x="181768" y="131762"/>
                  </a:lnTo>
                  <a:lnTo>
                    <a:pt x="226218" y="131762"/>
                  </a:lnTo>
                  <a:lnTo>
                    <a:pt x="237542" y="131222"/>
                  </a:lnTo>
                  <a:lnTo>
                    <a:pt x="278308" y="112910"/>
                  </a:lnTo>
                  <a:lnTo>
                    <a:pt x="294419" y="75846"/>
                  </a:lnTo>
                  <a:lnTo>
                    <a:pt x="294878" y="67071"/>
                  </a:lnTo>
                  <a:lnTo>
                    <a:pt x="294419" y="58303"/>
                  </a:lnTo>
                  <a:lnTo>
                    <a:pt x="293042" y="49956"/>
                  </a:lnTo>
                  <a:lnTo>
                    <a:pt x="290748" y="42031"/>
                  </a:lnTo>
                  <a:lnTo>
                    <a:pt x="287535" y="34528"/>
                  </a:lnTo>
                  <a:lnTo>
                    <a:pt x="283368" y="27613"/>
                  </a:lnTo>
                  <a:lnTo>
                    <a:pt x="280848" y="24606"/>
                  </a:lnTo>
                  <a:close/>
                </a:path>
                <a:path w="1160779" h="209550">
                  <a:moveTo>
                    <a:pt x="359122" y="2778"/>
                  </a:moveTo>
                  <a:lnTo>
                    <a:pt x="334516" y="2778"/>
                  </a:lnTo>
                  <a:lnTo>
                    <a:pt x="334516" y="137318"/>
                  </a:lnTo>
                  <a:lnTo>
                    <a:pt x="344239" y="174525"/>
                  </a:lnTo>
                  <a:lnTo>
                    <a:pt x="381086" y="204303"/>
                  </a:lnTo>
                  <a:lnTo>
                    <a:pt x="413494" y="209550"/>
                  </a:lnTo>
                  <a:lnTo>
                    <a:pt x="425065" y="208967"/>
                  </a:lnTo>
                  <a:lnTo>
                    <a:pt x="463543" y="195082"/>
                  </a:lnTo>
                  <a:lnTo>
                    <a:pt x="473291" y="186531"/>
                  </a:lnTo>
                  <a:lnTo>
                    <a:pt x="413494" y="186531"/>
                  </a:lnTo>
                  <a:lnTo>
                    <a:pt x="405308" y="186121"/>
                  </a:lnTo>
                  <a:lnTo>
                    <a:pt x="369292" y="167276"/>
                  </a:lnTo>
                  <a:lnTo>
                    <a:pt x="359234" y="137318"/>
                  </a:lnTo>
                  <a:lnTo>
                    <a:pt x="359122" y="2778"/>
                  </a:lnTo>
                  <a:close/>
                </a:path>
                <a:path w="1160779" h="209550">
                  <a:moveTo>
                    <a:pt x="492472" y="2778"/>
                  </a:moveTo>
                  <a:lnTo>
                    <a:pt x="467866" y="2778"/>
                  </a:lnTo>
                  <a:lnTo>
                    <a:pt x="467753" y="137318"/>
                  </a:lnTo>
                  <a:lnTo>
                    <a:pt x="467456" y="142571"/>
                  </a:lnTo>
                  <a:lnTo>
                    <a:pt x="448406" y="176355"/>
                  </a:lnTo>
                  <a:lnTo>
                    <a:pt x="413494" y="186531"/>
                  </a:lnTo>
                  <a:lnTo>
                    <a:pt x="473291" y="186531"/>
                  </a:lnTo>
                  <a:lnTo>
                    <a:pt x="491858" y="147457"/>
                  </a:lnTo>
                  <a:lnTo>
                    <a:pt x="492472" y="137318"/>
                  </a:lnTo>
                  <a:lnTo>
                    <a:pt x="492472" y="2778"/>
                  </a:lnTo>
                  <a:close/>
                </a:path>
                <a:path w="1160779" h="209550">
                  <a:moveTo>
                    <a:pt x="701947" y="0"/>
                  </a:moveTo>
                  <a:lnTo>
                    <a:pt x="655711" y="12700"/>
                  </a:lnTo>
                  <a:lnTo>
                    <a:pt x="623862" y="48815"/>
                  </a:lnTo>
                  <a:lnTo>
                    <a:pt x="612979" y="88850"/>
                  </a:lnTo>
                  <a:lnTo>
                    <a:pt x="612254" y="104378"/>
                  </a:lnTo>
                  <a:lnTo>
                    <a:pt x="612979" y="119905"/>
                  </a:lnTo>
                  <a:lnTo>
                    <a:pt x="623862" y="159940"/>
                  </a:lnTo>
                  <a:lnTo>
                    <a:pt x="655711" y="196056"/>
                  </a:lnTo>
                  <a:lnTo>
                    <a:pt x="701947" y="208756"/>
                  </a:lnTo>
                  <a:lnTo>
                    <a:pt x="709519" y="208477"/>
                  </a:lnTo>
                  <a:lnTo>
                    <a:pt x="749703" y="195305"/>
                  </a:lnTo>
                  <a:lnTo>
                    <a:pt x="761528" y="185737"/>
                  </a:lnTo>
                  <a:lnTo>
                    <a:pt x="701947" y="185737"/>
                  </a:lnTo>
                  <a:lnTo>
                    <a:pt x="692937" y="185154"/>
                  </a:lnTo>
                  <a:lnTo>
                    <a:pt x="655141" y="164876"/>
                  </a:lnTo>
                  <a:lnTo>
                    <a:pt x="638249" y="128711"/>
                  </a:lnTo>
                  <a:lnTo>
                    <a:pt x="636066" y="104378"/>
                  </a:lnTo>
                  <a:lnTo>
                    <a:pt x="636612" y="91696"/>
                  </a:lnTo>
                  <a:lnTo>
                    <a:pt x="649591" y="51302"/>
                  </a:lnTo>
                  <a:lnTo>
                    <a:pt x="684361" y="25350"/>
                  </a:lnTo>
                  <a:lnTo>
                    <a:pt x="701947" y="23018"/>
                  </a:lnTo>
                  <a:lnTo>
                    <a:pt x="761480" y="23018"/>
                  </a:lnTo>
                  <a:lnTo>
                    <a:pt x="760561" y="22063"/>
                  </a:lnTo>
                  <a:lnTo>
                    <a:pt x="723955" y="2511"/>
                  </a:lnTo>
                  <a:lnTo>
                    <a:pt x="709519" y="279"/>
                  </a:lnTo>
                  <a:lnTo>
                    <a:pt x="701947" y="0"/>
                  </a:lnTo>
                  <a:close/>
                </a:path>
                <a:path w="1160779" h="209550">
                  <a:moveTo>
                    <a:pt x="783704" y="142478"/>
                  </a:moveTo>
                  <a:lnTo>
                    <a:pt x="759097" y="142478"/>
                  </a:lnTo>
                  <a:lnTo>
                    <a:pt x="757642" y="149489"/>
                  </a:lnTo>
                  <a:lnTo>
                    <a:pt x="755096" y="155707"/>
                  </a:lnTo>
                  <a:lnTo>
                    <a:pt x="715177" y="184811"/>
                  </a:lnTo>
                  <a:lnTo>
                    <a:pt x="708694" y="185737"/>
                  </a:lnTo>
                  <a:lnTo>
                    <a:pt x="761528" y="185737"/>
                  </a:lnTo>
                  <a:lnTo>
                    <a:pt x="782029" y="150062"/>
                  </a:lnTo>
                  <a:lnTo>
                    <a:pt x="783704" y="142478"/>
                  </a:lnTo>
                  <a:close/>
                </a:path>
                <a:path w="1160779" h="209550">
                  <a:moveTo>
                    <a:pt x="761480" y="23018"/>
                  </a:moveTo>
                  <a:lnTo>
                    <a:pt x="708694" y="23018"/>
                  </a:lnTo>
                  <a:lnTo>
                    <a:pt x="715177" y="23944"/>
                  </a:lnTo>
                  <a:lnTo>
                    <a:pt x="727612" y="27648"/>
                  </a:lnTo>
                  <a:lnTo>
                    <a:pt x="733267" y="30427"/>
                  </a:lnTo>
                  <a:lnTo>
                    <a:pt x="738361" y="34131"/>
                  </a:lnTo>
                  <a:lnTo>
                    <a:pt x="743528" y="37777"/>
                  </a:lnTo>
                  <a:lnTo>
                    <a:pt x="747886" y="42267"/>
                  </a:lnTo>
                  <a:lnTo>
                    <a:pt x="751458" y="47625"/>
                  </a:lnTo>
                  <a:lnTo>
                    <a:pt x="755096" y="52982"/>
                  </a:lnTo>
                  <a:lnTo>
                    <a:pt x="757642" y="59200"/>
                  </a:lnTo>
                  <a:lnTo>
                    <a:pt x="759097" y="66278"/>
                  </a:lnTo>
                  <a:lnTo>
                    <a:pt x="783704" y="66278"/>
                  </a:lnTo>
                  <a:lnTo>
                    <a:pt x="765348" y="27037"/>
                  </a:lnTo>
                  <a:lnTo>
                    <a:pt x="761480" y="23018"/>
                  </a:lnTo>
                  <a:close/>
                </a:path>
                <a:path w="1160779" h="209550">
                  <a:moveTo>
                    <a:pt x="926631" y="72231"/>
                  </a:moveTo>
                  <a:lnTo>
                    <a:pt x="879425" y="72231"/>
                  </a:lnTo>
                  <a:lnTo>
                    <a:pt x="886997" y="72739"/>
                  </a:lnTo>
                  <a:lnTo>
                    <a:pt x="893539" y="74265"/>
                  </a:lnTo>
                  <a:lnTo>
                    <a:pt x="899052" y="76807"/>
                  </a:lnTo>
                  <a:lnTo>
                    <a:pt x="903535" y="80367"/>
                  </a:lnTo>
                  <a:lnTo>
                    <a:pt x="908893" y="85791"/>
                  </a:lnTo>
                  <a:lnTo>
                    <a:pt x="911572" y="93397"/>
                  </a:lnTo>
                  <a:lnTo>
                    <a:pt x="911572" y="107751"/>
                  </a:lnTo>
                  <a:lnTo>
                    <a:pt x="910216" y="110397"/>
                  </a:lnTo>
                  <a:lnTo>
                    <a:pt x="907504" y="111918"/>
                  </a:lnTo>
                  <a:lnTo>
                    <a:pt x="904858" y="113440"/>
                  </a:lnTo>
                  <a:lnTo>
                    <a:pt x="900625" y="114531"/>
                  </a:lnTo>
                  <a:lnTo>
                    <a:pt x="894804" y="115192"/>
                  </a:lnTo>
                  <a:lnTo>
                    <a:pt x="889049" y="115788"/>
                  </a:lnTo>
                  <a:lnTo>
                    <a:pt x="881542" y="116681"/>
                  </a:lnTo>
                  <a:lnTo>
                    <a:pt x="837852" y="125478"/>
                  </a:lnTo>
                  <a:lnTo>
                    <a:pt x="818306" y="141485"/>
                  </a:lnTo>
                  <a:lnTo>
                    <a:pt x="814867" y="146909"/>
                  </a:lnTo>
                  <a:lnTo>
                    <a:pt x="813147" y="153987"/>
                  </a:lnTo>
                  <a:lnTo>
                    <a:pt x="813177" y="163214"/>
                  </a:lnTo>
                  <a:lnTo>
                    <a:pt x="813581" y="169887"/>
                  </a:lnTo>
                  <a:lnTo>
                    <a:pt x="838844" y="204092"/>
                  </a:lnTo>
                  <a:lnTo>
                    <a:pt x="865137" y="209550"/>
                  </a:lnTo>
                  <a:lnTo>
                    <a:pt x="874001" y="209550"/>
                  </a:lnTo>
                  <a:lnTo>
                    <a:pt x="908794" y="188647"/>
                  </a:lnTo>
                  <a:lnTo>
                    <a:pt x="908857" y="188515"/>
                  </a:lnTo>
                  <a:lnTo>
                    <a:pt x="859383" y="188515"/>
                  </a:lnTo>
                  <a:lnTo>
                    <a:pt x="851677" y="186465"/>
                  </a:lnTo>
                  <a:lnTo>
                    <a:pt x="845591" y="182364"/>
                  </a:lnTo>
                  <a:lnTo>
                    <a:pt x="839572" y="178196"/>
                  </a:lnTo>
                  <a:lnTo>
                    <a:pt x="836562" y="172045"/>
                  </a:lnTo>
                  <a:lnTo>
                    <a:pt x="836562" y="157956"/>
                  </a:lnTo>
                  <a:lnTo>
                    <a:pt x="873604" y="137781"/>
                  </a:lnTo>
                  <a:lnTo>
                    <a:pt x="880913" y="136921"/>
                  </a:lnTo>
                  <a:lnTo>
                    <a:pt x="885014" y="136392"/>
                  </a:lnTo>
                  <a:lnTo>
                    <a:pt x="911572" y="129381"/>
                  </a:lnTo>
                  <a:lnTo>
                    <a:pt x="934987" y="129381"/>
                  </a:lnTo>
                  <a:lnTo>
                    <a:pt x="934987" y="105568"/>
                  </a:lnTo>
                  <a:lnTo>
                    <a:pt x="934615" y="96949"/>
                  </a:lnTo>
                  <a:lnTo>
                    <a:pt x="933499" y="89247"/>
                  </a:lnTo>
                  <a:lnTo>
                    <a:pt x="931639" y="82463"/>
                  </a:lnTo>
                  <a:lnTo>
                    <a:pt x="929034" y="76596"/>
                  </a:lnTo>
                  <a:lnTo>
                    <a:pt x="926631" y="72231"/>
                  </a:lnTo>
                  <a:close/>
                </a:path>
                <a:path w="1160779" h="209550">
                  <a:moveTo>
                    <a:pt x="934987" y="185340"/>
                  </a:moveTo>
                  <a:lnTo>
                    <a:pt x="911572" y="185340"/>
                  </a:lnTo>
                  <a:lnTo>
                    <a:pt x="911572" y="205978"/>
                  </a:lnTo>
                  <a:lnTo>
                    <a:pt x="934987" y="205978"/>
                  </a:lnTo>
                  <a:lnTo>
                    <a:pt x="934987" y="185340"/>
                  </a:lnTo>
                  <a:close/>
                </a:path>
                <a:path w="1160779" h="209550">
                  <a:moveTo>
                    <a:pt x="934987" y="129381"/>
                  </a:moveTo>
                  <a:lnTo>
                    <a:pt x="911572" y="129381"/>
                  </a:lnTo>
                  <a:lnTo>
                    <a:pt x="911572" y="157162"/>
                  </a:lnTo>
                  <a:lnTo>
                    <a:pt x="909918" y="163214"/>
                  </a:lnTo>
                  <a:lnTo>
                    <a:pt x="906611" y="168969"/>
                  </a:lnTo>
                  <a:lnTo>
                    <a:pt x="903370" y="174724"/>
                  </a:lnTo>
                  <a:lnTo>
                    <a:pt x="898541" y="179420"/>
                  </a:lnTo>
                  <a:lnTo>
                    <a:pt x="885775" y="186696"/>
                  </a:lnTo>
                  <a:lnTo>
                    <a:pt x="877970" y="188515"/>
                  </a:lnTo>
                  <a:lnTo>
                    <a:pt x="908857" y="188515"/>
                  </a:lnTo>
                  <a:lnTo>
                    <a:pt x="910381" y="185340"/>
                  </a:lnTo>
                  <a:lnTo>
                    <a:pt x="934987" y="185340"/>
                  </a:lnTo>
                  <a:lnTo>
                    <a:pt x="934987" y="129381"/>
                  </a:lnTo>
                  <a:close/>
                </a:path>
                <a:path w="1160779" h="209550">
                  <a:moveTo>
                    <a:pt x="883526" y="51593"/>
                  </a:moveTo>
                  <a:lnTo>
                    <a:pt x="870958" y="51593"/>
                  </a:lnTo>
                  <a:lnTo>
                    <a:pt x="863153" y="52652"/>
                  </a:lnTo>
                  <a:lnTo>
                    <a:pt x="828674" y="69936"/>
                  </a:lnTo>
                  <a:lnTo>
                    <a:pt x="817512" y="87312"/>
                  </a:lnTo>
                  <a:lnTo>
                    <a:pt x="839737" y="95249"/>
                  </a:lnTo>
                  <a:lnTo>
                    <a:pt x="842317" y="89693"/>
                  </a:lnTo>
                  <a:lnTo>
                    <a:pt x="846782" y="84468"/>
                  </a:lnTo>
                  <a:lnTo>
                    <a:pt x="879425" y="72231"/>
                  </a:lnTo>
                  <a:lnTo>
                    <a:pt x="926631" y="72231"/>
                  </a:lnTo>
                  <a:lnTo>
                    <a:pt x="925066" y="69386"/>
                  </a:lnTo>
                  <a:lnTo>
                    <a:pt x="920072" y="63996"/>
                  </a:lnTo>
                  <a:lnTo>
                    <a:pt x="914052" y="60424"/>
                  </a:lnTo>
                  <a:lnTo>
                    <a:pt x="908099" y="56852"/>
                  </a:lnTo>
                  <a:lnTo>
                    <a:pt x="901915" y="54504"/>
                  </a:lnTo>
                  <a:lnTo>
                    <a:pt x="895498" y="53379"/>
                  </a:lnTo>
                  <a:lnTo>
                    <a:pt x="889148" y="52189"/>
                  </a:lnTo>
                  <a:lnTo>
                    <a:pt x="883526" y="51593"/>
                  </a:lnTo>
                  <a:close/>
                </a:path>
                <a:path w="1160779" h="209550">
                  <a:moveTo>
                    <a:pt x="1000348" y="53578"/>
                  </a:moveTo>
                  <a:lnTo>
                    <a:pt x="977726" y="53578"/>
                  </a:lnTo>
                  <a:lnTo>
                    <a:pt x="977726" y="205978"/>
                  </a:lnTo>
                  <a:lnTo>
                    <a:pt x="1001141" y="205978"/>
                  </a:lnTo>
                  <a:lnTo>
                    <a:pt x="1001141" y="102658"/>
                  </a:lnTo>
                  <a:lnTo>
                    <a:pt x="1002795" y="96539"/>
                  </a:lnTo>
                  <a:lnTo>
                    <a:pt x="1009476" y="85758"/>
                  </a:lnTo>
                  <a:lnTo>
                    <a:pt x="1014040" y="81524"/>
                  </a:lnTo>
                  <a:lnTo>
                    <a:pt x="1023324" y="76596"/>
                  </a:lnTo>
                  <a:lnTo>
                    <a:pt x="1000348" y="76596"/>
                  </a:lnTo>
                  <a:lnTo>
                    <a:pt x="1000348" y="53578"/>
                  </a:lnTo>
                  <a:close/>
                </a:path>
                <a:path w="1160779" h="209550">
                  <a:moveTo>
                    <a:pt x="1043342" y="51196"/>
                  </a:moveTo>
                  <a:lnTo>
                    <a:pt x="1041623" y="51196"/>
                  </a:lnTo>
                  <a:lnTo>
                    <a:pt x="1034950" y="51637"/>
                  </a:lnTo>
                  <a:lnTo>
                    <a:pt x="1001935" y="76596"/>
                  </a:lnTo>
                  <a:lnTo>
                    <a:pt x="1023324" y="76596"/>
                  </a:lnTo>
                  <a:lnTo>
                    <a:pt x="1025615" y="75373"/>
                  </a:lnTo>
                  <a:lnTo>
                    <a:pt x="1032230" y="73818"/>
                  </a:lnTo>
                  <a:lnTo>
                    <a:pt x="1053926" y="73818"/>
                  </a:lnTo>
                  <a:lnTo>
                    <a:pt x="1053926" y="51593"/>
                  </a:lnTo>
                  <a:lnTo>
                    <a:pt x="1052603" y="51461"/>
                  </a:lnTo>
                  <a:lnTo>
                    <a:pt x="1050652" y="51362"/>
                  </a:lnTo>
                  <a:lnTo>
                    <a:pt x="1043342" y="51196"/>
                  </a:lnTo>
                  <a:close/>
                </a:path>
                <a:path w="1160779" h="209550">
                  <a:moveTo>
                    <a:pt x="1053926" y="73818"/>
                  </a:moveTo>
                  <a:lnTo>
                    <a:pt x="1042747" y="73818"/>
                  </a:lnTo>
                  <a:lnTo>
                    <a:pt x="1045691" y="74050"/>
                  </a:lnTo>
                  <a:lnTo>
                    <a:pt x="1048469" y="74513"/>
                  </a:lnTo>
                  <a:lnTo>
                    <a:pt x="1051313" y="74910"/>
                  </a:lnTo>
                  <a:lnTo>
                    <a:pt x="1053132" y="75207"/>
                  </a:lnTo>
                  <a:lnTo>
                    <a:pt x="1053926" y="75406"/>
                  </a:lnTo>
                  <a:lnTo>
                    <a:pt x="1053926" y="73818"/>
                  </a:lnTo>
                  <a:close/>
                </a:path>
                <a:path w="1160779" h="209550">
                  <a:moveTo>
                    <a:pt x="1124966" y="17065"/>
                  </a:moveTo>
                  <a:lnTo>
                    <a:pt x="1101551" y="17065"/>
                  </a:lnTo>
                  <a:lnTo>
                    <a:pt x="1101551" y="177535"/>
                  </a:lnTo>
                  <a:lnTo>
                    <a:pt x="1129729" y="206540"/>
                  </a:lnTo>
                  <a:lnTo>
                    <a:pt x="1136211" y="207962"/>
                  </a:lnTo>
                  <a:lnTo>
                    <a:pt x="1147191" y="207962"/>
                  </a:lnTo>
                  <a:lnTo>
                    <a:pt x="1150796" y="207631"/>
                  </a:lnTo>
                  <a:lnTo>
                    <a:pt x="1153641" y="206970"/>
                  </a:lnTo>
                  <a:lnTo>
                    <a:pt x="1156485" y="206375"/>
                  </a:lnTo>
                  <a:lnTo>
                    <a:pt x="1158701" y="205779"/>
                  </a:lnTo>
                  <a:lnTo>
                    <a:pt x="1160288" y="205184"/>
                  </a:lnTo>
                  <a:lnTo>
                    <a:pt x="1155795" y="185340"/>
                  </a:lnTo>
                  <a:lnTo>
                    <a:pt x="1141767" y="185340"/>
                  </a:lnTo>
                  <a:lnTo>
                    <a:pt x="1138493" y="184811"/>
                  </a:lnTo>
                  <a:lnTo>
                    <a:pt x="1124966" y="168936"/>
                  </a:lnTo>
                  <a:lnTo>
                    <a:pt x="1124966" y="17065"/>
                  </a:lnTo>
                  <a:close/>
                </a:path>
                <a:path w="1160779" h="209550">
                  <a:moveTo>
                    <a:pt x="1155526" y="184150"/>
                  </a:moveTo>
                  <a:lnTo>
                    <a:pt x="1151557" y="184943"/>
                  </a:lnTo>
                  <a:lnTo>
                    <a:pt x="1149903" y="185208"/>
                  </a:lnTo>
                  <a:lnTo>
                    <a:pt x="1147787" y="185340"/>
                  </a:lnTo>
                  <a:lnTo>
                    <a:pt x="1155795" y="185340"/>
                  </a:lnTo>
                  <a:lnTo>
                    <a:pt x="1155526" y="184150"/>
                  </a:lnTo>
                  <a:close/>
                </a:path>
                <a:path w="1160779" h="209550">
                  <a:moveTo>
                    <a:pt x="1101551" y="53578"/>
                  </a:moveTo>
                  <a:lnTo>
                    <a:pt x="1078532" y="53578"/>
                  </a:lnTo>
                  <a:lnTo>
                    <a:pt x="1078532" y="73421"/>
                  </a:lnTo>
                  <a:lnTo>
                    <a:pt x="1101551" y="73421"/>
                  </a:lnTo>
                  <a:lnTo>
                    <a:pt x="1101551" y="53578"/>
                  </a:lnTo>
                  <a:close/>
                </a:path>
                <a:path w="1160779" h="209550">
                  <a:moveTo>
                    <a:pt x="1157510" y="53578"/>
                  </a:moveTo>
                  <a:lnTo>
                    <a:pt x="1124966" y="53578"/>
                  </a:lnTo>
                  <a:lnTo>
                    <a:pt x="1124966" y="73421"/>
                  </a:lnTo>
                  <a:lnTo>
                    <a:pt x="1157510" y="73421"/>
                  </a:lnTo>
                  <a:lnTo>
                    <a:pt x="1157510" y="53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24" name="object 24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2027712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4653" y="5704406"/>
            <a:ext cx="2243627" cy="6356"/>
          </a:xfrm>
          <a:custGeom>
            <a:avLst/>
            <a:gdLst/>
            <a:ahLst/>
            <a:cxnLst/>
            <a:rect l="l" t="t" r="r" b="b"/>
            <a:pathLst>
              <a:path w="4483100" h="12700">
                <a:moveTo>
                  <a:pt x="4483100" y="0"/>
                </a:moveTo>
                <a:lnTo>
                  <a:pt x="0" y="0"/>
                </a:lnTo>
                <a:lnTo>
                  <a:pt x="0" y="12700"/>
                </a:lnTo>
                <a:lnTo>
                  <a:pt x="4483100" y="12700"/>
                </a:lnTo>
                <a:lnTo>
                  <a:pt x="4483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" name="object 3"/>
          <p:cNvSpPr/>
          <p:nvPr/>
        </p:nvSpPr>
        <p:spPr>
          <a:xfrm>
            <a:off x="4945585" y="2106975"/>
            <a:ext cx="2301148" cy="6356"/>
          </a:xfrm>
          <a:custGeom>
            <a:avLst/>
            <a:gdLst/>
            <a:ahLst/>
            <a:cxnLst/>
            <a:rect l="l" t="t" r="r" b="b"/>
            <a:pathLst>
              <a:path w="4598035" h="12700">
                <a:moveTo>
                  <a:pt x="4597470" y="0"/>
                </a:moveTo>
                <a:lnTo>
                  <a:pt x="0" y="0"/>
                </a:lnTo>
                <a:lnTo>
                  <a:pt x="0" y="12700"/>
                </a:lnTo>
                <a:lnTo>
                  <a:pt x="4597470" y="12700"/>
                </a:lnTo>
                <a:lnTo>
                  <a:pt x="459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4" name="object 4"/>
          <p:cNvSpPr/>
          <p:nvPr/>
        </p:nvSpPr>
        <p:spPr>
          <a:xfrm>
            <a:off x="4945585" y="4700176"/>
            <a:ext cx="2300830" cy="6356"/>
          </a:xfrm>
          <a:custGeom>
            <a:avLst/>
            <a:gdLst/>
            <a:ahLst/>
            <a:cxnLst/>
            <a:rect l="l" t="t" r="r" b="b"/>
            <a:pathLst>
              <a:path w="4597400" h="12700">
                <a:moveTo>
                  <a:pt x="4597400" y="0"/>
                </a:moveTo>
                <a:lnTo>
                  <a:pt x="0" y="0"/>
                </a:lnTo>
                <a:lnTo>
                  <a:pt x="0" y="12700"/>
                </a:lnTo>
                <a:lnTo>
                  <a:pt x="4597400" y="12700"/>
                </a:lnTo>
                <a:lnTo>
                  <a:pt x="459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" name="object 5"/>
          <p:cNvSpPr/>
          <p:nvPr/>
        </p:nvSpPr>
        <p:spPr>
          <a:xfrm>
            <a:off x="5237955" y="1579437"/>
            <a:ext cx="1684310" cy="400421"/>
          </a:xfrm>
          <a:custGeom>
            <a:avLst/>
            <a:gdLst/>
            <a:ahLst/>
            <a:cxnLst/>
            <a:rect l="l" t="t" r="r" b="b"/>
            <a:pathLst>
              <a:path w="3365500" h="800100">
                <a:moveTo>
                  <a:pt x="3365500" y="0"/>
                </a:moveTo>
                <a:lnTo>
                  <a:pt x="0" y="0"/>
                </a:lnTo>
                <a:lnTo>
                  <a:pt x="0" y="800100"/>
                </a:lnTo>
                <a:lnTo>
                  <a:pt x="3365500" y="800100"/>
                </a:lnTo>
                <a:lnTo>
                  <a:pt x="3365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1009" y="1026475"/>
            <a:ext cx="362285" cy="3559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5632" y="1719813"/>
            <a:ext cx="1652518" cy="1227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9247" y="5844782"/>
            <a:ext cx="1247007" cy="13769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257023" y="4808227"/>
            <a:ext cx="1671598" cy="692791"/>
          </a:xfrm>
          <a:custGeom>
            <a:avLst/>
            <a:gdLst/>
            <a:ahLst/>
            <a:cxnLst/>
            <a:rect l="l" t="t" r="r" b="b"/>
            <a:pathLst>
              <a:path w="3340100" h="1384300">
                <a:moveTo>
                  <a:pt x="3340100" y="0"/>
                </a:moveTo>
                <a:lnTo>
                  <a:pt x="0" y="0"/>
                </a:lnTo>
                <a:lnTo>
                  <a:pt x="0" y="1384300"/>
                </a:lnTo>
                <a:lnTo>
                  <a:pt x="3340100" y="1384300"/>
                </a:lnTo>
                <a:lnTo>
                  <a:pt x="33401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0" name="object 10"/>
          <p:cNvSpPr/>
          <p:nvPr/>
        </p:nvSpPr>
        <p:spPr>
          <a:xfrm>
            <a:off x="5002788" y="2304008"/>
            <a:ext cx="2205492" cy="978806"/>
          </a:xfrm>
          <a:custGeom>
            <a:avLst/>
            <a:gdLst/>
            <a:ahLst/>
            <a:cxnLst/>
            <a:rect l="l" t="t" r="r" b="b"/>
            <a:pathLst>
              <a:path w="4406900" h="1955800">
                <a:moveTo>
                  <a:pt x="4406900" y="0"/>
                </a:moveTo>
                <a:lnTo>
                  <a:pt x="0" y="0"/>
                </a:lnTo>
                <a:lnTo>
                  <a:pt x="0" y="1955800"/>
                </a:lnTo>
                <a:lnTo>
                  <a:pt x="4406900" y="1955800"/>
                </a:lnTo>
                <a:lnTo>
                  <a:pt x="44069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1" name="object 11"/>
          <p:cNvSpPr/>
          <p:nvPr/>
        </p:nvSpPr>
        <p:spPr>
          <a:xfrm>
            <a:off x="5002788" y="3473491"/>
            <a:ext cx="2205492" cy="978806"/>
          </a:xfrm>
          <a:custGeom>
            <a:avLst/>
            <a:gdLst/>
            <a:ahLst/>
            <a:cxnLst/>
            <a:rect l="l" t="t" r="r" b="b"/>
            <a:pathLst>
              <a:path w="4406900" h="1955800">
                <a:moveTo>
                  <a:pt x="4406900" y="0"/>
                </a:moveTo>
                <a:lnTo>
                  <a:pt x="0" y="0"/>
                </a:lnTo>
                <a:lnTo>
                  <a:pt x="0" y="1955800"/>
                </a:lnTo>
                <a:lnTo>
                  <a:pt x="4406900" y="1955800"/>
                </a:lnTo>
                <a:lnTo>
                  <a:pt x="44069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41764" y="2621802"/>
            <a:ext cx="413133" cy="2987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28211" y="2704429"/>
            <a:ext cx="228812" cy="2161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22265" y="2704429"/>
            <a:ext cx="203388" cy="21610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549394" y="3575185"/>
            <a:ext cx="1093212" cy="190677"/>
            <a:chOff x="1384300" y="5651500"/>
            <a:chExt cx="2184400" cy="381000"/>
          </a:xfrm>
        </p:grpSpPr>
        <p:sp>
          <p:nvSpPr>
            <p:cNvPr id="16" name="object 16"/>
            <p:cNvSpPr/>
            <p:nvPr/>
          </p:nvSpPr>
          <p:spPr>
            <a:xfrm>
              <a:off x="1384300" y="5651499"/>
              <a:ext cx="2184400" cy="381000"/>
            </a:xfrm>
            <a:custGeom>
              <a:avLst/>
              <a:gdLst/>
              <a:ahLst/>
              <a:cxnLst/>
              <a:rect l="l" t="t" r="r" b="b"/>
              <a:pathLst>
                <a:path w="2184400" h="381000">
                  <a:moveTo>
                    <a:pt x="2184400" y="0"/>
                  </a:moveTo>
                  <a:lnTo>
                    <a:pt x="2171700" y="0"/>
                  </a:lnTo>
                  <a:lnTo>
                    <a:pt x="2171700" y="12700"/>
                  </a:lnTo>
                  <a:lnTo>
                    <a:pt x="2171700" y="368300"/>
                  </a:lnTo>
                  <a:lnTo>
                    <a:pt x="12700" y="368300"/>
                  </a:lnTo>
                  <a:lnTo>
                    <a:pt x="12700" y="12700"/>
                  </a:lnTo>
                  <a:lnTo>
                    <a:pt x="2171700" y="12700"/>
                  </a:lnTo>
                  <a:lnTo>
                    <a:pt x="217170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381000"/>
                  </a:lnTo>
                  <a:lnTo>
                    <a:pt x="12700" y="381000"/>
                  </a:lnTo>
                  <a:lnTo>
                    <a:pt x="2171700" y="381000"/>
                  </a:lnTo>
                  <a:lnTo>
                    <a:pt x="2184400" y="381000"/>
                  </a:lnTo>
                  <a:lnTo>
                    <a:pt x="2184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0368" y="5759450"/>
              <a:ext cx="1663104" cy="213121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5333294" y="3816708"/>
            <a:ext cx="1621068" cy="6356"/>
          </a:xfrm>
          <a:custGeom>
            <a:avLst/>
            <a:gdLst/>
            <a:ahLst/>
            <a:cxnLst/>
            <a:rect l="l" t="t" r="r" b="b"/>
            <a:pathLst>
              <a:path w="3239135" h="12700">
                <a:moveTo>
                  <a:pt x="3238524" y="0"/>
                </a:moveTo>
                <a:lnTo>
                  <a:pt x="0" y="0"/>
                </a:lnTo>
                <a:lnTo>
                  <a:pt x="0" y="12700"/>
                </a:lnTo>
                <a:lnTo>
                  <a:pt x="3238524" y="12700"/>
                </a:lnTo>
                <a:lnTo>
                  <a:pt x="3238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9" name="object 19"/>
          <p:cNvSpPr/>
          <p:nvPr/>
        </p:nvSpPr>
        <p:spPr>
          <a:xfrm>
            <a:off x="5333294" y="3905691"/>
            <a:ext cx="1621068" cy="6356"/>
          </a:xfrm>
          <a:custGeom>
            <a:avLst/>
            <a:gdLst/>
            <a:ahLst/>
            <a:cxnLst/>
            <a:rect l="l" t="t" r="r" b="b"/>
            <a:pathLst>
              <a:path w="3239135" h="12700">
                <a:moveTo>
                  <a:pt x="3238524" y="0"/>
                </a:moveTo>
                <a:lnTo>
                  <a:pt x="0" y="0"/>
                </a:lnTo>
                <a:lnTo>
                  <a:pt x="0" y="12700"/>
                </a:lnTo>
                <a:lnTo>
                  <a:pt x="3238524" y="12700"/>
                </a:lnTo>
                <a:lnTo>
                  <a:pt x="3238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20" name="object 20"/>
          <p:cNvGrpSpPr/>
          <p:nvPr/>
        </p:nvGrpSpPr>
        <p:grpSpPr>
          <a:xfrm>
            <a:off x="5504902" y="4045520"/>
            <a:ext cx="298727" cy="298727"/>
            <a:chOff x="1295400" y="6591300"/>
            <a:chExt cx="596900" cy="596900"/>
          </a:xfrm>
        </p:grpSpPr>
        <p:sp>
          <p:nvSpPr>
            <p:cNvPr id="21" name="object 21"/>
            <p:cNvSpPr/>
            <p:nvPr/>
          </p:nvSpPr>
          <p:spPr>
            <a:xfrm>
              <a:off x="1295400" y="6591300"/>
              <a:ext cx="596900" cy="596900"/>
            </a:xfrm>
            <a:custGeom>
              <a:avLst/>
              <a:gdLst/>
              <a:ahLst/>
              <a:cxnLst/>
              <a:rect l="l" t="t" r="r" b="b"/>
              <a:pathLst>
                <a:path w="596900" h="596900">
                  <a:moveTo>
                    <a:pt x="298450" y="0"/>
                  </a:moveTo>
                  <a:lnTo>
                    <a:pt x="250039" y="3906"/>
                  </a:lnTo>
                  <a:lnTo>
                    <a:pt x="204116" y="15215"/>
                  </a:lnTo>
                  <a:lnTo>
                    <a:pt x="161295" y="33312"/>
                  </a:lnTo>
                  <a:lnTo>
                    <a:pt x="122189" y="57583"/>
                  </a:lnTo>
                  <a:lnTo>
                    <a:pt x="87413" y="87413"/>
                  </a:lnTo>
                  <a:lnTo>
                    <a:pt x="57583" y="122189"/>
                  </a:lnTo>
                  <a:lnTo>
                    <a:pt x="33312" y="161295"/>
                  </a:lnTo>
                  <a:lnTo>
                    <a:pt x="15215" y="204116"/>
                  </a:lnTo>
                  <a:lnTo>
                    <a:pt x="3906" y="250039"/>
                  </a:lnTo>
                  <a:lnTo>
                    <a:pt x="0" y="298450"/>
                  </a:lnTo>
                  <a:lnTo>
                    <a:pt x="3906" y="346860"/>
                  </a:lnTo>
                  <a:lnTo>
                    <a:pt x="15215" y="392783"/>
                  </a:lnTo>
                  <a:lnTo>
                    <a:pt x="33312" y="435604"/>
                  </a:lnTo>
                  <a:lnTo>
                    <a:pt x="57583" y="474710"/>
                  </a:lnTo>
                  <a:lnTo>
                    <a:pt x="87413" y="509486"/>
                  </a:lnTo>
                  <a:lnTo>
                    <a:pt x="122189" y="539316"/>
                  </a:lnTo>
                  <a:lnTo>
                    <a:pt x="161295" y="563587"/>
                  </a:lnTo>
                  <a:lnTo>
                    <a:pt x="204116" y="581684"/>
                  </a:lnTo>
                  <a:lnTo>
                    <a:pt x="250039" y="592993"/>
                  </a:lnTo>
                  <a:lnTo>
                    <a:pt x="298450" y="596900"/>
                  </a:lnTo>
                  <a:lnTo>
                    <a:pt x="346860" y="592993"/>
                  </a:lnTo>
                  <a:lnTo>
                    <a:pt x="392783" y="581684"/>
                  </a:lnTo>
                  <a:lnTo>
                    <a:pt x="435604" y="563587"/>
                  </a:lnTo>
                  <a:lnTo>
                    <a:pt x="474710" y="539316"/>
                  </a:lnTo>
                  <a:lnTo>
                    <a:pt x="509486" y="509486"/>
                  </a:lnTo>
                  <a:lnTo>
                    <a:pt x="539316" y="474710"/>
                  </a:lnTo>
                  <a:lnTo>
                    <a:pt x="563587" y="435604"/>
                  </a:lnTo>
                  <a:lnTo>
                    <a:pt x="581684" y="392783"/>
                  </a:lnTo>
                  <a:lnTo>
                    <a:pt x="592993" y="346860"/>
                  </a:lnTo>
                  <a:lnTo>
                    <a:pt x="596900" y="298450"/>
                  </a:lnTo>
                  <a:lnTo>
                    <a:pt x="592993" y="250039"/>
                  </a:lnTo>
                  <a:lnTo>
                    <a:pt x="581684" y="204116"/>
                  </a:lnTo>
                  <a:lnTo>
                    <a:pt x="563587" y="161295"/>
                  </a:lnTo>
                  <a:lnTo>
                    <a:pt x="539316" y="122189"/>
                  </a:lnTo>
                  <a:lnTo>
                    <a:pt x="509486" y="87413"/>
                  </a:lnTo>
                  <a:lnTo>
                    <a:pt x="474710" y="57583"/>
                  </a:lnTo>
                  <a:lnTo>
                    <a:pt x="435604" y="33312"/>
                  </a:lnTo>
                  <a:lnTo>
                    <a:pt x="392783" y="15215"/>
                  </a:lnTo>
                  <a:lnTo>
                    <a:pt x="346860" y="3906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5400" y="6591300"/>
              <a:ext cx="596900" cy="596900"/>
            </a:xfrm>
            <a:custGeom>
              <a:avLst/>
              <a:gdLst/>
              <a:ahLst/>
              <a:cxnLst/>
              <a:rect l="l" t="t" r="r" b="b"/>
              <a:pathLst>
                <a:path w="596900" h="596900">
                  <a:moveTo>
                    <a:pt x="298450" y="0"/>
                  </a:moveTo>
                  <a:lnTo>
                    <a:pt x="250039" y="3906"/>
                  </a:lnTo>
                  <a:lnTo>
                    <a:pt x="204116" y="15215"/>
                  </a:lnTo>
                  <a:lnTo>
                    <a:pt x="161295" y="33312"/>
                  </a:lnTo>
                  <a:lnTo>
                    <a:pt x="122189" y="57583"/>
                  </a:lnTo>
                  <a:lnTo>
                    <a:pt x="87413" y="87413"/>
                  </a:lnTo>
                  <a:lnTo>
                    <a:pt x="57583" y="122189"/>
                  </a:lnTo>
                  <a:lnTo>
                    <a:pt x="33312" y="161295"/>
                  </a:lnTo>
                  <a:lnTo>
                    <a:pt x="15215" y="204116"/>
                  </a:lnTo>
                  <a:lnTo>
                    <a:pt x="3906" y="250039"/>
                  </a:lnTo>
                  <a:lnTo>
                    <a:pt x="0" y="298450"/>
                  </a:lnTo>
                  <a:lnTo>
                    <a:pt x="3906" y="346860"/>
                  </a:lnTo>
                  <a:lnTo>
                    <a:pt x="15215" y="392783"/>
                  </a:lnTo>
                  <a:lnTo>
                    <a:pt x="33312" y="435604"/>
                  </a:lnTo>
                  <a:lnTo>
                    <a:pt x="57583" y="474710"/>
                  </a:lnTo>
                  <a:lnTo>
                    <a:pt x="87413" y="509486"/>
                  </a:lnTo>
                  <a:lnTo>
                    <a:pt x="122189" y="539316"/>
                  </a:lnTo>
                  <a:lnTo>
                    <a:pt x="161295" y="563587"/>
                  </a:lnTo>
                  <a:lnTo>
                    <a:pt x="204116" y="581684"/>
                  </a:lnTo>
                  <a:lnTo>
                    <a:pt x="250039" y="592993"/>
                  </a:lnTo>
                  <a:lnTo>
                    <a:pt x="298450" y="596900"/>
                  </a:lnTo>
                  <a:lnTo>
                    <a:pt x="298450" y="584200"/>
                  </a:lnTo>
                  <a:lnTo>
                    <a:pt x="252099" y="580460"/>
                  </a:lnTo>
                  <a:lnTo>
                    <a:pt x="208130" y="569632"/>
                  </a:lnTo>
                  <a:lnTo>
                    <a:pt x="167131" y="552305"/>
                  </a:lnTo>
                  <a:lnTo>
                    <a:pt x="129689" y="529066"/>
                  </a:lnTo>
                  <a:lnTo>
                    <a:pt x="96394" y="500505"/>
                  </a:lnTo>
                  <a:lnTo>
                    <a:pt x="67833" y="467210"/>
                  </a:lnTo>
                  <a:lnTo>
                    <a:pt x="44594" y="429768"/>
                  </a:lnTo>
                  <a:lnTo>
                    <a:pt x="27267" y="388769"/>
                  </a:lnTo>
                  <a:lnTo>
                    <a:pt x="16439" y="344800"/>
                  </a:lnTo>
                  <a:lnTo>
                    <a:pt x="12700" y="298450"/>
                  </a:lnTo>
                  <a:lnTo>
                    <a:pt x="16439" y="252099"/>
                  </a:lnTo>
                  <a:lnTo>
                    <a:pt x="27267" y="208130"/>
                  </a:lnTo>
                  <a:lnTo>
                    <a:pt x="44594" y="167131"/>
                  </a:lnTo>
                  <a:lnTo>
                    <a:pt x="67833" y="129689"/>
                  </a:lnTo>
                  <a:lnTo>
                    <a:pt x="96394" y="96394"/>
                  </a:lnTo>
                  <a:lnTo>
                    <a:pt x="129689" y="67833"/>
                  </a:lnTo>
                  <a:lnTo>
                    <a:pt x="167131" y="44594"/>
                  </a:lnTo>
                  <a:lnTo>
                    <a:pt x="208130" y="27267"/>
                  </a:lnTo>
                  <a:lnTo>
                    <a:pt x="252099" y="16439"/>
                  </a:lnTo>
                  <a:lnTo>
                    <a:pt x="298450" y="12700"/>
                  </a:lnTo>
                  <a:lnTo>
                    <a:pt x="298450" y="0"/>
                  </a:lnTo>
                  <a:close/>
                </a:path>
                <a:path w="596900" h="596900">
                  <a:moveTo>
                    <a:pt x="298450" y="0"/>
                  </a:moveTo>
                  <a:lnTo>
                    <a:pt x="298450" y="12700"/>
                  </a:lnTo>
                  <a:lnTo>
                    <a:pt x="344800" y="16439"/>
                  </a:lnTo>
                  <a:lnTo>
                    <a:pt x="388769" y="27267"/>
                  </a:lnTo>
                  <a:lnTo>
                    <a:pt x="429768" y="44594"/>
                  </a:lnTo>
                  <a:lnTo>
                    <a:pt x="467210" y="67833"/>
                  </a:lnTo>
                  <a:lnTo>
                    <a:pt x="500505" y="96394"/>
                  </a:lnTo>
                  <a:lnTo>
                    <a:pt x="529066" y="129689"/>
                  </a:lnTo>
                  <a:lnTo>
                    <a:pt x="552305" y="167131"/>
                  </a:lnTo>
                  <a:lnTo>
                    <a:pt x="569632" y="208130"/>
                  </a:lnTo>
                  <a:lnTo>
                    <a:pt x="580460" y="252099"/>
                  </a:lnTo>
                  <a:lnTo>
                    <a:pt x="584200" y="298450"/>
                  </a:lnTo>
                  <a:lnTo>
                    <a:pt x="580460" y="344800"/>
                  </a:lnTo>
                  <a:lnTo>
                    <a:pt x="569632" y="388769"/>
                  </a:lnTo>
                  <a:lnTo>
                    <a:pt x="552305" y="429768"/>
                  </a:lnTo>
                  <a:lnTo>
                    <a:pt x="529066" y="467210"/>
                  </a:lnTo>
                  <a:lnTo>
                    <a:pt x="500505" y="500505"/>
                  </a:lnTo>
                  <a:lnTo>
                    <a:pt x="467210" y="529066"/>
                  </a:lnTo>
                  <a:lnTo>
                    <a:pt x="429768" y="552305"/>
                  </a:lnTo>
                  <a:lnTo>
                    <a:pt x="388769" y="569632"/>
                  </a:lnTo>
                  <a:lnTo>
                    <a:pt x="344800" y="580460"/>
                  </a:lnTo>
                  <a:lnTo>
                    <a:pt x="298450" y="584200"/>
                  </a:lnTo>
                  <a:lnTo>
                    <a:pt x="298450" y="596900"/>
                  </a:lnTo>
                  <a:lnTo>
                    <a:pt x="346860" y="592993"/>
                  </a:lnTo>
                  <a:lnTo>
                    <a:pt x="392783" y="581684"/>
                  </a:lnTo>
                  <a:lnTo>
                    <a:pt x="435604" y="563587"/>
                  </a:lnTo>
                  <a:lnTo>
                    <a:pt x="474710" y="539316"/>
                  </a:lnTo>
                  <a:lnTo>
                    <a:pt x="509486" y="509486"/>
                  </a:lnTo>
                  <a:lnTo>
                    <a:pt x="539316" y="474710"/>
                  </a:lnTo>
                  <a:lnTo>
                    <a:pt x="563587" y="435604"/>
                  </a:lnTo>
                  <a:lnTo>
                    <a:pt x="581684" y="392783"/>
                  </a:lnTo>
                  <a:lnTo>
                    <a:pt x="592993" y="346860"/>
                  </a:lnTo>
                  <a:lnTo>
                    <a:pt x="596900" y="298450"/>
                  </a:lnTo>
                  <a:lnTo>
                    <a:pt x="592993" y="250039"/>
                  </a:lnTo>
                  <a:lnTo>
                    <a:pt x="581684" y="204116"/>
                  </a:lnTo>
                  <a:lnTo>
                    <a:pt x="563587" y="161295"/>
                  </a:lnTo>
                  <a:lnTo>
                    <a:pt x="539316" y="122189"/>
                  </a:lnTo>
                  <a:lnTo>
                    <a:pt x="509486" y="87413"/>
                  </a:lnTo>
                  <a:lnTo>
                    <a:pt x="474710" y="57583"/>
                  </a:lnTo>
                  <a:lnTo>
                    <a:pt x="435604" y="33312"/>
                  </a:lnTo>
                  <a:lnTo>
                    <a:pt x="392783" y="15215"/>
                  </a:lnTo>
                  <a:lnTo>
                    <a:pt x="346860" y="3906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956170" y="4045520"/>
            <a:ext cx="298727" cy="298727"/>
            <a:chOff x="2197100" y="6591300"/>
            <a:chExt cx="596900" cy="596900"/>
          </a:xfrm>
        </p:grpSpPr>
        <p:sp>
          <p:nvSpPr>
            <p:cNvPr id="24" name="object 24"/>
            <p:cNvSpPr/>
            <p:nvPr/>
          </p:nvSpPr>
          <p:spPr>
            <a:xfrm>
              <a:off x="2197100" y="6591300"/>
              <a:ext cx="596900" cy="596900"/>
            </a:xfrm>
            <a:custGeom>
              <a:avLst/>
              <a:gdLst/>
              <a:ahLst/>
              <a:cxnLst/>
              <a:rect l="l" t="t" r="r" b="b"/>
              <a:pathLst>
                <a:path w="596900" h="596900">
                  <a:moveTo>
                    <a:pt x="298450" y="0"/>
                  </a:moveTo>
                  <a:lnTo>
                    <a:pt x="250039" y="3906"/>
                  </a:lnTo>
                  <a:lnTo>
                    <a:pt x="204116" y="15215"/>
                  </a:lnTo>
                  <a:lnTo>
                    <a:pt x="161295" y="33312"/>
                  </a:lnTo>
                  <a:lnTo>
                    <a:pt x="122189" y="57583"/>
                  </a:lnTo>
                  <a:lnTo>
                    <a:pt x="87413" y="87413"/>
                  </a:lnTo>
                  <a:lnTo>
                    <a:pt x="57583" y="122189"/>
                  </a:lnTo>
                  <a:lnTo>
                    <a:pt x="33312" y="161295"/>
                  </a:lnTo>
                  <a:lnTo>
                    <a:pt x="15215" y="204116"/>
                  </a:lnTo>
                  <a:lnTo>
                    <a:pt x="3906" y="250039"/>
                  </a:lnTo>
                  <a:lnTo>
                    <a:pt x="0" y="298450"/>
                  </a:lnTo>
                  <a:lnTo>
                    <a:pt x="3906" y="346860"/>
                  </a:lnTo>
                  <a:lnTo>
                    <a:pt x="15215" y="392783"/>
                  </a:lnTo>
                  <a:lnTo>
                    <a:pt x="33312" y="435604"/>
                  </a:lnTo>
                  <a:lnTo>
                    <a:pt x="57583" y="474710"/>
                  </a:lnTo>
                  <a:lnTo>
                    <a:pt x="87413" y="509486"/>
                  </a:lnTo>
                  <a:lnTo>
                    <a:pt x="122189" y="539316"/>
                  </a:lnTo>
                  <a:lnTo>
                    <a:pt x="161295" y="563587"/>
                  </a:lnTo>
                  <a:lnTo>
                    <a:pt x="204116" y="581684"/>
                  </a:lnTo>
                  <a:lnTo>
                    <a:pt x="250039" y="592993"/>
                  </a:lnTo>
                  <a:lnTo>
                    <a:pt x="298450" y="596900"/>
                  </a:lnTo>
                  <a:lnTo>
                    <a:pt x="346860" y="592993"/>
                  </a:lnTo>
                  <a:lnTo>
                    <a:pt x="392783" y="581684"/>
                  </a:lnTo>
                  <a:lnTo>
                    <a:pt x="435604" y="563587"/>
                  </a:lnTo>
                  <a:lnTo>
                    <a:pt x="474710" y="539316"/>
                  </a:lnTo>
                  <a:lnTo>
                    <a:pt x="509486" y="509486"/>
                  </a:lnTo>
                  <a:lnTo>
                    <a:pt x="539316" y="474710"/>
                  </a:lnTo>
                  <a:lnTo>
                    <a:pt x="563587" y="435604"/>
                  </a:lnTo>
                  <a:lnTo>
                    <a:pt x="581684" y="392783"/>
                  </a:lnTo>
                  <a:lnTo>
                    <a:pt x="592993" y="346860"/>
                  </a:lnTo>
                  <a:lnTo>
                    <a:pt x="596900" y="298450"/>
                  </a:lnTo>
                  <a:lnTo>
                    <a:pt x="592993" y="250039"/>
                  </a:lnTo>
                  <a:lnTo>
                    <a:pt x="581684" y="204116"/>
                  </a:lnTo>
                  <a:lnTo>
                    <a:pt x="563587" y="161295"/>
                  </a:lnTo>
                  <a:lnTo>
                    <a:pt x="539316" y="122189"/>
                  </a:lnTo>
                  <a:lnTo>
                    <a:pt x="509486" y="87413"/>
                  </a:lnTo>
                  <a:lnTo>
                    <a:pt x="474710" y="57583"/>
                  </a:lnTo>
                  <a:lnTo>
                    <a:pt x="435604" y="33312"/>
                  </a:lnTo>
                  <a:lnTo>
                    <a:pt x="392783" y="15215"/>
                  </a:lnTo>
                  <a:lnTo>
                    <a:pt x="346860" y="3906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5" name="object 25"/>
            <p:cNvSpPr/>
            <p:nvPr/>
          </p:nvSpPr>
          <p:spPr>
            <a:xfrm>
              <a:off x="2197100" y="6591300"/>
              <a:ext cx="596900" cy="596900"/>
            </a:xfrm>
            <a:custGeom>
              <a:avLst/>
              <a:gdLst/>
              <a:ahLst/>
              <a:cxnLst/>
              <a:rect l="l" t="t" r="r" b="b"/>
              <a:pathLst>
                <a:path w="596900" h="596900">
                  <a:moveTo>
                    <a:pt x="298450" y="0"/>
                  </a:moveTo>
                  <a:lnTo>
                    <a:pt x="250039" y="3906"/>
                  </a:lnTo>
                  <a:lnTo>
                    <a:pt x="204116" y="15215"/>
                  </a:lnTo>
                  <a:lnTo>
                    <a:pt x="161295" y="33312"/>
                  </a:lnTo>
                  <a:lnTo>
                    <a:pt x="122189" y="57583"/>
                  </a:lnTo>
                  <a:lnTo>
                    <a:pt x="87413" y="87413"/>
                  </a:lnTo>
                  <a:lnTo>
                    <a:pt x="57583" y="122189"/>
                  </a:lnTo>
                  <a:lnTo>
                    <a:pt x="33312" y="161295"/>
                  </a:lnTo>
                  <a:lnTo>
                    <a:pt x="15215" y="204116"/>
                  </a:lnTo>
                  <a:lnTo>
                    <a:pt x="3906" y="250039"/>
                  </a:lnTo>
                  <a:lnTo>
                    <a:pt x="0" y="298450"/>
                  </a:lnTo>
                  <a:lnTo>
                    <a:pt x="3906" y="346860"/>
                  </a:lnTo>
                  <a:lnTo>
                    <a:pt x="15215" y="392783"/>
                  </a:lnTo>
                  <a:lnTo>
                    <a:pt x="33312" y="435604"/>
                  </a:lnTo>
                  <a:lnTo>
                    <a:pt x="57583" y="474710"/>
                  </a:lnTo>
                  <a:lnTo>
                    <a:pt x="87413" y="509486"/>
                  </a:lnTo>
                  <a:lnTo>
                    <a:pt x="122189" y="539316"/>
                  </a:lnTo>
                  <a:lnTo>
                    <a:pt x="161295" y="563587"/>
                  </a:lnTo>
                  <a:lnTo>
                    <a:pt x="204116" y="581684"/>
                  </a:lnTo>
                  <a:lnTo>
                    <a:pt x="250039" y="592993"/>
                  </a:lnTo>
                  <a:lnTo>
                    <a:pt x="298450" y="596900"/>
                  </a:lnTo>
                  <a:lnTo>
                    <a:pt x="298450" y="584200"/>
                  </a:lnTo>
                  <a:lnTo>
                    <a:pt x="252099" y="580460"/>
                  </a:lnTo>
                  <a:lnTo>
                    <a:pt x="208130" y="569632"/>
                  </a:lnTo>
                  <a:lnTo>
                    <a:pt x="167131" y="552305"/>
                  </a:lnTo>
                  <a:lnTo>
                    <a:pt x="129689" y="529066"/>
                  </a:lnTo>
                  <a:lnTo>
                    <a:pt x="96394" y="500505"/>
                  </a:lnTo>
                  <a:lnTo>
                    <a:pt x="67833" y="467210"/>
                  </a:lnTo>
                  <a:lnTo>
                    <a:pt x="44594" y="429768"/>
                  </a:lnTo>
                  <a:lnTo>
                    <a:pt x="27267" y="388769"/>
                  </a:lnTo>
                  <a:lnTo>
                    <a:pt x="16439" y="344800"/>
                  </a:lnTo>
                  <a:lnTo>
                    <a:pt x="12700" y="298450"/>
                  </a:lnTo>
                  <a:lnTo>
                    <a:pt x="16439" y="252099"/>
                  </a:lnTo>
                  <a:lnTo>
                    <a:pt x="27267" y="208130"/>
                  </a:lnTo>
                  <a:lnTo>
                    <a:pt x="44594" y="167131"/>
                  </a:lnTo>
                  <a:lnTo>
                    <a:pt x="67833" y="129689"/>
                  </a:lnTo>
                  <a:lnTo>
                    <a:pt x="96394" y="96394"/>
                  </a:lnTo>
                  <a:lnTo>
                    <a:pt x="129689" y="67833"/>
                  </a:lnTo>
                  <a:lnTo>
                    <a:pt x="167131" y="44594"/>
                  </a:lnTo>
                  <a:lnTo>
                    <a:pt x="208130" y="27267"/>
                  </a:lnTo>
                  <a:lnTo>
                    <a:pt x="252099" y="16439"/>
                  </a:lnTo>
                  <a:lnTo>
                    <a:pt x="298450" y="12700"/>
                  </a:lnTo>
                  <a:lnTo>
                    <a:pt x="298450" y="0"/>
                  </a:lnTo>
                  <a:close/>
                </a:path>
                <a:path w="596900" h="596900">
                  <a:moveTo>
                    <a:pt x="298450" y="0"/>
                  </a:moveTo>
                  <a:lnTo>
                    <a:pt x="298450" y="12700"/>
                  </a:lnTo>
                  <a:lnTo>
                    <a:pt x="344800" y="16439"/>
                  </a:lnTo>
                  <a:lnTo>
                    <a:pt x="388769" y="27267"/>
                  </a:lnTo>
                  <a:lnTo>
                    <a:pt x="429768" y="44594"/>
                  </a:lnTo>
                  <a:lnTo>
                    <a:pt x="467210" y="67833"/>
                  </a:lnTo>
                  <a:lnTo>
                    <a:pt x="500505" y="96394"/>
                  </a:lnTo>
                  <a:lnTo>
                    <a:pt x="529066" y="129689"/>
                  </a:lnTo>
                  <a:lnTo>
                    <a:pt x="552305" y="167131"/>
                  </a:lnTo>
                  <a:lnTo>
                    <a:pt x="569632" y="208130"/>
                  </a:lnTo>
                  <a:lnTo>
                    <a:pt x="580460" y="252099"/>
                  </a:lnTo>
                  <a:lnTo>
                    <a:pt x="584200" y="298450"/>
                  </a:lnTo>
                  <a:lnTo>
                    <a:pt x="580460" y="344800"/>
                  </a:lnTo>
                  <a:lnTo>
                    <a:pt x="569632" y="388769"/>
                  </a:lnTo>
                  <a:lnTo>
                    <a:pt x="552305" y="429768"/>
                  </a:lnTo>
                  <a:lnTo>
                    <a:pt x="529066" y="467210"/>
                  </a:lnTo>
                  <a:lnTo>
                    <a:pt x="500505" y="500505"/>
                  </a:lnTo>
                  <a:lnTo>
                    <a:pt x="467210" y="529066"/>
                  </a:lnTo>
                  <a:lnTo>
                    <a:pt x="429768" y="552305"/>
                  </a:lnTo>
                  <a:lnTo>
                    <a:pt x="388769" y="569632"/>
                  </a:lnTo>
                  <a:lnTo>
                    <a:pt x="344800" y="580460"/>
                  </a:lnTo>
                  <a:lnTo>
                    <a:pt x="298450" y="584200"/>
                  </a:lnTo>
                  <a:lnTo>
                    <a:pt x="298450" y="596900"/>
                  </a:lnTo>
                  <a:lnTo>
                    <a:pt x="346860" y="592993"/>
                  </a:lnTo>
                  <a:lnTo>
                    <a:pt x="392783" y="581684"/>
                  </a:lnTo>
                  <a:lnTo>
                    <a:pt x="435604" y="563587"/>
                  </a:lnTo>
                  <a:lnTo>
                    <a:pt x="474710" y="539316"/>
                  </a:lnTo>
                  <a:lnTo>
                    <a:pt x="509486" y="509486"/>
                  </a:lnTo>
                  <a:lnTo>
                    <a:pt x="539316" y="474710"/>
                  </a:lnTo>
                  <a:lnTo>
                    <a:pt x="563587" y="435604"/>
                  </a:lnTo>
                  <a:lnTo>
                    <a:pt x="581684" y="392783"/>
                  </a:lnTo>
                  <a:lnTo>
                    <a:pt x="592993" y="346860"/>
                  </a:lnTo>
                  <a:lnTo>
                    <a:pt x="596900" y="298450"/>
                  </a:lnTo>
                  <a:lnTo>
                    <a:pt x="592993" y="250039"/>
                  </a:lnTo>
                  <a:lnTo>
                    <a:pt x="581684" y="204116"/>
                  </a:lnTo>
                  <a:lnTo>
                    <a:pt x="563587" y="161295"/>
                  </a:lnTo>
                  <a:lnTo>
                    <a:pt x="539316" y="122189"/>
                  </a:lnTo>
                  <a:lnTo>
                    <a:pt x="509486" y="87413"/>
                  </a:lnTo>
                  <a:lnTo>
                    <a:pt x="474710" y="57583"/>
                  </a:lnTo>
                  <a:lnTo>
                    <a:pt x="435604" y="33312"/>
                  </a:lnTo>
                  <a:lnTo>
                    <a:pt x="392783" y="15215"/>
                  </a:lnTo>
                  <a:lnTo>
                    <a:pt x="346860" y="3906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382015" y="4045520"/>
            <a:ext cx="298727" cy="298727"/>
            <a:chOff x="3048000" y="6591300"/>
            <a:chExt cx="596900" cy="596900"/>
          </a:xfrm>
        </p:grpSpPr>
        <p:sp>
          <p:nvSpPr>
            <p:cNvPr id="27" name="object 27"/>
            <p:cNvSpPr/>
            <p:nvPr/>
          </p:nvSpPr>
          <p:spPr>
            <a:xfrm>
              <a:off x="3048000" y="6591300"/>
              <a:ext cx="596900" cy="596900"/>
            </a:xfrm>
            <a:custGeom>
              <a:avLst/>
              <a:gdLst/>
              <a:ahLst/>
              <a:cxnLst/>
              <a:rect l="l" t="t" r="r" b="b"/>
              <a:pathLst>
                <a:path w="596900" h="596900">
                  <a:moveTo>
                    <a:pt x="298450" y="0"/>
                  </a:moveTo>
                  <a:lnTo>
                    <a:pt x="250039" y="3906"/>
                  </a:lnTo>
                  <a:lnTo>
                    <a:pt x="204116" y="15215"/>
                  </a:lnTo>
                  <a:lnTo>
                    <a:pt x="161295" y="33312"/>
                  </a:lnTo>
                  <a:lnTo>
                    <a:pt x="122189" y="57583"/>
                  </a:lnTo>
                  <a:lnTo>
                    <a:pt x="87413" y="87413"/>
                  </a:lnTo>
                  <a:lnTo>
                    <a:pt x="57583" y="122189"/>
                  </a:lnTo>
                  <a:lnTo>
                    <a:pt x="33312" y="161295"/>
                  </a:lnTo>
                  <a:lnTo>
                    <a:pt x="15215" y="204116"/>
                  </a:lnTo>
                  <a:lnTo>
                    <a:pt x="3906" y="250039"/>
                  </a:lnTo>
                  <a:lnTo>
                    <a:pt x="0" y="298450"/>
                  </a:lnTo>
                  <a:lnTo>
                    <a:pt x="3906" y="346860"/>
                  </a:lnTo>
                  <a:lnTo>
                    <a:pt x="15215" y="392783"/>
                  </a:lnTo>
                  <a:lnTo>
                    <a:pt x="33312" y="435604"/>
                  </a:lnTo>
                  <a:lnTo>
                    <a:pt x="57583" y="474710"/>
                  </a:lnTo>
                  <a:lnTo>
                    <a:pt x="87413" y="509486"/>
                  </a:lnTo>
                  <a:lnTo>
                    <a:pt x="122189" y="539316"/>
                  </a:lnTo>
                  <a:lnTo>
                    <a:pt x="161295" y="563587"/>
                  </a:lnTo>
                  <a:lnTo>
                    <a:pt x="204116" y="581684"/>
                  </a:lnTo>
                  <a:lnTo>
                    <a:pt x="250039" y="592993"/>
                  </a:lnTo>
                  <a:lnTo>
                    <a:pt x="298450" y="596900"/>
                  </a:lnTo>
                  <a:lnTo>
                    <a:pt x="346860" y="592993"/>
                  </a:lnTo>
                  <a:lnTo>
                    <a:pt x="392783" y="581684"/>
                  </a:lnTo>
                  <a:lnTo>
                    <a:pt x="435604" y="563587"/>
                  </a:lnTo>
                  <a:lnTo>
                    <a:pt x="474710" y="539316"/>
                  </a:lnTo>
                  <a:lnTo>
                    <a:pt x="509486" y="509486"/>
                  </a:lnTo>
                  <a:lnTo>
                    <a:pt x="539316" y="474710"/>
                  </a:lnTo>
                  <a:lnTo>
                    <a:pt x="563587" y="435604"/>
                  </a:lnTo>
                  <a:lnTo>
                    <a:pt x="581684" y="392783"/>
                  </a:lnTo>
                  <a:lnTo>
                    <a:pt x="592993" y="346860"/>
                  </a:lnTo>
                  <a:lnTo>
                    <a:pt x="596900" y="298450"/>
                  </a:lnTo>
                  <a:lnTo>
                    <a:pt x="592993" y="250039"/>
                  </a:lnTo>
                  <a:lnTo>
                    <a:pt x="581684" y="204116"/>
                  </a:lnTo>
                  <a:lnTo>
                    <a:pt x="563587" y="161295"/>
                  </a:lnTo>
                  <a:lnTo>
                    <a:pt x="539316" y="122189"/>
                  </a:lnTo>
                  <a:lnTo>
                    <a:pt x="509486" y="87413"/>
                  </a:lnTo>
                  <a:lnTo>
                    <a:pt x="474710" y="57583"/>
                  </a:lnTo>
                  <a:lnTo>
                    <a:pt x="435604" y="33312"/>
                  </a:lnTo>
                  <a:lnTo>
                    <a:pt x="392783" y="15215"/>
                  </a:lnTo>
                  <a:lnTo>
                    <a:pt x="346860" y="3906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8" name="object 28"/>
            <p:cNvSpPr/>
            <p:nvPr/>
          </p:nvSpPr>
          <p:spPr>
            <a:xfrm>
              <a:off x="3048000" y="6591300"/>
              <a:ext cx="596900" cy="596900"/>
            </a:xfrm>
            <a:custGeom>
              <a:avLst/>
              <a:gdLst/>
              <a:ahLst/>
              <a:cxnLst/>
              <a:rect l="l" t="t" r="r" b="b"/>
              <a:pathLst>
                <a:path w="596900" h="596900">
                  <a:moveTo>
                    <a:pt x="298450" y="0"/>
                  </a:moveTo>
                  <a:lnTo>
                    <a:pt x="250039" y="3906"/>
                  </a:lnTo>
                  <a:lnTo>
                    <a:pt x="204116" y="15215"/>
                  </a:lnTo>
                  <a:lnTo>
                    <a:pt x="161295" y="33312"/>
                  </a:lnTo>
                  <a:lnTo>
                    <a:pt x="122189" y="57583"/>
                  </a:lnTo>
                  <a:lnTo>
                    <a:pt x="87413" y="87413"/>
                  </a:lnTo>
                  <a:lnTo>
                    <a:pt x="57583" y="122189"/>
                  </a:lnTo>
                  <a:lnTo>
                    <a:pt x="33312" y="161295"/>
                  </a:lnTo>
                  <a:lnTo>
                    <a:pt x="15215" y="204116"/>
                  </a:lnTo>
                  <a:lnTo>
                    <a:pt x="3906" y="250039"/>
                  </a:lnTo>
                  <a:lnTo>
                    <a:pt x="0" y="298450"/>
                  </a:lnTo>
                  <a:lnTo>
                    <a:pt x="3906" y="346860"/>
                  </a:lnTo>
                  <a:lnTo>
                    <a:pt x="15215" y="392783"/>
                  </a:lnTo>
                  <a:lnTo>
                    <a:pt x="33312" y="435604"/>
                  </a:lnTo>
                  <a:lnTo>
                    <a:pt x="57583" y="474710"/>
                  </a:lnTo>
                  <a:lnTo>
                    <a:pt x="87413" y="509486"/>
                  </a:lnTo>
                  <a:lnTo>
                    <a:pt x="122189" y="539316"/>
                  </a:lnTo>
                  <a:lnTo>
                    <a:pt x="161295" y="563587"/>
                  </a:lnTo>
                  <a:lnTo>
                    <a:pt x="204116" y="581684"/>
                  </a:lnTo>
                  <a:lnTo>
                    <a:pt x="250039" y="592993"/>
                  </a:lnTo>
                  <a:lnTo>
                    <a:pt x="298450" y="596900"/>
                  </a:lnTo>
                  <a:lnTo>
                    <a:pt x="298450" y="584200"/>
                  </a:lnTo>
                  <a:lnTo>
                    <a:pt x="252099" y="580460"/>
                  </a:lnTo>
                  <a:lnTo>
                    <a:pt x="208130" y="569632"/>
                  </a:lnTo>
                  <a:lnTo>
                    <a:pt x="167131" y="552305"/>
                  </a:lnTo>
                  <a:lnTo>
                    <a:pt x="129689" y="529066"/>
                  </a:lnTo>
                  <a:lnTo>
                    <a:pt x="96394" y="500505"/>
                  </a:lnTo>
                  <a:lnTo>
                    <a:pt x="67833" y="467210"/>
                  </a:lnTo>
                  <a:lnTo>
                    <a:pt x="44594" y="429768"/>
                  </a:lnTo>
                  <a:lnTo>
                    <a:pt x="27267" y="388769"/>
                  </a:lnTo>
                  <a:lnTo>
                    <a:pt x="16439" y="344800"/>
                  </a:lnTo>
                  <a:lnTo>
                    <a:pt x="12700" y="298450"/>
                  </a:lnTo>
                  <a:lnTo>
                    <a:pt x="16439" y="252099"/>
                  </a:lnTo>
                  <a:lnTo>
                    <a:pt x="27267" y="208130"/>
                  </a:lnTo>
                  <a:lnTo>
                    <a:pt x="44594" y="167131"/>
                  </a:lnTo>
                  <a:lnTo>
                    <a:pt x="67833" y="129689"/>
                  </a:lnTo>
                  <a:lnTo>
                    <a:pt x="96394" y="96394"/>
                  </a:lnTo>
                  <a:lnTo>
                    <a:pt x="129689" y="67833"/>
                  </a:lnTo>
                  <a:lnTo>
                    <a:pt x="167131" y="44594"/>
                  </a:lnTo>
                  <a:lnTo>
                    <a:pt x="208130" y="27267"/>
                  </a:lnTo>
                  <a:lnTo>
                    <a:pt x="252099" y="16439"/>
                  </a:lnTo>
                  <a:lnTo>
                    <a:pt x="298450" y="12700"/>
                  </a:lnTo>
                  <a:lnTo>
                    <a:pt x="298450" y="0"/>
                  </a:lnTo>
                  <a:close/>
                </a:path>
                <a:path w="596900" h="596900">
                  <a:moveTo>
                    <a:pt x="298450" y="0"/>
                  </a:moveTo>
                  <a:lnTo>
                    <a:pt x="298450" y="12700"/>
                  </a:lnTo>
                  <a:lnTo>
                    <a:pt x="344800" y="16439"/>
                  </a:lnTo>
                  <a:lnTo>
                    <a:pt x="388769" y="27267"/>
                  </a:lnTo>
                  <a:lnTo>
                    <a:pt x="429768" y="44594"/>
                  </a:lnTo>
                  <a:lnTo>
                    <a:pt x="467210" y="67833"/>
                  </a:lnTo>
                  <a:lnTo>
                    <a:pt x="500505" y="96394"/>
                  </a:lnTo>
                  <a:lnTo>
                    <a:pt x="529066" y="129689"/>
                  </a:lnTo>
                  <a:lnTo>
                    <a:pt x="552305" y="167131"/>
                  </a:lnTo>
                  <a:lnTo>
                    <a:pt x="569632" y="208130"/>
                  </a:lnTo>
                  <a:lnTo>
                    <a:pt x="580460" y="252099"/>
                  </a:lnTo>
                  <a:lnTo>
                    <a:pt x="584200" y="298450"/>
                  </a:lnTo>
                  <a:lnTo>
                    <a:pt x="580460" y="344800"/>
                  </a:lnTo>
                  <a:lnTo>
                    <a:pt x="569632" y="388769"/>
                  </a:lnTo>
                  <a:lnTo>
                    <a:pt x="552305" y="429768"/>
                  </a:lnTo>
                  <a:lnTo>
                    <a:pt x="529066" y="467210"/>
                  </a:lnTo>
                  <a:lnTo>
                    <a:pt x="500505" y="500505"/>
                  </a:lnTo>
                  <a:lnTo>
                    <a:pt x="467210" y="529066"/>
                  </a:lnTo>
                  <a:lnTo>
                    <a:pt x="429768" y="552305"/>
                  </a:lnTo>
                  <a:lnTo>
                    <a:pt x="388769" y="569632"/>
                  </a:lnTo>
                  <a:lnTo>
                    <a:pt x="344800" y="580460"/>
                  </a:lnTo>
                  <a:lnTo>
                    <a:pt x="298450" y="584200"/>
                  </a:lnTo>
                  <a:lnTo>
                    <a:pt x="298450" y="596900"/>
                  </a:lnTo>
                  <a:lnTo>
                    <a:pt x="346860" y="592993"/>
                  </a:lnTo>
                  <a:lnTo>
                    <a:pt x="392783" y="581684"/>
                  </a:lnTo>
                  <a:lnTo>
                    <a:pt x="435604" y="563587"/>
                  </a:lnTo>
                  <a:lnTo>
                    <a:pt x="474710" y="539316"/>
                  </a:lnTo>
                  <a:lnTo>
                    <a:pt x="509486" y="509486"/>
                  </a:lnTo>
                  <a:lnTo>
                    <a:pt x="539316" y="474710"/>
                  </a:lnTo>
                  <a:lnTo>
                    <a:pt x="563587" y="435604"/>
                  </a:lnTo>
                  <a:lnTo>
                    <a:pt x="581684" y="392783"/>
                  </a:lnTo>
                  <a:lnTo>
                    <a:pt x="592993" y="346860"/>
                  </a:lnTo>
                  <a:lnTo>
                    <a:pt x="596900" y="298450"/>
                  </a:lnTo>
                  <a:lnTo>
                    <a:pt x="592993" y="250039"/>
                  </a:lnTo>
                  <a:lnTo>
                    <a:pt x="581684" y="204116"/>
                  </a:lnTo>
                  <a:lnTo>
                    <a:pt x="563587" y="161295"/>
                  </a:lnTo>
                  <a:lnTo>
                    <a:pt x="539316" y="122189"/>
                  </a:lnTo>
                  <a:lnTo>
                    <a:pt x="509486" y="87413"/>
                  </a:lnTo>
                  <a:lnTo>
                    <a:pt x="474710" y="57583"/>
                  </a:lnTo>
                  <a:lnTo>
                    <a:pt x="435604" y="33312"/>
                  </a:lnTo>
                  <a:lnTo>
                    <a:pt x="392783" y="15215"/>
                  </a:lnTo>
                  <a:lnTo>
                    <a:pt x="346860" y="3906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47279" y="4096368"/>
            <a:ext cx="209744" cy="20338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28621" y="4096368"/>
            <a:ext cx="209744" cy="20338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562106" y="4871785"/>
            <a:ext cx="1093212" cy="190677"/>
          </a:xfrm>
          <a:custGeom>
            <a:avLst/>
            <a:gdLst/>
            <a:ahLst/>
            <a:cxnLst/>
            <a:rect l="l" t="t" r="r" b="b"/>
            <a:pathLst>
              <a:path w="2184400" h="381000">
                <a:moveTo>
                  <a:pt x="602449" y="177800"/>
                </a:moveTo>
                <a:lnTo>
                  <a:pt x="595922" y="134493"/>
                </a:lnTo>
                <a:lnTo>
                  <a:pt x="578637" y="103555"/>
                </a:lnTo>
                <a:lnTo>
                  <a:pt x="578637" y="177800"/>
                </a:lnTo>
                <a:lnTo>
                  <a:pt x="578091" y="190487"/>
                </a:lnTo>
                <a:lnTo>
                  <a:pt x="565048" y="230886"/>
                </a:lnTo>
                <a:lnTo>
                  <a:pt x="530313" y="256832"/>
                </a:lnTo>
                <a:lnTo>
                  <a:pt x="512762" y="259168"/>
                </a:lnTo>
                <a:lnTo>
                  <a:pt x="503745" y="258584"/>
                </a:lnTo>
                <a:lnTo>
                  <a:pt x="465950" y="238302"/>
                </a:lnTo>
                <a:lnTo>
                  <a:pt x="449059" y="202145"/>
                </a:lnTo>
                <a:lnTo>
                  <a:pt x="446874" y="177800"/>
                </a:lnTo>
                <a:lnTo>
                  <a:pt x="447421" y="165125"/>
                </a:lnTo>
                <a:lnTo>
                  <a:pt x="460400" y="124726"/>
                </a:lnTo>
                <a:lnTo>
                  <a:pt x="495173" y="98780"/>
                </a:lnTo>
                <a:lnTo>
                  <a:pt x="512762" y="96443"/>
                </a:lnTo>
                <a:lnTo>
                  <a:pt x="521754" y="97028"/>
                </a:lnTo>
                <a:lnTo>
                  <a:pt x="559511" y="117309"/>
                </a:lnTo>
                <a:lnTo>
                  <a:pt x="576427" y="153466"/>
                </a:lnTo>
                <a:lnTo>
                  <a:pt x="578637" y="177800"/>
                </a:lnTo>
                <a:lnTo>
                  <a:pt x="578637" y="103555"/>
                </a:lnTo>
                <a:lnTo>
                  <a:pt x="537311" y="76606"/>
                </a:lnTo>
                <a:lnTo>
                  <a:pt x="512762" y="73431"/>
                </a:lnTo>
                <a:lnTo>
                  <a:pt x="500113" y="74218"/>
                </a:lnTo>
                <a:lnTo>
                  <a:pt x="456933" y="93141"/>
                </a:lnTo>
                <a:lnTo>
                  <a:pt x="429590" y="134493"/>
                </a:lnTo>
                <a:lnTo>
                  <a:pt x="423062" y="177800"/>
                </a:lnTo>
                <a:lnTo>
                  <a:pt x="423786" y="193332"/>
                </a:lnTo>
                <a:lnTo>
                  <a:pt x="434670" y="233362"/>
                </a:lnTo>
                <a:lnTo>
                  <a:pt x="466521" y="269481"/>
                </a:lnTo>
                <a:lnTo>
                  <a:pt x="512762" y="282181"/>
                </a:lnTo>
                <a:lnTo>
                  <a:pt x="525399" y="281393"/>
                </a:lnTo>
                <a:lnTo>
                  <a:pt x="568579" y="262470"/>
                </a:lnTo>
                <a:lnTo>
                  <a:pt x="595922" y="221119"/>
                </a:lnTo>
                <a:lnTo>
                  <a:pt x="601726" y="193332"/>
                </a:lnTo>
                <a:lnTo>
                  <a:pt x="602449" y="177800"/>
                </a:lnTo>
                <a:close/>
              </a:path>
              <a:path w="2184400" h="381000">
                <a:moveTo>
                  <a:pt x="760107" y="127000"/>
                </a:moveTo>
                <a:lnTo>
                  <a:pt x="736688" y="127000"/>
                </a:lnTo>
                <a:lnTo>
                  <a:pt x="736688" y="226618"/>
                </a:lnTo>
                <a:lnTo>
                  <a:pt x="734606" y="234454"/>
                </a:lnTo>
                <a:lnTo>
                  <a:pt x="730440" y="240614"/>
                </a:lnTo>
                <a:lnTo>
                  <a:pt x="726338" y="246761"/>
                </a:lnTo>
                <a:lnTo>
                  <a:pt x="721245" y="251333"/>
                </a:lnTo>
                <a:lnTo>
                  <a:pt x="709142" y="257276"/>
                </a:lnTo>
                <a:lnTo>
                  <a:pt x="703224" y="258762"/>
                </a:lnTo>
                <a:lnTo>
                  <a:pt x="697407" y="258762"/>
                </a:lnTo>
                <a:lnTo>
                  <a:pt x="664641" y="230174"/>
                </a:lnTo>
                <a:lnTo>
                  <a:pt x="664070" y="127000"/>
                </a:lnTo>
                <a:lnTo>
                  <a:pt x="640651" y="127000"/>
                </a:lnTo>
                <a:lnTo>
                  <a:pt x="640765" y="226618"/>
                </a:lnTo>
                <a:lnTo>
                  <a:pt x="654545" y="267208"/>
                </a:lnTo>
                <a:lnTo>
                  <a:pt x="689864" y="281393"/>
                </a:lnTo>
                <a:lnTo>
                  <a:pt x="698119" y="280885"/>
                </a:lnTo>
                <a:lnTo>
                  <a:pt x="732053" y="259194"/>
                </a:lnTo>
                <a:lnTo>
                  <a:pt x="732282" y="258762"/>
                </a:lnTo>
                <a:lnTo>
                  <a:pt x="735101" y="253606"/>
                </a:lnTo>
                <a:lnTo>
                  <a:pt x="736688" y="253606"/>
                </a:lnTo>
                <a:lnTo>
                  <a:pt x="736688" y="279400"/>
                </a:lnTo>
                <a:lnTo>
                  <a:pt x="760107" y="279400"/>
                </a:lnTo>
                <a:lnTo>
                  <a:pt x="760107" y="253606"/>
                </a:lnTo>
                <a:lnTo>
                  <a:pt x="760107" y="127000"/>
                </a:lnTo>
                <a:close/>
              </a:path>
              <a:path w="2184400" h="381000">
                <a:moveTo>
                  <a:pt x="879195" y="125018"/>
                </a:moveTo>
                <a:lnTo>
                  <a:pt x="877874" y="124891"/>
                </a:lnTo>
                <a:lnTo>
                  <a:pt x="875919" y="124790"/>
                </a:lnTo>
                <a:lnTo>
                  <a:pt x="868616" y="124625"/>
                </a:lnTo>
                <a:lnTo>
                  <a:pt x="866889" y="124625"/>
                </a:lnTo>
                <a:lnTo>
                  <a:pt x="829983" y="142481"/>
                </a:lnTo>
                <a:lnTo>
                  <a:pt x="827201" y="150025"/>
                </a:lnTo>
                <a:lnTo>
                  <a:pt x="825614" y="150025"/>
                </a:lnTo>
                <a:lnTo>
                  <a:pt x="825614" y="127000"/>
                </a:lnTo>
                <a:lnTo>
                  <a:pt x="802995" y="127000"/>
                </a:lnTo>
                <a:lnTo>
                  <a:pt x="802995" y="279400"/>
                </a:lnTo>
                <a:lnTo>
                  <a:pt x="826414" y="279400"/>
                </a:lnTo>
                <a:lnTo>
                  <a:pt x="826414" y="176085"/>
                </a:lnTo>
                <a:lnTo>
                  <a:pt x="828065" y="169964"/>
                </a:lnTo>
                <a:lnTo>
                  <a:pt x="857504" y="147243"/>
                </a:lnTo>
                <a:lnTo>
                  <a:pt x="868019" y="147243"/>
                </a:lnTo>
                <a:lnTo>
                  <a:pt x="870966" y="147472"/>
                </a:lnTo>
                <a:lnTo>
                  <a:pt x="873734" y="147942"/>
                </a:lnTo>
                <a:lnTo>
                  <a:pt x="876579" y="148336"/>
                </a:lnTo>
                <a:lnTo>
                  <a:pt x="878408" y="148640"/>
                </a:lnTo>
                <a:lnTo>
                  <a:pt x="879195" y="148831"/>
                </a:lnTo>
                <a:lnTo>
                  <a:pt x="879195" y="147243"/>
                </a:lnTo>
                <a:lnTo>
                  <a:pt x="879195" y="125018"/>
                </a:lnTo>
                <a:close/>
              </a:path>
              <a:path w="2184400" h="381000">
                <a:moveTo>
                  <a:pt x="1129995" y="76200"/>
                </a:moveTo>
                <a:lnTo>
                  <a:pt x="977595" y="76200"/>
                </a:lnTo>
                <a:lnTo>
                  <a:pt x="977595" y="98031"/>
                </a:lnTo>
                <a:lnTo>
                  <a:pt x="1041488" y="98031"/>
                </a:lnTo>
                <a:lnTo>
                  <a:pt x="1041488" y="279400"/>
                </a:lnTo>
                <a:lnTo>
                  <a:pt x="1066101" y="279400"/>
                </a:lnTo>
                <a:lnTo>
                  <a:pt x="1066101" y="98031"/>
                </a:lnTo>
                <a:lnTo>
                  <a:pt x="1129995" y="98031"/>
                </a:lnTo>
                <a:lnTo>
                  <a:pt x="1129995" y="76200"/>
                </a:lnTo>
                <a:close/>
              </a:path>
              <a:path w="2184400" h="381000">
                <a:moveTo>
                  <a:pt x="1269695" y="201218"/>
                </a:moveTo>
                <a:lnTo>
                  <a:pt x="1260970" y="158369"/>
                </a:lnTo>
                <a:lnTo>
                  <a:pt x="1245882" y="139103"/>
                </a:lnTo>
                <a:lnTo>
                  <a:pt x="1245882" y="182308"/>
                </a:lnTo>
                <a:lnTo>
                  <a:pt x="1245882" y="190906"/>
                </a:lnTo>
                <a:lnTo>
                  <a:pt x="1158963" y="190906"/>
                </a:lnTo>
                <a:lnTo>
                  <a:pt x="1158963" y="186080"/>
                </a:lnTo>
                <a:lnTo>
                  <a:pt x="1186815" y="148374"/>
                </a:lnTo>
                <a:lnTo>
                  <a:pt x="1194879" y="146050"/>
                </a:lnTo>
                <a:lnTo>
                  <a:pt x="1212672" y="146050"/>
                </a:lnTo>
                <a:lnTo>
                  <a:pt x="1220025" y="148005"/>
                </a:lnTo>
                <a:lnTo>
                  <a:pt x="1232522" y="155816"/>
                </a:lnTo>
                <a:lnTo>
                  <a:pt x="1237348" y="161137"/>
                </a:lnTo>
                <a:lnTo>
                  <a:pt x="1240726" y="167881"/>
                </a:lnTo>
                <a:lnTo>
                  <a:pt x="1244168" y="174625"/>
                </a:lnTo>
                <a:lnTo>
                  <a:pt x="1242504" y="135940"/>
                </a:lnTo>
                <a:lnTo>
                  <a:pt x="1212151" y="125018"/>
                </a:lnTo>
                <a:lnTo>
                  <a:pt x="1204214" y="125018"/>
                </a:lnTo>
                <a:lnTo>
                  <a:pt x="1160830" y="140652"/>
                </a:lnTo>
                <a:lnTo>
                  <a:pt x="1137691" y="182372"/>
                </a:lnTo>
                <a:lnTo>
                  <a:pt x="1135557" y="204393"/>
                </a:lnTo>
                <a:lnTo>
                  <a:pt x="1136091" y="215747"/>
                </a:lnTo>
                <a:lnTo>
                  <a:pt x="1148854" y="253771"/>
                </a:lnTo>
                <a:lnTo>
                  <a:pt x="1186078" y="280149"/>
                </a:lnTo>
                <a:lnTo>
                  <a:pt x="1206588" y="282575"/>
                </a:lnTo>
                <a:lnTo>
                  <a:pt x="1214145" y="282282"/>
                </a:lnTo>
                <a:lnTo>
                  <a:pt x="1255306" y="264325"/>
                </a:lnTo>
                <a:lnTo>
                  <a:pt x="1267320" y="244081"/>
                </a:lnTo>
                <a:lnTo>
                  <a:pt x="1244688" y="237731"/>
                </a:lnTo>
                <a:lnTo>
                  <a:pt x="1242707" y="243027"/>
                </a:lnTo>
                <a:lnTo>
                  <a:pt x="1239901" y="247459"/>
                </a:lnTo>
                <a:lnTo>
                  <a:pt x="1212748" y="261543"/>
                </a:lnTo>
                <a:lnTo>
                  <a:pt x="1206588" y="261543"/>
                </a:lnTo>
                <a:lnTo>
                  <a:pt x="1168958" y="245173"/>
                </a:lnTo>
                <a:lnTo>
                  <a:pt x="1159116" y="211137"/>
                </a:lnTo>
                <a:lnTo>
                  <a:pt x="1269695" y="211137"/>
                </a:lnTo>
                <a:lnTo>
                  <a:pt x="1269695" y="201218"/>
                </a:lnTo>
                <a:close/>
              </a:path>
              <a:path w="2184400" h="381000">
                <a:moveTo>
                  <a:pt x="1420012" y="178993"/>
                </a:moveTo>
                <a:lnTo>
                  <a:pt x="1411655" y="145656"/>
                </a:lnTo>
                <a:lnTo>
                  <a:pt x="1410093" y="142811"/>
                </a:lnTo>
                <a:lnTo>
                  <a:pt x="1405102" y="137426"/>
                </a:lnTo>
                <a:lnTo>
                  <a:pt x="1399082" y="133858"/>
                </a:lnTo>
                <a:lnTo>
                  <a:pt x="1393126" y="130276"/>
                </a:lnTo>
                <a:lnTo>
                  <a:pt x="1386941" y="127927"/>
                </a:lnTo>
                <a:lnTo>
                  <a:pt x="1380528" y="126809"/>
                </a:lnTo>
                <a:lnTo>
                  <a:pt x="1374178" y="125615"/>
                </a:lnTo>
                <a:lnTo>
                  <a:pt x="1368552" y="125018"/>
                </a:lnTo>
                <a:lnTo>
                  <a:pt x="1355979" y="125018"/>
                </a:lnTo>
                <a:lnTo>
                  <a:pt x="1318412" y="139115"/>
                </a:lnTo>
                <a:lnTo>
                  <a:pt x="1302537" y="160743"/>
                </a:lnTo>
                <a:lnTo>
                  <a:pt x="1324762" y="168681"/>
                </a:lnTo>
                <a:lnTo>
                  <a:pt x="1327340" y="163118"/>
                </a:lnTo>
                <a:lnTo>
                  <a:pt x="1331810" y="157899"/>
                </a:lnTo>
                <a:lnTo>
                  <a:pt x="1364449" y="145656"/>
                </a:lnTo>
                <a:lnTo>
                  <a:pt x="1372019" y="146164"/>
                </a:lnTo>
                <a:lnTo>
                  <a:pt x="1396593" y="166827"/>
                </a:lnTo>
                <a:lnTo>
                  <a:pt x="1396593" y="181178"/>
                </a:lnTo>
                <a:lnTo>
                  <a:pt x="1396593" y="202806"/>
                </a:lnTo>
                <a:lnTo>
                  <a:pt x="1396593" y="230593"/>
                </a:lnTo>
                <a:lnTo>
                  <a:pt x="1394942" y="236639"/>
                </a:lnTo>
                <a:lnTo>
                  <a:pt x="1391640" y="242392"/>
                </a:lnTo>
                <a:lnTo>
                  <a:pt x="1388389" y="248158"/>
                </a:lnTo>
                <a:lnTo>
                  <a:pt x="1383563" y="252844"/>
                </a:lnTo>
                <a:lnTo>
                  <a:pt x="1370799" y="260121"/>
                </a:lnTo>
                <a:lnTo>
                  <a:pt x="1362989" y="261937"/>
                </a:lnTo>
                <a:lnTo>
                  <a:pt x="1344409" y="261937"/>
                </a:lnTo>
                <a:lnTo>
                  <a:pt x="1336700" y="259892"/>
                </a:lnTo>
                <a:lnTo>
                  <a:pt x="1330617" y="255790"/>
                </a:lnTo>
                <a:lnTo>
                  <a:pt x="1324597" y="251625"/>
                </a:lnTo>
                <a:lnTo>
                  <a:pt x="1321587" y="245478"/>
                </a:lnTo>
                <a:lnTo>
                  <a:pt x="1321587" y="231381"/>
                </a:lnTo>
                <a:lnTo>
                  <a:pt x="1358633" y="211213"/>
                </a:lnTo>
                <a:lnTo>
                  <a:pt x="1365935" y="210350"/>
                </a:lnTo>
                <a:lnTo>
                  <a:pt x="1370037" y="209816"/>
                </a:lnTo>
                <a:lnTo>
                  <a:pt x="1396593" y="202806"/>
                </a:lnTo>
                <a:lnTo>
                  <a:pt x="1396593" y="181178"/>
                </a:lnTo>
                <a:lnTo>
                  <a:pt x="1395234" y="183819"/>
                </a:lnTo>
                <a:lnTo>
                  <a:pt x="1392529" y="185343"/>
                </a:lnTo>
                <a:lnTo>
                  <a:pt x="1389888" y="186867"/>
                </a:lnTo>
                <a:lnTo>
                  <a:pt x="1385646" y="187960"/>
                </a:lnTo>
                <a:lnTo>
                  <a:pt x="1379829" y="188620"/>
                </a:lnTo>
                <a:lnTo>
                  <a:pt x="1374076" y="189217"/>
                </a:lnTo>
                <a:lnTo>
                  <a:pt x="1366570" y="190106"/>
                </a:lnTo>
                <a:lnTo>
                  <a:pt x="1322882" y="198907"/>
                </a:lnTo>
                <a:lnTo>
                  <a:pt x="1303337" y="214909"/>
                </a:lnTo>
                <a:lnTo>
                  <a:pt x="1299895" y="220332"/>
                </a:lnTo>
                <a:lnTo>
                  <a:pt x="1298168" y="227418"/>
                </a:lnTo>
                <a:lnTo>
                  <a:pt x="1298206" y="236639"/>
                </a:lnTo>
                <a:lnTo>
                  <a:pt x="1298600" y="243319"/>
                </a:lnTo>
                <a:lnTo>
                  <a:pt x="1323873" y="277520"/>
                </a:lnTo>
                <a:lnTo>
                  <a:pt x="1350162" y="282981"/>
                </a:lnTo>
                <a:lnTo>
                  <a:pt x="1359027" y="282981"/>
                </a:lnTo>
                <a:lnTo>
                  <a:pt x="1393825" y="262077"/>
                </a:lnTo>
                <a:lnTo>
                  <a:pt x="1393875" y="261937"/>
                </a:lnTo>
                <a:lnTo>
                  <a:pt x="1395412" y="258762"/>
                </a:lnTo>
                <a:lnTo>
                  <a:pt x="1396593" y="258762"/>
                </a:lnTo>
                <a:lnTo>
                  <a:pt x="1396593" y="279400"/>
                </a:lnTo>
                <a:lnTo>
                  <a:pt x="1420012" y="279400"/>
                </a:lnTo>
                <a:lnTo>
                  <a:pt x="1420012" y="258762"/>
                </a:lnTo>
                <a:lnTo>
                  <a:pt x="1420012" y="202806"/>
                </a:lnTo>
                <a:lnTo>
                  <a:pt x="1420012" y="178993"/>
                </a:lnTo>
                <a:close/>
              </a:path>
              <a:path w="2184400" h="381000">
                <a:moveTo>
                  <a:pt x="1662772" y="279400"/>
                </a:moveTo>
                <a:lnTo>
                  <a:pt x="1662734" y="176682"/>
                </a:lnTo>
                <a:lnTo>
                  <a:pt x="1661960" y="164846"/>
                </a:lnTo>
                <a:lnTo>
                  <a:pt x="1659521" y="154063"/>
                </a:lnTo>
                <a:lnTo>
                  <a:pt x="1655914" y="146050"/>
                </a:lnTo>
                <a:lnTo>
                  <a:pt x="1655470" y="145059"/>
                </a:lnTo>
                <a:lnTo>
                  <a:pt x="1616341" y="125018"/>
                </a:lnTo>
                <a:lnTo>
                  <a:pt x="1608442" y="125463"/>
                </a:lnTo>
                <a:lnTo>
                  <a:pt x="1573999" y="145224"/>
                </a:lnTo>
                <a:lnTo>
                  <a:pt x="1570697" y="150812"/>
                </a:lnTo>
                <a:lnTo>
                  <a:pt x="1569110" y="150812"/>
                </a:lnTo>
                <a:lnTo>
                  <a:pt x="1535455" y="125450"/>
                </a:lnTo>
                <a:lnTo>
                  <a:pt x="1528229" y="125018"/>
                </a:lnTo>
                <a:lnTo>
                  <a:pt x="1520990" y="125463"/>
                </a:lnTo>
                <a:lnTo>
                  <a:pt x="1487360" y="150812"/>
                </a:lnTo>
                <a:lnTo>
                  <a:pt x="1485366" y="150812"/>
                </a:lnTo>
                <a:lnTo>
                  <a:pt x="1485366" y="127000"/>
                </a:lnTo>
                <a:lnTo>
                  <a:pt x="1462747" y="127000"/>
                </a:lnTo>
                <a:lnTo>
                  <a:pt x="1462747" y="279400"/>
                </a:lnTo>
                <a:lnTo>
                  <a:pt x="1486166" y="279400"/>
                </a:lnTo>
                <a:lnTo>
                  <a:pt x="1486166" y="176682"/>
                </a:lnTo>
                <a:lnTo>
                  <a:pt x="1487754" y="170103"/>
                </a:lnTo>
                <a:lnTo>
                  <a:pt x="1514614" y="146050"/>
                </a:lnTo>
                <a:lnTo>
                  <a:pt x="1529562" y="146050"/>
                </a:lnTo>
                <a:lnTo>
                  <a:pt x="1536801" y="148729"/>
                </a:lnTo>
                <a:lnTo>
                  <a:pt x="1542491" y="154165"/>
                </a:lnTo>
                <a:lnTo>
                  <a:pt x="1548041" y="159385"/>
                </a:lnTo>
                <a:lnTo>
                  <a:pt x="1550860" y="166357"/>
                </a:lnTo>
                <a:lnTo>
                  <a:pt x="1550860" y="279400"/>
                </a:lnTo>
                <a:lnTo>
                  <a:pt x="1574673" y="279400"/>
                </a:lnTo>
                <a:lnTo>
                  <a:pt x="1574673" y="180187"/>
                </a:lnTo>
                <a:lnTo>
                  <a:pt x="1575219" y="173113"/>
                </a:lnTo>
                <a:lnTo>
                  <a:pt x="1608404" y="146050"/>
                </a:lnTo>
                <a:lnTo>
                  <a:pt x="1616735" y="146050"/>
                </a:lnTo>
                <a:lnTo>
                  <a:pt x="1639354" y="279400"/>
                </a:lnTo>
                <a:lnTo>
                  <a:pt x="1662772" y="279400"/>
                </a:lnTo>
                <a:close/>
              </a:path>
              <a:path w="2184400" h="381000">
                <a:moveTo>
                  <a:pt x="2184400" y="0"/>
                </a:moveTo>
                <a:lnTo>
                  <a:pt x="2171700" y="0"/>
                </a:lnTo>
                <a:lnTo>
                  <a:pt x="2171700" y="12700"/>
                </a:lnTo>
                <a:lnTo>
                  <a:pt x="2171700" y="368300"/>
                </a:lnTo>
                <a:lnTo>
                  <a:pt x="12700" y="368300"/>
                </a:lnTo>
                <a:lnTo>
                  <a:pt x="12700" y="12700"/>
                </a:lnTo>
                <a:lnTo>
                  <a:pt x="2171700" y="12700"/>
                </a:lnTo>
                <a:lnTo>
                  <a:pt x="2171700" y="0"/>
                </a:lnTo>
                <a:lnTo>
                  <a:pt x="12700" y="0"/>
                </a:lnTo>
                <a:lnTo>
                  <a:pt x="0" y="0"/>
                </a:lnTo>
                <a:lnTo>
                  <a:pt x="0" y="381000"/>
                </a:lnTo>
                <a:lnTo>
                  <a:pt x="12700" y="381000"/>
                </a:lnTo>
                <a:lnTo>
                  <a:pt x="2171700" y="381000"/>
                </a:lnTo>
                <a:lnTo>
                  <a:pt x="2184400" y="381000"/>
                </a:lnTo>
                <a:lnTo>
                  <a:pt x="218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32" name="object 32"/>
          <p:cNvGrpSpPr/>
          <p:nvPr/>
        </p:nvGrpSpPr>
        <p:grpSpPr>
          <a:xfrm>
            <a:off x="6375659" y="1051899"/>
            <a:ext cx="832621" cy="305082"/>
            <a:chOff x="3035300" y="609600"/>
            <a:chExt cx="1663700" cy="609600"/>
          </a:xfrm>
        </p:grpSpPr>
        <p:sp>
          <p:nvSpPr>
            <p:cNvPr id="33" name="object 33"/>
            <p:cNvSpPr/>
            <p:nvPr/>
          </p:nvSpPr>
          <p:spPr>
            <a:xfrm>
              <a:off x="3035300" y="609600"/>
              <a:ext cx="1663700" cy="609600"/>
            </a:xfrm>
            <a:custGeom>
              <a:avLst/>
              <a:gdLst/>
              <a:ahLst/>
              <a:cxnLst/>
              <a:rect l="l" t="t" r="r" b="b"/>
              <a:pathLst>
                <a:path w="1663700" h="609600">
                  <a:moveTo>
                    <a:pt x="16637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663700" y="609600"/>
                  </a:lnTo>
                  <a:lnTo>
                    <a:pt x="16637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34" name="object 34"/>
            <p:cNvSpPr/>
            <p:nvPr/>
          </p:nvSpPr>
          <p:spPr>
            <a:xfrm>
              <a:off x="3326606" y="835421"/>
              <a:ext cx="1160780" cy="209550"/>
            </a:xfrm>
            <a:custGeom>
              <a:avLst/>
              <a:gdLst/>
              <a:ahLst/>
              <a:cxnLst/>
              <a:rect l="l" t="t" r="r" b="b"/>
              <a:pathLst>
                <a:path w="1160779" h="209550">
                  <a:moveTo>
                    <a:pt x="24606" y="2778"/>
                  </a:moveTo>
                  <a:lnTo>
                    <a:pt x="0" y="2778"/>
                  </a:lnTo>
                  <a:lnTo>
                    <a:pt x="0" y="205978"/>
                  </a:lnTo>
                  <a:lnTo>
                    <a:pt x="119062" y="205978"/>
                  </a:lnTo>
                  <a:lnTo>
                    <a:pt x="119062" y="184150"/>
                  </a:lnTo>
                  <a:lnTo>
                    <a:pt x="24606" y="184150"/>
                  </a:lnTo>
                  <a:lnTo>
                    <a:pt x="24606" y="2778"/>
                  </a:lnTo>
                  <a:close/>
                </a:path>
                <a:path w="1160779" h="209550">
                  <a:moveTo>
                    <a:pt x="225821" y="2778"/>
                  </a:moveTo>
                  <a:lnTo>
                    <a:pt x="157162" y="2778"/>
                  </a:lnTo>
                  <a:lnTo>
                    <a:pt x="157162" y="205978"/>
                  </a:lnTo>
                  <a:lnTo>
                    <a:pt x="181768" y="205978"/>
                  </a:lnTo>
                  <a:lnTo>
                    <a:pt x="181768" y="131762"/>
                  </a:lnTo>
                  <a:lnTo>
                    <a:pt x="177006" y="131762"/>
                  </a:lnTo>
                  <a:lnTo>
                    <a:pt x="177006" y="109934"/>
                  </a:lnTo>
                  <a:lnTo>
                    <a:pt x="181768" y="109934"/>
                  </a:lnTo>
                  <a:lnTo>
                    <a:pt x="181768" y="24606"/>
                  </a:lnTo>
                  <a:lnTo>
                    <a:pt x="280848" y="24606"/>
                  </a:lnTo>
                  <a:lnTo>
                    <a:pt x="247550" y="4936"/>
                  </a:lnTo>
                  <a:lnTo>
                    <a:pt x="237232" y="3317"/>
                  </a:lnTo>
                  <a:lnTo>
                    <a:pt x="225821" y="2778"/>
                  </a:lnTo>
                  <a:close/>
                </a:path>
                <a:path w="1160779" h="209550">
                  <a:moveTo>
                    <a:pt x="181768" y="109934"/>
                  </a:moveTo>
                  <a:lnTo>
                    <a:pt x="177006" y="109934"/>
                  </a:lnTo>
                  <a:lnTo>
                    <a:pt x="177006" y="131762"/>
                  </a:lnTo>
                  <a:lnTo>
                    <a:pt x="181768" y="131762"/>
                  </a:lnTo>
                  <a:lnTo>
                    <a:pt x="181768" y="109934"/>
                  </a:lnTo>
                  <a:close/>
                </a:path>
                <a:path w="1160779" h="209550">
                  <a:moveTo>
                    <a:pt x="280848" y="24606"/>
                  </a:moveTo>
                  <a:lnTo>
                    <a:pt x="225028" y="24606"/>
                  </a:lnTo>
                  <a:lnTo>
                    <a:pt x="232903" y="24953"/>
                  </a:lnTo>
                  <a:lnTo>
                    <a:pt x="239960" y="25995"/>
                  </a:lnTo>
                  <a:lnTo>
                    <a:pt x="266104" y="45243"/>
                  </a:lnTo>
                  <a:lnTo>
                    <a:pt x="269147" y="51659"/>
                  </a:lnTo>
                  <a:lnTo>
                    <a:pt x="270668" y="58935"/>
                  </a:lnTo>
                  <a:lnTo>
                    <a:pt x="270668" y="75207"/>
                  </a:lnTo>
                  <a:lnTo>
                    <a:pt x="269147" y="82516"/>
                  </a:lnTo>
                  <a:lnTo>
                    <a:pt x="266104" y="88999"/>
                  </a:lnTo>
                  <a:lnTo>
                    <a:pt x="263128" y="95415"/>
                  </a:lnTo>
                  <a:lnTo>
                    <a:pt x="225425" y="109934"/>
                  </a:lnTo>
                  <a:lnTo>
                    <a:pt x="181768" y="109934"/>
                  </a:lnTo>
                  <a:lnTo>
                    <a:pt x="181768" y="131762"/>
                  </a:lnTo>
                  <a:lnTo>
                    <a:pt x="226218" y="131762"/>
                  </a:lnTo>
                  <a:lnTo>
                    <a:pt x="237542" y="131222"/>
                  </a:lnTo>
                  <a:lnTo>
                    <a:pt x="278308" y="112910"/>
                  </a:lnTo>
                  <a:lnTo>
                    <a:pt x="294419" y="75846"/>
                  </a:lnTo>
                  <a:lnTo>
                    <a:pt x="294878" y="67071"/>
                  </a:lnTo>
                  <a:lnTo>
                    <a:pt x="294419" y="58303"/>
                  </a:lnTo>
                  <a:lnTo>
                    <a:pt x="293042" y="49956"/>
                  </a:lnTo>
                  <a:lnTo>
                    <a:pt x="290748" y="42031"/>
                  </a:lnTo>
                  <a:lnTo>
                    <a:pt x="287535" y="34528"/>
                  </a:lnTo>
                  <a:lnTo>
                    <a:pt x="283368" y="27613"/>
                  </a:lnTo>
                  <a:lnTo>
                    <a:pt x="280848" y="24606"/>
                  </a:lnTo>
                  <a:close/>
                </a:path>
                <a:path w="1160779" h="209550">
                  <a:moveTo>
                    <a:pt x="359122" y="2778"/>
                  </a:moveTo>
                  <a:lnTo>
                    <a:pt x="334516" y="2778"/>
                  </a:lnTo>
                  <a:lnTo>
                    <a:pt x="334516" y="137318"/>
                  </a:lnTo>
                  <a:lnTo>
                    <a:pt x="344239" y="174525"/>
                  </a:lnTo>
                  <a:lnTo>
                    <a:pt x="381086" y="204303"/>
                  </a:lnTo>
                  <a:lnTo>
                    <a:pt x="413494" y="209550"/>
                  </a:lnTo>
                  <a:lnTo>
                    <a:pt x="425065" y="208967"/>
                  </a:lnTo>
                  <a:lnTo>
                    <a:pt x="463543" y="195082"/>
                  </a:lnTo>
                  <a:lnTo>
                    <a:pt x="473291" y="186531"/>
                  </a:lnTo>
                  <a:lnTo>
                    <a:pt x="413494" y="186531"/>
                  </a:lnTo>
                  <a:lnTo>
                    <a:pt x="405308" y="186121"/>
                  </a:lnTo>
                  <a:lnTo>
                    <a:pt x="369292" y="167276"/>
                  </a:lnTo>
                  <a:lnTo>
                    <a:pt x="359234" y="137318"/>
                  </a:lnTo>
                  <a:lnTo>
                    <a:pt x="359122" y="2778"/>
                  </a:lnTo>
                  <a:close/>
                </a:path>
                <a:path w="1160779" h="209550">
                  <a:moveTo>
                    <a:pt x="492472" y="2778"/>
                  </a:moveTo>
                  <a:lnTo>
                    <a:pt x="467866" y="2778"/>
                  </a:lnTo>
                  <a:lnTo>
                    <a:pt x="467753" y="137318"/>
                  </a:lnTo>
                  <a:lnTo>
                    <a:pt x="467456" y="142571"/>
                  </a:lnTo>
                  <a:lnTo>
                    <a:pt x="448406" y="176355"/>
                  </a:lnTo>
                  <a:lnTo>
                    <a:pt x="413494" y="186531"/>
                  </a:lnTo>
                  <a:lnTo>
                    <a:pt x="473291" y="186531"/>
                  </a:lnTo>
                  <a:lnTo>
                    <a:pt x="491858" y="147457"/>
                  </a:lnTo>
                  <a:lnTo>
                    <a:pt x="492472" y="137318"/>
                  </a:lnTo>
                  <a:lnTo>
                    <a:pt x="492472" y="2778"/>
                  </a:lnTo>
                  <a:close/>
                </a:path>
                <a:path w="1160779" h="209550">
                  <a:moveTo>
                    <a:pt x="701947" y="0"/>
                  </a:moveTo>
                  <a:lnTo>
                    <a:pt x="655711" y="12700"/>
                  </a:lnTo>
                  <a:lnTo>
                    <a:pt x="623862" y="48815"/>
                  </a:lnTo>
                  <a:lnTo>
                    <a:pt x="612979" y="88850"/>
                  </a:lnTo>
                  <a:lnTo>
                    <a:pt x="612254" y="104378"/>
                  </a:lnTo>
                  <a:lnTo>
                    <a:pt x="612979" y="119905"/>
                  </a:lnTo>
                  <a:lnTo>
                    <a:pt x="623862" y="159940"/>
                  </a:lnTo>
                  <a:lnTo>
                    <a:pt x="655711" y="196056"/>
                  </a:lnTo>
                  <a:lnTo>
                    <a:pt x="701947" y="208756"/>
                  </a:lnTo>
                  <a:lnTo>
                    <a:pt x="709519" y="208477"/>
                  </a:lnTo>
                  <a:lnTo>
                    <a:pt x="749703" y="195305"/>
                  </a:lnTo>
                  <a:lnTo>
                    <a:pt x="761528" y="185737"/>
                  </a:lnTo>
                  <a:lnTo>
                    <a:pt x="701947" y="185737"/>
                  </a:lnTo>
                  <a:lnTo>
                    <a:pt x="692937" y="185154"/>
                  </a:lnTo>
                  <a:lnTo>
                    <a:pt x="655141" y="164876"/>
                  </a:lnTo>
                  <a:lnTo>
                    <a:pt x="638249" y="128711"/>
                  </a:lnTo>
                  <a:lnTo>
                    <a:pt x="636066" y="104378"/>
                  </a:lnTo>
                  <a:lnTo>
                    <a:pt x="636612" y="91696"/>
                  </a:lnTo>
                  <a:lnTo>
                    <a:pt x="649591" y="51302"/>
                  </a:lnTo>
                  <a:lnTo>
                    <a:pt x="684361" y="25350"/>
                  </a:lnTo>
                  <a:lnTo>
                    <a:pt x="701947" y="23018"/>
                  </a:lnTo>
                  <a:lnTo>
                    <a:pt x="761480" y="23018"/>
                  </a:lnTo>
                  <a:lnTo>
                    <a:pt x="760561" y="22063"/>
                  </a:lnTo>
                  <a:lnTo>
                    <a:pt x="723955" y="2511"/>
                  </a:lnTo>
                  <a:lnTo>
                    <a:pt x="709519" y="279"/>
                  </a:lnTo>
                  <a:lnTo>
                    <a:pt x="701947" y="0"/>
                  </a:lnTo>
                  <a:close/>
                </a:path>
                <a:path w="1160779" h="209550">
                  <a:moveTo>
                    <a:pt x="783704" y="142478"/>
                  </a:moveTo>
                  <a:lnTo>
                    <a:pt x="759097" y="142478"/>
                  </a:lnTo>
                  <a:lnTo>
                    <a:pt x="757642" y="149489"/>
                  </a:lnTo>
                  <a:lnTo>
                    <a:pt x="755096" y="155707"/>
                  </a:lnTo>
                  <a:lnTo>
                    <a:pt x="715177" y="184811"/>
                  </a:lnTo>
                  <a:lnTo>
                    <a:pt x="708694" y="185737"/>
                  </a:lnTo>
                  <a:lnTo>
                    <a:pt x="761528" y="185737"/>
                  </a:lnTo>
                  <a:lnTo>
                    <a:pt x="782029" y="150062"/>
                  </a:lnTo>
                  <a:lnTo>
                    <a:pt x="783704" y="142478"/>
                  </a:lnTo>
                  <a:close/>
                </a:path>
                <a:path w="1160779" h="209550">
                  <a:moveTo>
                    <a:pt x="761480" y="23018"/>
                  </a:moveTo>
                  <a:lnTo>
                    <a:pt x="708694" y="23018"/>
                  </a:lnTo>
                  <a:lnTo>
                    <a:pt x="715177" y="23944"/>
                  </a:lnTo>
                  <a:lnTo>
                    <a:pt x="727612" y="27648"/>
                  </a:lnTo>
                  <a:lnTo>
                    <a:pt x="733267" y="30427"/>
                  </a:lnTo>
                  <a:lnTo>
                    <a:pt x="738361" y="34131"/>
                  </a:lnTo>
                  <a:lnTo>
                    <a:pt x="743528" y="37777"/>
                  </a:lnTo>
                  <a:lnTo>
                    <a:pt x="747886" y="42267"/>
                  </a:lnTo>
                  <a:lnTo>
                    <a:pt x="751458" y="47625"/>
                  </a:lnTo>
                  <a:lnTo>
                    <a:pt x="755096" y="52982"/>
                  </a:lnTo>
                  <a:lnTo>
                    <a:pt x="757642" y="59200"/>
                  </a:lnTo>
                  <a:lnTo>
                    <a:pt x="759097" y="66278"/>
                  </a:lnTo>
                  <a:lnTo>
                    <a:pt x="783704" y="66278"/>
                  </a:lnTo>
                  <a:lnTo>
                    <a:pt x="765348" y="27037"/>
                  </a:lnTo>
                  <a:lnTo>
                    <a:pt x="761480" y="23018"/>
                  </a:lnTo>
                  <a:close/>
                </a:path>
                <a:path w="1160779" h="209550">
                  <a:moveTo>
                    <a:pt x="926631" y="72231"/>
                  </a:moveTo>
                  <a:lnTo>
                    <a:pt x="879425" y="72231"/>
                  </a:lnTo>
                  <a:lnTo>
                    <a:pt x="886997" y="72739"/>
                  </a:lnTo>
                  <a:lnTo>
                    <a:pt x="893539" y="74265"/>
                  </a:lnTo>
                  <a:lnTo>
                    <a:pt x="899052" y="76807"/>
                  </a:lnTo>
                  <a:lnTo>
                    <a:pt x="903535" y="80367"/>
                  </a:lnTo>
                  <a:lnTo>
                    <a:pt x="908893" y="85791"/>
                  </a:lnTo>
                  <a:lnTo>
                    <a:pt x="911572" y="93397"/>
                  </a:lnTo>
                  <a:lnTo>
                    <a:pt x="911572" y="107751"/>
                  </a:lnTo>
                  <a:lnTo>
                    <a:pt x="910216" y="110397"/>
                  </a:lnTo>
                  <a:lnTo>
                    <a:pt x="907504" y="111918"/>
                  </a:lnTo>
                  <a:lnTo>
                    <a:pt x="904858" y="113440"/>
                  </a:lnTo>
                  <a:lnTo>
                    <a:pt x="900625" y="114531"/>
                  </a:lnTo>
                  <a:lnTo>
                    <a:pt x="894804" y="115192"/>
                  </a:lnTo>
                  <a:lnTo>
                    <a:pt x="889049" y="115788"/>
                  </a:lnTo>
                  <a:lnTo>
                    <a:pt x="881542" y="116681"/>
                  </a:lnTo>
                  <a:lnTo>
                    <a:pt x="837852" y="125478"/>
                  </a:lnTo>
                  <a:lnTo>
                    <a:pt x="818306" y="141485"/>
                  </a:lnTo>
                  <a:lnTo>
                    <a:pt x="814867" y="146909"/>
                  </a:lnTo>
                  <a:lnTo>
                    <a:pt x="813147" y="153987"/>
                  </a:lnTo>
                  <a:lnTo>
                    <a:pt x="813177" y="163214"/>
                  </a:lnTo>
                  <a:lnTo>
                    <a:pt x="813581" y="169887"/>
                  </a:lnTo>
                  <a:lnTo>
                    <a:pt x="838844" y="204092"/>
                  </a:lnTo>
                  <a:lnTo>
                    <a:pt x="865137" y="209550"/>
                  </a:lnTo>
                  <a:lnTo>
                    <a:pt x="874001" y="209550"/>
                  </a:lnTo>
                  <a:lnTo>
                    <a:pt x="908794" y="188647"/>
                  </a:lnTo>
                  <a:lnTo>
                    <a:pt x="908857" y="188515"/>
                  </a:lnTo>
                  <a:lnTo>
                    <a:pt x="859383" y="188515"/>
                  </a:lnTo>
                  <a:lnTo>
                    <a:pt x="851677" y="186465"/>
                  </a:lnTo>
                  <a:lnTo>
                    <a:pt x="845591" y="182364"/>
                  </a:lnTo>
                  <a:lnTo>
                    <a:pt x="839572" y="178196"/>
                  </a:lnTo>
                  <a:lnTo>
                    <a:pt x="836562" y="172045"/>
                  </a:lnTo>
                  <a:lnTo>
                    <a:pt x="836562" y="157956"/>
                  </a:lnTo>
                  <a:lnTo>
                    <a:pt x="873604" y="137781"/>
                  </a:lnTo>
                  <a:lnTo>
                    <a:pt x="880913" y="136921"/>
                  </a:lnTo>
                  <a:lnTo>
                    <a:pt x="885014" y="136392"/>
                  </a:lnTo>
                  <a:lnTo>
                    <a:pt x="911572" y="129381"/>
                  </a:lnTo>
                  <a:lnTo>
                    <a:pt x="934987" y="129381"/>
                  </a:lnTo>
                  <a:lnTo>
                    <a:pt x="934987" y="105568"/>
                  </a:lnTo>
                  <a:lnTo>
                    <a:pt x="934615" y="96949"/>
                  </a:lnTo>
                  <a:lnTo>
                    <a:pt x="933499" y="89247"/>
                  </a:lnTo>
                  <a:lnTo>
                    <a:pt x="931639" y="82463"/>
                  </a:lnTo>
                  <a:lnTo>
                    <a:pt x="929034" y="76596"/>
                  </a:lnTo>
                  <a:lnTo>
                    <a:pt x="926631" y="72231"/>
                  </a:lnTo>
                  <a:close/>
                </a:path>
                <a:path w="1160779" h="209550">
                  <a:moveTo>
                    <a:pt x="934987" y="185340"/>
                  </a:moveTo>
                  <a:lnTo>
                    <a:pt x="911572" y="185340"/>
                  </a:lnTo>
                  <a:lnTo>
                    <a:pt x="911572" y="205978"/>
                  </a:lnTo>
                  <a:lnTo>
                    <a:pt x="934987" y="205978"/>
                  </a:lnTo>
                  <a:lnTo>
                    <a:pt x="934987" y="185340"/>
                  </a:lnTo>
                  <a:close/>
                </a:path>
                <a:path w="1160779" h="209550">
                  <a:moveTo>
                    <a:pt x="934987" y="129381"/>
                  </a:moveTo>
                  <a:lnTo>
                    <a:pt x="911572" y="129381"/>
                  </a:lnTo>
                  <a:lnTo>
                    <a:pt x="911572" y="157162"/>
                  </a:lnTo>
                  <a:lnTo>
                    <a:pt x="909918" y="163214"/>
                  </a:lnTo>
                  <a:lnTo>
                    <a:pt x="906611" y="168969"/>
                  </a:lnTo>
                  <a:lnTo>
                    <a:pt x="903370" y="174724"/>
                  </a:lnTo>
                  <a:lnTo>
                    <a:pt x="898541" y="179420"/>
                  </a:lnTo>
                  <a:lnTo>
                    <a:pt x="885775" y="186696"/>
                  </a:lnTo>
                  <a:lnTo>
                    <a:pt x="877970" y="188515"/>
                  </a:lnTo>
                  <a:lnTo>
                    <a:pt x="908857" y="188515"/>
                  </a:lnTo>
                  <a:lnTo>
                    <a:pt x="910381" y="185340"/>
                  </a:lnTo>
                  <a:lnTo>
                    <a:pt x="934987" y="185340"/>
                  </a:lnTo>
                  <a:lnTo>
                    <a:pt x="934987" y="129381"/>
                  </a:lnTo>
                  <a:close/>
                </a:path>
                <a:path w="1160779" h="209550">
                  <a:moveTo>
                    <a:pt x="883526" y="51593"/>
                  </a:moveTo>
                  <a:lnTo>
                    <a:pt x="870958" y="51593"/>
                  </a:lnTo>
                  <a:lnTo>
                    <a:pt x="863153" y="52652"/>
                  </a:lnTo>
                  <a:lnTo>
                    <a:pt x="828674" y="69936"/>
                  </a:lnTo>
                  <a:lnTo>
                    <a:pt x="817512" y="87312"/>
                  </a:lnTo>
                  <a:lnTo>
                    <a:pt x="839737" y="95249"/>
                  </a:lnTo>
                  <a:lnTo>
                    <a:pt x="842317" y="89693"/>
                  </a:lnTo>
                  <a:lnTo>
                    <a:pt x="846782" y="84468"/>
                  </a:lnTo>
                  <a:lnTo>
                    <a:pt x="879425" y="72231"/>
                  </a:lnTo>
                  <a:lnTo>
                    <a:pt x="926631" y="72231"/>
                  </a:lnTo>
                  <a:lnTo>
                    <a:pt x="925066" y="69386"/>
                  </a:lnTo>
                  <a:lnTo>
                    <a:pt x="920072" y="63996"/>
                  </a:lnTo>
                  <a:lnTo>
                    <a:pt x="914052" y="60424"/>
                  </a:lnTo>
                  <a:lnTo>
                    <a:pt x="908099" y="56852"/>
                  </a:lnTo>
                  <a:lnTo>
                    <a:pt x="901915" y="54504"/>
                  </a:lnTo>
                  <a:lnTo>
                    <a:pt x="895498" y="53379"/>
                  </a:lnTo>
                  <a:lnTo>
                    <a:pt x="889148" y="52189"/>
                  </a:lnTo>
                  <a:lnTo>
                    <a:pt x="883526" y="51593"/>
                  </a:lnTo>
                  <a:close/>
                </a:path>
                <a:path w="1160779" h="209550">
                  <a:moveTo>
                    <a:pt x="1000348" y="53578"/>
                  </a:moveTo>
                  <a:lnTo>
                    <a:pt x="977726" y="53578"/>
                  </a:lnTo>
                  <a:lnTo>
                    <a:pt x="977726" y="205978"/>
                  </a:lnTo>
                  <a:lnTo>
                    <a:pt x="1001141" y="205978"/>
                  </a:lnTo>
                  <a:lnTo>
                    <a:pt x="1001141" y="102658"/>
                  </a:lnTo>
                  <a:lnTo>
                    <a:pt x="1002795" y="96539"/>
                  </a:lnTo>
                  <a:lnTo>
                    <a:pt x="1009476" y="85758"/>
                  </a:lnTo>
                  <a:lnTo>
                    <a:pt x="1014040" y="81524"/>
                  </a:lnTo>
                  <a:lnTo>
                    <a:pt x="1023324" y="76596"/>
                  </a:lnTo>
                  <a:lnTo>
                    <a:pt x="1000348" y="76596"/>
                  </a:lnTo>
                  <a:lnTo>
                    <a:pt x="1000348" y="53578"/>
                  </a:lnTo>
                  <a:close/>
                </a:path>
                <a:path w="1160779" h="209550">
                  <a:moveTo>
                    <a:pt x="1043342" y="51196"/>
                  </a:moveTo>
                  <a:lnTo>
                    <a:pt x="1041623" y="51196"/>
                  </a:lnTo>
                  <a:lnTo>
                    <a:pt x="1034950" y="51637"/>
                  </a:lnTo>
                  <a:lnTo>
                    <a:pt x="1001935" y="76596"/>
                  </a:lnTo>
                  <a:lnTo>
                    <a:pt x="1023324" y="76596"/>
                  </a:lnTo>
                  <a:lnTo>
                    <a:pt x="1025615" y="75373"/>
                  </a:lnTo>
                  <a:lnTo>
                    <a:pt x="1032230" y="73818"/>
                  </a:lnTo>
                  <a:lnTo>
                    <a:pt x="1053926" y="73818"/>
                  </a:lnTo>
                  <a:lnTo>
                    <a:pt x="1053926" y="51593"/>
                  </a:lnTo>
                  <a:lnTo>
                    <a:pt x="1052603" y="51461"/>
                  </a:lnTo>
                  <a:lnTo>
                    <a:pt x="1050652" y="51362"/>
                  </a:lnTo>
                  <a:lnTo>
                    <a:pt x="1043342" y="51196"/>
                  </a:lnTo>
                  <a:close/>
                </a:path>
                <a:path w="1160779" h="209550">
                  <a:moveTo>
                    <a:pt x="1053926" y="73818"/>
                  </a:moveTo>
                  <a:lnTo>
                    <a:pt x="1042747" y="73818"/>
                  </a:lnTo>
                  <a:lnTo>
                    <a:pt x="1045691" y="74050"/>
                  </a:lnTo>
                  <a:lnTo>
                    <a:pt x="1048469" y="74513"/>
                  </a:lnTo>
                  <a:lnTo>
                    <a:pt x="1051313" y="74910"/>
                  </a:lnTo>
                  <a:lnTo>
                    <a:pt x="1053132" y="75207"/>
                  </a:lnTo>
                  <a:lnTo>
                    <a:pt x="1053926" y="75406"/>
                  </a:lnTo>
                  <a:lnTo>
                    <a:pt x="1053926" y="73818"/>
                  </a:lnTo>
                  <a:close/>
                </a:path>
                <a:path w="1160779" h="209550">
                  <a:moveTo>
                    <a:pt x="1124966" y="17065"/>
                  </a:moveTo>
                  <a:lnTo>
                    <a:pt x="1101551" y="17065"/>
                  </a:lnTo>
                  <a:lnTo>
                    <a:pt x="1101551" y="177535"/>
                  </a:lnTo>
                  <a:lnTo>
                    <a:pt x="1129729" y="206540"/>
                  </a:lnTo>
                  <a:lnTo>
                    <a:pt x="1136211" y="207962"/>
                  </a:lnTo>
                  <a:lnTo>
                    <a:pt x="1147191" y="207962"/>
                  </a:lnTo>
                  <a:lnTo>
                    <a:pt x="1150796" y="207631"/>
                  </a:lnTo>
                  <a:lnTo>
                    <a:pt x="1153641" y="206970"/>
                  </a:lnTo>
                  <a:lnTo>
                    <a:pt x="1156485" y="206375"/>
                  </a:lnTo>
                  <a:lnTo>
                    <a:pt x="1158701" y="205779"/>
                  </a:lnTo>
                  <a:lnTo>
                    <a:pt x="1160288" y="205184"/>
                  </a:lnTo>
                  <a:lnTo>
                    <a:pt x="1155795" y="185340"/>
                  </a:lnTo>
                  <a:lnTo>
                    <a:pt x="1141767" y="185340"/>
                  </a:lnTo>
                  <a:lnTo>
                    <a:pt x="1138493" y="184811"/>
                  </a:lnTo>
                  <a:lnTo>
                    <a:pt x="1124966" y="168936"/>
                  </a:lnTo>
                  <a:lnTo>
                    <a:pt x="1124966" y="17065"/>
                  </a:lnTo>
                  <a:close/>
                </a:path>
                <a:path w="1160779" h="209550">
                  <a:moveTo>
                    <a:pt x="1155526" y="184150"/>
                  </a:moveTo>
                  <a:lnTo>
                    <a:pt x="1151557" y="184943"/>
                  </a:lnTo>
                  <a:lnTo>
                    <a:pt x="1149903" y="185208"/>
                  </a:lnTo>
                  <a:lnTo>
                    <a:pt x="1147787" y="185340"/>
                  </a:lnTo>
                  <a:lnTo>
                    <a:pt x="1155795" y="185340"/>
                  </a:lnTo>
                  <a:lnTo>
                    <a:pt x="1155526" y="184150"/>
                  </a:lnTo>
                  <a:close/>
                </a:path>
                <a:path w="1160779" h="209550">
                  <a:moveTo>
                    <a:pt x="1101551" y="53578"/>
                  </a:moveTo>
                  <a:lnTo>
                    <a:pt x="1078532" y="53578"/>
                  </a:lnTo>
                  <a:lnTo>
                    <a:pt x="1078532" y="73421"/>
                  </a:lnTo>
                  <a:lnTo>
                    <a:pt x="1101551" y="73421"/>
                  </a:lnTo>
                  <a:lnTo>
                    <a:pt x="1101551" y="53578"/>
                  </a:lnTo>
                  <a:close/>
                </a:path>
                <a:path w="1160779" h="209550">
                  <a:moveTo>
                    <a:pt x="1157510" y="53578"/>
                  </a:moveTo>
                  <a:lnTo>
                    <a:pt x="1124966" y="53578"/>
                  </a:lnTo>
                  <a:lnTo>
                    <a:pt x="1124966" y="73421"/>
                  </a:lnTo>
                  <a:lnTo>
                    <a:pt x="1157510" y="73421"/>
                  </a:lnTo>
                  <a:lnTo>
                    <a:pt x="1157510" y="53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73123" y="5151445"/>
            <a:ext cx="266947" cy="20338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07438" y="5151445"/>
            <a:ext cx="266947" cy="20338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18035" y="5157800"/>
            <a:ext cx="266947" cy="203388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1537440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567" y="1007407"/>
            <a:ext cx="355930" cy="3559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50235" y="1058255"/>
            <a:ext cx="832621" cy="305082"/>
            <a:chOff x="2984500" y="622300"/>
            <a:chExt cx="1663700" cy="609600"/>
          </a:xfrm>
        </p:grpSpPr>
        <p:sp>
          <p:nvSpPr>
            <p:cNvPr id="4" name="object 4"/>
            <p:cNvSpPr/>
            <p:nvPr/>
          </p:nvSpPr>
          <p:spPr>
            <a:xfrm>
              <a:off x="2984500" y="622300"/>
              <a:ext cx="1663700" cy="609600"/>
            </a:xfrm>
            <a:custGeom>
              <a:avLst/>
              <a:gdLst/>
              <a:ahLst/>
              <a:cxnLst/>
              <a:rect l="l" t="t" r="r" b="b"/>
              <a:pathLst>
                <a:path w="1663700" h="609600">
                  <a:moveTo>
                    <a:pt x="16637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663700" y="609600"/>
                  </a:lnTo>
                  <a:lnTo>
                    <a:pt x="16637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5" name="object 5"/>
            <p:cNvSpPr/>
            <p:nvPr/>
          </p:nvSpPr>
          <p:spPr>
            <a:xfrm>
              <a:off x="3237706" y="784621"/>
              <a:ext cx="1160780" cy="209550"/>
            </a:xfrm>
            <a:custGeom>
              <a:avLst/>
              <a:gdLst/>
              <a:ahLst/>
              <a:cxnLst/>
              <a:rect l="l" t="t" r="r" b="b"/>
              <a:pathLst>
                <a:path w="1160779" h="209550">
                  <a:moveTo>
                    <a:pt x="24606" y="2778"/>
                  </a:moveTo>
                  <a:lnTo>
                    <a:pt x="0" y="2778"/>
                  </a:lnTo>
                  <a:lnTo>
                    <a:pt x="0" y="205978"/>
                  </a:lnTo>
                  <a:lnTo>
                    <a:pt x="119062" y="205978"/>
                  </a:lnTo>
                  <a:lnTo>
                    <a:pt x="119062" y="184150"/>
                  </a:lnTo>
                  <a:lnTo>
                    <a:pt x="24606" y="184150"/>
                  </a:lnTo>
                  <a:lnTo>
                    <a:pt x="24606" y="2778"/>
                  </a:lnTo>
                  <a:close/>
                </a:path>
                <a:path w="1160779" h="209550">
                  <a:moveTo>
                    <a:pt x="225821" y="2778"/>
                  </a:moveTo>
                  <a:lnTo>
                    <a:pt x="157162" y="2778"/>
                  </a:lnTo>
                  <a:lnTo>
                    <a:pt x="157162" y="205978"/>
                  </a:lnTo>
                  <a:lnTo>
                    <a:pt x="181768" y="205978"/>
                  </a:lnTo>
                  <a:lnTo>
                    <a:pt x="181768" y="131762"/>
                  </a:lnTo>
                  <a:lnTo>
                    <a:pt x="177006" y="131762"/>
                  </a:lnTo>
                  <a:lnTo>
                    <a:pt x="177006" y="109934"/>
                  </a:lnTo>
                  <a:lnTo>
                    <a:pt x="181768" y="109934"/>
                  </a:lnTo>
                  <a:lnTo>
                    <a:pt x="181768" y="24606"/>
                  </a:lnTo>
                  <a:lnTo>
                    <a:pt x="280848" y="24606"/>
                  </a:lnTo>
                  <a:lnTo>
                    <a:pt x="247550" y="4936"/>
                  </a:lnTo>
                  <a:lnTo>
                    <a:pt x="237232" y="3317"/>
                  </a:lnTo>
                  <a:lnTo>
                    <a:pt x="225821" y="2778"/>
                  </a:lnTo>
                  <a:close/>
                </a:path>
                <a:path w="1160779" h="209550">
                  <a:moveTo>
                    <a:pt x="181768" y="109934"/>
                  </a:moveTo>
                  <a:lnTo>
                    <a:pt x="177006" y="109934"/>
                  </a:lnTo>
                  <a:lnTo>
                    <a:pt x="177006" y="131762"/>
                  </a:lnTo>
                  <a:lnTo>
                    <a:pt x="181768" y="131762"/>
                  </a:lnTo>
                  <a:lnTo>
                    <a:pt x="181768" y="109934"/>
                  </a:lnTo>
                  <a:close/>
                </a:path>
                <a:path w="1160779" h="209550">
                  <a:moveTo>
                    <a:pt x="280848" y="24606"/>
                  </a:moveTo>
                  <a:lnTo>
                    <a:pt x="225028" y="24606"/>
                  </a:lnTo>
                  <a:lnTo>
                    <a:pt x="232903" y="24953"/>
                  </a:lnTo>
                  <a:lnTo>
                    <a:pt x="239960" y="25995"/>
                  </a:lnTo>
                  <a:lnTo>
                    <a:pt x="266104" y="45243"/>
                  </a:lnTo>
                  <a:lnTo>
                    <a:pt x="269147" y="51659"/>
                  </a:lnTo>
                  <a:lnTo>
                    <a:pt x="270668" y="58935"/>
                  </a:lnTo>
                  <a:lnTo>
                    <a:pt x="270668" y="75207"/>
                  </a:lnTo>
                  <a:lnTo>
                    <a:pt x="269147" y="82516"/>
                  </a:lnTo>
                  <a:lnTo>
                    <a:pt x="266104" y="88999"/>
                  </a:lnTo>
                  <a:lnTo>
                    <a:pt x="263128" y="95415"/>
                  </a:lnTo>
                  <a:lnTo>
                    <a:pt x="225425" y="109934"/>
                  </a:lnTo>
                  <a:lnTo>
                    <a:pt x="181768" y="109934"/>
                  </a:lnTo>
                  <a:lnTo>
                    <a:pt x="181768" y="131762"/>
                  </a:lnTo>
                  <a:lnTo>
                    <a:pt x="226218" y="131762"/>
                  </a:lnTo>
                  <a:lnTo>
                    <a:pt x="237542" y="131222"/>
                  </a:lnTo>
                  <a:lnTo>
                    <a:pt x="278308" y="112910"/>
                  </a:lnTo>
                  <a:lnTo>
                    <a:pt x="294419" y="75846"/>
                  </a:lnTo>
                  <a:lnTo>
                    <a:pt x="294878" y="67071"/>
                  </a:lnTo>
                  <a:lnTo>
                    <a:pt x="294419" y="58303"/>
                  </a:lnTo>
                  <a:lnTo>
                    <a:pt x="293042" y="49956"/>
                  </a:lnTo>
                  <a:lnTo>
                    <a:pt x="290748" y="42031"/>
                  </a:lnTo>
                  <a:lnTo>
                    <a:pt x="287535" y="34528"/>
                  </a:lnTo>
                  <a:lnTo>
                    <a:pt x="283368" y="27613"/>
                  </a:lnTo>
                  <a:lnTo>
                    <a:pt x="280848" y="24606"/>
                  </a:lnTo>
                  <a:close/>
                </a:path>
                <a:path w="1160779" h="209550">
                  <a:moveTo>
                    <a:pt x="359122" y="2778"/>
                  </a:moveTo>
                  <a:lnTo>
                    <a:pt x="334516" y="2778"/>
                  </a:lnTo>
                  <a:lnTo>
                    <a:pt x="334516" y="137318"/>
                  </a:lnTo>
                  <a:lnTo>
                    <a:pt x="344239" y="174525"/>
                  </a:lnTo>
                  <a:lnTo>
                    <a:pt x="381086" y="204303"/>
                  </a:lnTo>
                  <a:lnTo>
                    <a:pt x="413494" y="209550"/>
                  </a:lnTo>
                  <a:lnTo>
                    <a:pt x="425065" y="208967"/>
                  </a:lnTo>
                  <a:lnTo>
                    <a:pt x="463543" y="195082"/>
                  </a:lnTo>
                  <a:lnTo>
                    <a:pt x="473291" y="186531"/>
                  </a:lnTo>
                  <a:lnTo>
                    <a:pt x="413494" y="186531"/>
                  </a:lnTo>
                  <a:lnTo>
                    <a:pt x="405308" y="186121"/>
                  </a:lnTo>
                  <a:lnTo>
                    <a:pt x="369292" y="167276"/>
                  </a:lnTo>
                  <a:lnTo>
                    <a:pt x="359234" y="137318"/>
                  </a:lnTo>
                  <a:lnTo>
                    <a:pt x="359122" y="2778"/>
                  </a:lnTo>
                  <a:close/>
                </a:path>
                <a:path w="1160779" h="209550">
                  <a:moveTo>
                    <a:pt x="492472" y="2778"/>
                  </a:moveTo>
                  <a:lnTo>
                    <a:pt x="467866" y="2778"/>
                  </a:lnTo>
                  <a:lnTo>
                    <a:pt x="467753" y="137318"/>
                  </a:lnTo>
                  <a:lnTo>
                    <a:pt x="467456" y="142571"/>
                  </a:lnTo>
                  <a:lnTo>
                    <a:pt x="448406" y="176355"/>
                  </a:lnTo>
                  <a:lnTo>
                    <a:pt x="413494" y="186531"/>
                  </a:lnTo>
                  <a:lnTo>
                    <a:pt x="473291" y="186531"/>
                  </a:lnTo>
                  <a:lnTo>
                    <a:pt x="491858" y="147457"/>
                  </a:lnTo>
                  <a:lnTo>
                    <a:pt x="492472" y="137318"/>
                  </a:lnTo>
                  <a:lnTo>
                    <a:pt x="492472" y="2778"/>
                  </a:lnTo>
                  <a:close/>
                </a:path>
                <a:path w="1160779" h="209550">
                  <a:moveTo>
                    <a:pt x="701947" y="0"/>
                  </a:moveTo>
                  <a:lnTo>
                    <a:pt x="655711" y="12700"/>
                  </a:lnTo>
                  <a:lnTo>
                    <a:pt x="623862" y="48815"/>
                  </a:lnTo>
                  <a:lnTo>
                    <a:pt x="612979" y="88850"/>
                  </a:lnTo>
                  <a:lnTo>
                    <a:pt x="612254" y="104378"/>
                  </a:lnTo>
                  <a:lnTo>
                    <a:pt x="612979" y="119905"/>
                  </a:lnTo>
                  <a:lnTo>
                    <a:pt x="623862" y="159940"/>
                  </a:lnTo>
                  <a:lnTo>
                    <a:pt x="655711" y="196056"/>
                  </a:lnTo>
                  <a:lnTo>
                    <a:pt x="701947" y="208756"/>
                  </a:lnTo>
                  <a:lnTo>
                    <a:pt x="709519" y="208477"/>
                  </a:lnTo>
                  <a:lnTo>
                    <a:pt x="749703" y="195305"/>
                  </a:lnTo>
                  <a:lnTo>
                    <a:pt x="761528" y="185737"/>
                  </a:lnTo>
                  <a:lnTo>
                    <a:pt x="701947" y="185737"/>
                  </a:lnTo>
                  <a:lnTo>
                    <a:pt x="692937" y="185154"/>
                  </a:lnTo>
                  <a:lnTo>
                    <a:pt x="655141" y="164876"/>
                  </a:lnTo>
                  <a:lnTo>
                    <a:pt x="638249" y="128711"/>
                  </a:lnTo>
                  <a:lnTo>
                    <a:pt x="636066" y="104378"/>
                  </a:lnTo>
                  <a:lnTo>
                    <a:pt x="636612" y="91696"/>
                  </a:lnTo>
                  <a:lnTo>
                    <a:pt x="649591" y="51302"/>
                  </a:lnTo>
                  <a:lnTo>
                    <a:pt x="684361" y="25350"/>
                  </a:lnTo>
                  <a:lnTo>
                    <a:pt x="701947" y="23018"/>
                  </a:lnTo>
                  <a:lnTo>
                    <a:pt x="761480" y="23018"/>
                  </a:lnTo>
                  <a:lnTo>
                    <a:pt x="760561" y="22063"/>
                  </a:lnTo>
                  <a:lnTo>
                    <a:pt x="723955" y="2511"/>
                  </a:lnTo>
                  <a:lnTo>
                    <a:pt x="709519" y="279"/>
                  </a:lnTo>
                  <a:lnTo>
                    <a:pt x="701947" y="0"/>
                  </a:lnTo>
                  <a:close/>
                </a:path>
                <a:path w="1160779" h="209550">
                  <a:moveTo>
                    <a:pt x="783704" y="142478"/>
                  </a:moveTo>
                  <a:lnTo>
                    <a:pt x="759097" y="142478"/>
                  </a:lnTo>
                  <a:lnTo>
                    <a:pt x="757642" y="149489"/>
                  </a:lnTo>
                  <a:lnTo>
                    <a:pt x="755096" y="155707"/>
                  </a:lnTo>
                  <a:lnTo>
                    <a:pt x="715177" y="184811"/>
                  </a:lnTo>
                  <a:lnTo>
                    <a:pt x="708694" y="185737"/>
                  </a:lnTo>
                  <a:lnTo>
                    <a:pt x="761528" y="185737"/>
                  </a:lnTo>
                  <a:lnTo>
                    <a:pt x="782029" y="150062"/>
                  </a:lnTo>
                  <a:lnTo>
                    <a:pt x="783704" y="142478"/>
                  </a:lnTo>
                  <a:close/>
                </a:path>
                <a:path w="1160779" h="209550">
                  <a:moveTo>
                    <a:pt x="761480" y="23018"/>
                  </a:moveTo>
                  <a:lnTo>
                    <a:pt x="708694" y="23018"/>
                  </a:lnTo>
                  <a:lnTo>
                    <a:pt x="715177" y="23944"/>
                  </a:lnTo>
                  <a:lnTo>
                    <a:pt x="727612" y="27648"/>
                  </a:lnTo>
                  <a:lnTo>
                    <a:pt x="733267" y="30427"/>
                  </a:lnTo>
                  <a:lnTo>
                    <a:pt x="738361" y="34131"/>
                  </a:lnTo>
                  <a:lnTo>
                    <a:pt x="743528" y="37777"/>
                  </a:lnTo>
                  <a:lnTo>
                    <a:pt x="747886" y="42267"/>
                  </a:lnTo>
                  <a:lnTo>
                    <a:pt x="751458" y="47625"/>
                  </a:lnTo>
                  <a:lnTo>
                    <a:pt x="755096" y="52982"/>
                  </a:lnTo>
                  <a:lnTo>
                    <a:pt x="757642" y="59200"/>
                  </a:lnTo>
                  <a:lnTo>
                    <a:pt x="759097" y="66278"/>
                  </a:lnTo>
                  <a:lnTo>
                    <a:pt x="783704" y="66278"/>
                  </a:lnTo>
                  <a:lnTo>
                    <a:pt x="765348" y="27037"/>
                  </a:lnTo>
                  <a:lnTo>
                    <a:pt x="761480" y="23018"/>
                  </a:lnTo>
                  <a:close/>
                </a:path>
                <a:path w="1160779" h="209550">
                  <a:moveTo>
                    <a:pt x="926631" y="72231"/>
                  </a:moveTo>
                  <a:lnTo>
                    <a:pt x="879425" y="72231"/>
                  </a:lnTo>
                  <a:lnTo>
                    <a:pt x="886997" y="72739"/>
                  </a:lnTo>
                  <a:lnTo>
                    <a:pt x="893539" y="74265"/>
                  </a:lnTo>
                  <a:lnTo>
                    <a:pt x="899052" y="76807"/>
                  </a:lnTo>
                  <a:lnTo>
                    <a:pt x="903535" y="80367"/>
                  </a:lnTo>
                  <a:lnTo>
                    <a:pt x="908893" y="85791"/>
                  </a:lnTo>
                  <a:lnTo>
                    <a:pt x="911572" y="93397"/>
                  </a:lnTo>
                  <a:lnTo>
                    <a:pt x="911572" y="107751"/>
                  </a:lnTo>
                  <a:lnTo>
                    <a:pt x="910216" y="110397"/>
                  </a:lnTo>
                  <a:lnTo>
                    <a:pt x="907504" y="111918"/>
                  </a:lnTo>
                  <a:lnTo>
                    <a:pt x="904858" y="113440"/>
                  </a:lnTo>
                  <a:lnTo>
                    <a:pt x="900625" y="114531"/>
                  </a:lnTo>
                  <a:lnTo>
                    <a:pt x="894804" y="115192"/>
                  </a:lnTo>
                  <a:lnTo>
                    <a:pt x="889049" y="115788"/>
                  </a:lnTo>
                  <a:lnTo>
                    <a:pt x="881542" y="116681"/>
                  </a:lnTo>
                  <a:lnTo>
                    <a:pt x="837852" y="125478"/>
                  </a:lnTo>
                  <a:lnTo>
                    <a:pt x="818306" y="141485"/>
                  </a:lnTo>
                  <a:lnTo>
                    <a:pt x="814867" y="146909"/>
                  </a:lnTo>
                  <a:lnTo>
                    <a:pt x="813147" y="153987"/>
                  </a:lnTo>
                  <a:lnTo>
                    <a:pt x="813177" y="163214"/>
                  </a:lnTo>
                  <a:lnTo>
                    <a:pt x="813581" y="169887"/>
                  </a:lnTo>
                  <a:lnTo>
                    <a:pt x="838844" y="204092"/>
                  </a:lnTo>
                  <a:lnTo>
                    <a:pt x="865137" y="209550"/>
                  </a:lnTo>
                  <a:lnTo>
                    <a:pt x="874001" y="209550"/>
                  </a:lnTo>
                  <a:lnTo>
                    <a:pt x="908794" y="188647"/>
                  </a:lnTo>
                  <a:lnTo>
                    <a:pt x="908857" y="188515"/>
                  </a:lnTo>
                  <a:lnTo>
                    <a:pt x="859383" y="188515"/>
                  </a:lnTo>
                  <a:lnTo>
                    <a:pt x="851677" y="186465"/>
                  </a:lnTo>
                  <a:lnTo>
                    <a:pt x="845591" y="182364"/>
                  </a:lnTo>
                  <a:lnTo>
                    <a:pt x="839572" y="178196"/>
                  </a:lnTo>
                  <a:lnTo>
                    <a:pt x="836562" y="172045"/>
                  </a:lnTo>
                  <a:lnTo>
                    <a:pt x="836562" y="157956"/>
                  </a:lnTo>
                  <a:lnTo>
                    <a:pt x="873604" y="137781"/>
                  </a:lnTo>
                  <a:lnTo>
                    <a:pt x="880913" y="136921"/>
                  </a:lnTo>
                  <a:lnTo>
                    <a:pt x="885014" y="136392"/>
                  </a:lnTo>
                  <a:lnTo>
                    <a:pt x="911572" y="129381"/>
                  </a:lnTo>
                  <a:lnTo>
                    <a:pt x="934987" y="129381"/>
                  </a:lnTo>
                  <a:lnTo>
                    <a:pt x="934987" y="105568"/>
                  </a:lnTo>
                  <a:lnTo>
                    <a:pt x="934615" y="96949"/>
                  </a:lnTo>
                  <a:lnTo>
                    <a:pt x="933499" y="89247"/>
                  </a:lnTo>
                  <a:lnTo>
                    <a:pt x="931639" y="82463"/>
                  </a:lnTo>
                  <a:lnTo>
                    <a:pt x="929034" y="76596"/>
                  </a:lnTo>
                  <a:lnTo>
                    <a:pt x="926631" y="72231"/>
                  </a:lnTo>
                  <a:close/>
                </a:path>
                <a:path w="1160779" h="209550">
                  <a:moveTo>
                    <a:pt x="934987" y="185340"/>
                  </a:moveTo>
                  <a:lnTo>
                    <a:pt x="911572" y="185340"/>
                  </a:lnTo>
                  <a:lnTo>
                    <a:pt x="911572" y="205978"/>
                  </a:lnTo>
                  <a:lnTo>
                    <a:pt x="934987" y="205978"/>
                  </a:lnTo>
                  <a:lnTo>
                    <a:pt x="934987" y="185340"/>
                  </a:lnTo>
                  <a:close/>
                </a:path>
                <a:path w="1160779" h="209550">
                  <a:moveTo>
                    <a:pt x="934987" y="129381"/>
                  </a:moveTo>
                  <a:lnTo>
                    <a:pt x="911572" y="129381"/>
                  </a:lnTo>
                  <a:lnTo>
                    <a:pt x="911572" y="157162"/>
                  </a:lnTo>
                  <a:lnTo>
                    <a:pt x="909918" y="163214"/>
                  </a:lnTo>
                  <a:lnTo>
                    <a:pt x="906611" y="168969"/>
                  </a:lnTo>
                  <a:lnTo>
                    <a:pt x="903370" y="174724"/>
                  </a:lnTo>
                  <a:lnTo>
                    <a:pt x="898541" y="179420"/>
                  </a:lnTo>
                  <a:lnTo>
                    <a:pt x="885775" y="186696"/>
                  </a:lnTo>
                  <a:lnTo>
                    <a:pt x="877970" y="188515"/>
                  </a:lnTo>
                  <a:lnTo>
                    <a:pt x="908857" y="188515"/>
                  </a:lnTo>
                  <a:lnTo>
                    <a:pt x="910381" y="185340"/>
                  </a:lnTo>
                  <a:lnTo>
                    <a:pt x="934987" y="185340"/>
                  </a:lnTo>
                  <a:lnTo>
                    <a:pt x="934987" y="129381"/>
                  </a:lnTo>
                  <a:close/>
                </a:path>
                <a:path w="1160779" h="209550">
                  <a:moveTo>
                    <a:pt x="883526" y="51593"/>
                  </a:moveTo>
                  <a:lnTo>
                    <a:pt x="870958" y="51593"/>
                  </a:lnTo>
                  <a:lnTo>
                    <a:pt x="863153" y="52652"/>
                  </a:lnTo>
                  <a:lnTo>
                    <a:pt x="828674" y="69936"/>
                  </a:lnTo>
                  <a:lnTo>
                    <a:pt x="817512" y="87312"/>
                  </a:lnTo>
                  <a:lnTo>
                    <a:pt x="839737" y="95249"/>
                  </a:lnTo>
                  <a:lnTo>
                    <a:pt x="842317" y="89693"/>
                  </a:lnTo>
                  <a:lnTo>
                    <a:pt x="846782" y="84468"/>
                  </a:lnTo>
                  <a:lnTo>
                    <a:pt x="879425" y="72231"/>
                  </a:lnTo>
                  <a:lnTo>
                    <a:pt x="926631" y="72231"/>
                  </a:lnTo>
                  <a:lnTo>
                    <a:pt x="925066" y="69386"/>
                  </a:lnTo>
                  <a:lnTo>
                    <a:pt x="920072" y="63996"/>
                  </a:lnTo>
                  <a:lnTo>
                    <a:pt x="914052" y="60424"/>
                  </a:lnTo>
                  <a:lnTo>
                    <a:pt x="908099" y="56852"/>
                  </a:lnTo>
                  <a:lnTo>
                    <a:pt x="901915" y="54504"/>
                  </a:lnTo>
                  <a:lnTo>
                    <a:pt x="895498" y="53379"/>
                  </a:lnTo>
                  <a:lnTo>
                    <a:pt x="889148" y="52189"/>
                  </a:lnTo>
                  <a:lnTo>
                    <a:pt x="883526" y="51593"/>
                  </a:lnTo>
                  <a:close/>
                </a:path>
                <a:path w="1160779" h="209550">
                  <a:moveTo>
                    <a:pt x="1000348" y="53578"/>
                  </a:moveTo>
                  <a:lnTo>
                    <a:pt x="977726" y="53578"/>
                  </a:lnTo>
                  <a:lnTo>
                    <a:pt x="977726" y="205978"/>
                  </a:lnTo>
                  <a:lnTo>
                    <a:pt x="1001141" y="205978"/>
                  </a:lnTo>
                  <a:lnTo>
                    <a:pt x="1001141" y="102658"/>
                  </a:lnTo>
                  <a:lnTo>
                    <a:pt x="1002795" y="96539"/>
                  </a:lnTo>
                  <a:lnTo>
                    <a:pt x="1009476" y="85758"/>
                  </a:lnTo>
                  <a:lnTo>
                    <a:pt x="1014040" y="81524"/>
                  </a:lnTo>
                  <a:lnTo>
                    <a:pt x="1023324" y="76596"/>
                  </a:lnTo>
                  <a:lnTo>
                    <a:pt x="1000348" y="76596"/>
                  </a:lnTo>
                  <a:lnTo>
                    <a:pt x="1000348" y="53578"/>
                  </a:lnTo>
                  <a:close/>
                </a:path>
                <a:path w="1160779" h="209550">
                  <a:moveTo>
                    <a:pt x="1043342" y="51196"/>
                  </a:moveTo>
                  <a:lnTo>
                    <a:pt x="1041623" y="51196"/>
                  </a:lnTo>
                  <a:lnTo>
                    <a:pt x="1034950" y="51637"/>
                  </a:lnTo>
                  <a:lnTo>
                    <a:pt x="1001935" y="76596"/>
                  </a:lnTo>
                  <a:lnTo>
                    <a:pt x="1023324" y="76596"/>
                  </a:lnTo>
                  <a:lnTo>
                    <a:pt x="1025615" y="75373"/>
                  </a:lnTo>
                  <a:lnTo>
                    <a:pt x="1032230" y="73818"/>
                  </a:lnTo>
                  <a:lnTo>
                    <a:pt x="1053926" y="73818"/>
                  </a:lnTo>
                  <a:lnTo>
                    <a:pt x="1053926" y="51593"/>
                  </a:lnTo>
                  <a:lnTo>
                    <a:pt x="1052603" y="51461"/>
                  </a:lnTo>
                  <a:lnTo>
                    <a:pt x="1050652" y="51362"/>
                  </a:lnTo>
                  <a:lnTo>
                    <a:pt x="1043342" y="51196"/>
                  </a:lnTo>
                  <a:close/>
                </a:path>
                <a:path w="1160779" h="209550">
                  <a:moveTo>
                    <a:pt x="1053926" y="73818"/>
                  </a:moveTo>
                  <a:lnTo>
                    <a:pt x="1042747" y="73818"/>
                  </a:lnTo>
                  <a:lnTo>
                    <a:pt x="1045691" y="74050"/>
                  </a:lnTo>
                  <a:lnTo>
                    <a:pt x="1048469" y="74513"/>
                  </a:lnTo>
                  <a:lnTo>
                    <a:pt x="1051313" y="74910"/>
                  </a:lnTo>
                  <a:lnTo>
                    <a:pt x="1053132" y="75207"/>
                  </a:lnTo>
                  <a:lnTo>
                    <a:pt x="1053926" y="75406"/>
                  </a:lnTo>
                  <a:lnTo>
                    <a:pt x="1053926" y="73818"/>
                  </a:lnTo>
                  <a:close/>
                </a:path>
                <a:path w="1160779" h="209550">
                  <a:moveTo>
                    <a:pt x="1124966" y="17065"/>
                  </a:moveTo>
                  <a:lnTo>
                    <a:pt x="1101551" y="17065"/>
                  </a:lnTo>
                  <a:lnTo>
                    <a:pt x="1101551" y="177535"/>
                  </a:lnTo>
                  <a:lnTo>
                    <a:pt x="1129729" y="206540"/>
                  </a:lnTo>
                  <a:lnTo>
                    <a:pt x="1136211" y="207962"/>
                  </a:lnTo>
                  <a:lnTo>
                    <a:pt x="1147191" y="207962"/>
                  </a:lnTo>
                  <a:lnTo>
                    <a:pt x="1150796" y="207631"/>
                  </a:lnTo>
                  <a:lnTo>
                    <a:pt x="1153641" y="206970"/>
                  </a:lnTo>
                  <a:lnTo>
                    <a:pt x="1156485" y="206375"/>
                  </a:lnTo>
                  <a:lnTo>
                    <a:pt x="1158701" y="205779"/>
                  </a:lnTo>
                  <a:lnTo>
                    <a:pt x="1160288" y="205184"/>
                  </a:lnTo>
                  <a:lnTo>
                    <a:pt x="1155795" y="185340"/>
                  </a:lnTo>
                  <a:lnTo>
                    <a:pt x="1141767" y="185340"/>
                  </a:lnTo>
                  <a:lnTo>
                    <a:pt x="1138493" y="184811"/>
                  </a:lnTo>
                  <a:lnTo>
                    <a:pt x="1124966" y="168936"/>
                  </a:lnTo>
                  <a:lnTo>
                    <a:pt x="1124966" y="17065"/>
                  </a:lnTo>
                  <a:close/>
                </a:path>
                <a:path w="1160779" h="209550">
                  <a:moveTo>
                    <a:pt x="1155526" y="184150"/>
                  </a:moveTo>
                  <a:lnTo>
                    <a:pt x="1151557" y="184943"/>
                  </a:lnTo>
                  <a:lnTo>
                    <a:pt x="1149903" y="185208"/>
                  </a:lnTo>
                  <a:lnTo>
                    <a:pt x="1147787" y="185340"/>
                  </a:lnTo>
                  <a:lnTo>
                    <a:pt x="1155795" y="185340"/>
                  </a:lnTo>
                  <a:lnTo>
                    <a:pt x="1155526" y="184150"/>
                  </a:lnTo>
                  <a:close/>
                </a:path>
                <a:path w="1160779" h="209550">
                  <a:moveTo>
                    <a:pt x="1101551" y="53578"/>
                  </a:moveTo>
                  <a:lnTo>
                    <a:pt x="1078532" y="53578"/>
                  </a:lnTo>
                  <a:lnTo>
                    <a:pt x="1078532" y="73421"/>
                  </a:lnTo>
                  <a:lnTo>
                    <a:pt x="1101551" y="73421"/>
                  </a:lnTo>
                  <a:lnTo>
                    <a:pt x="1101551" y="53578"/>
                  </a:lnTo>
                  <a:close/>
                </a:path>
                <a:path w="1160779" h="209550">
                  <a:moveTo>
                    <a:pt x="1157510" y="53578"/>
                  </a:moveTo>
                  <a:lnTo>
                    <a:pt x="1124966" y="53578"/>
                  </a:lnTo>
                  <a:lnTo>
                    <a:pt x="1124966" y="73421"/>
                  </a:lnTo>
                  <a:lnTo>
                    <a:pt x="1157510" y="73421"/>
                  </a:lnTo>
                  <a:lnTo>
                    <a:pt x="1157510" y="53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862959" y="1534946"/>
            <a:ext cx="2466083" cy="565674"/>
            <a:chOff x="12700" y="1574800"/>
            <a:chExt cx="4927600" cy="1130300"/>
          </a:xfrm>
        </p:grpSpPr>
        <p:sp>
          <p:nvSpPr>
            <p:cNvPr id="7" name="object 7"/>
            <p:cNvSpPr/>
            <p:nvPr/>
          </p:nvSpPr>
          <p:spPr>
            <a:xfrm>
              <a:off x="63500" y="1574800"/>
              <a:ext cx="4826000" cy="1130300"/>
            </a:xfrm>
            <a:custGeom>
              <a:avLst/>
              <a:gdLst/>
              <a:ahLst/>
              <a:cxnLst/>
              <a:rect l="l" t="t" r="r" b="b"/>
              <a:pathLst>
                <a:path w="4826000" h="1130300">
                  <a:moveTo>
                    <a:pt x="0" y="1130300"/>
                  </a:moveTo>
                  <a:lnTo>
                    <a:pt x="4826000" y="11303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1303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8" name="object 8"/>
            <p:cNvSpPr/>
            <p:nvPr/>
          </p:nvSpPr>
          <p:spPr>
            <a:xfrm>
              <a:off x="12700" y="1574799"/>
              <a:ext cx="4927600" cy="1130300"/>
            </a:xfrm>
            <a:custGeom>
              <a:avLst/>
              <a:gdLst/>
              <a:ahLst/>
              <a:cxnLst/>
              <a:rect l="l" t="t" r="r" b="b"/>
              <a:pathLst>
                <a:path w="4927600" h="1130300">
                  <a:moveTo>
                    <a:pt x="4927600" y="1117600"/>
                  </a:moveTo>
                  <a:lnTo>
                    <a:pt x="0" y="1117600"/>
                  </a:lnTo>
                  <a:lnTo>
                    <a:pt x="0" y="1130300"/>
                  </a:lnTo>
                  <a:lnTo>
                    <a:pt x="4927600" y="1130300"/>
                  </a:lnTo>
                  <a:lnTo>
                    <a:pt x="4927600" y="1117600"/>
                  </a:lnTo>
                  <a:close/>
                </a:path>
                <a:path w="4927600" h="1130300">
                  <a:moveTo>
                    <a:pt x="49276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927600" y="12700"/>
                  </a:lnTo>
                  <a:lnTo>
                    <a:pt x="4927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43" y="1806575"/>
              <a:ext cx="2610866" cy="61595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996432" y="2450193"/>
            <a:ext cx="2199136" cy="546606"/>
            <a:chOff x="279400" y="3403600"/>
            <a:chExt cx="4394200" cy="1092200"/>
          </a:xfrm>
        </p:grpSpPr>
        <p:sp>
          <p:nvSpPr>
            <p:cNvPr id="11" name="object 11"/>
            <p:cNvSpPr/>
            <p:nvPr/>
          </p:nvSpPr>
          <p:spPr>
            <a:xfrm>
              <a:off x="279400" y="3403600"/>
              <a:ext cx="4394200" cy="1092200"/>
            </a:xfrm>
            <a:custGeom>
              <a:avLst/>
              <a:gdLst/>
              <a:ahLst/>
              <a:cxnLst/>
              <a:rect l="l" t="t" r="r" b="b"/>
              <a:pathLst>
                <a:path w="4394200" h="1092200">
                  <a:moveTo>
                    <a:pt x="4394200" y="0"/>
                  </a:moveTo>
                  <a:lnTo>
                    <a:pt x="0" y="0"/>
                  </a:lnTo>
                  <a:lnTo>
                    <a:pt x="0" y="1092200"/>
                  </a:lnTo>
                  <a:lnTo>
                    <a:pt x="4394200" y="1092200"/>
                  </a:lnTo>
                  <a:lnTo>
                    <a:pt x="43942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554" y="3692921"/>
              <a:ext cx="1620787" cy="208954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4996432" y="4871785"/>
            <a:ext cx="2199136" cy="546606"/>
          </a:xfrm>
          <a:custGeom>
            <a:avLst/>
            <a:gdLst/>
            <a:ahLst/>
            <a:cxnLst/>
            <a:rect l="l" t="t" r="r" b="b"/>
            <a:pathLst>
              <a:path w="4394200" h="1092200">
                <a:moveTo>
                  <a:pt x="4394200" y="0"/>
                </a:moveTo>
                <a:lnTo>
                  <a:pt x="0" y="0"/>
                </a:lnTo>
                <a:lnTo>
                  <a:pt x="0" y="1092200"/>
                </a:lnTo>
                <a:lnTo>
                  <a:pt x="4394200" y="1092200"/>
                </a:lnTo>
                <a:lnTo>
                  <a:pt x="43942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4" name="object 14"/>
          <p:cNvSpPr/>
          <p:nvPr/>
        </p:nvSpPr>
        <p:spPr>
          <a:xfrm>
            <a:off x="4996432" y="4121791"/>
            <a:ext cx="2199136" cy="546606"/>
          </a:xfrm>
          <a:custGeom>
            <a:avLst/>
            <a:gdLst/>
            <a:ahLst/>
            <a:cxnLst/>
            <a:rect l="l" t="t" r="r" b="b"/>
            <a:pathLst>
              <a:path w="4394200" h="1092200">
                <a:moveTo>
                  <a:pt x="4394200" y="0"/>
                </a:moveTo>
                <a:lnTo>
                  <a:pt x="0" y="0"/>
                </a:lnTo>
                <a:lnTo>
                  <a:pt x="0" y="1092200"/>
                </a:lnTo>
                <a:lnTo>
                  <a:pt x="4394200" y="1092200"/>
                </a:lnTo>
                <a:lnTo>
                  <a:pt x="43942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5" name="object 15"/>
          <p:cNvSpPr/>
          <p:nvPr/>
        </p:nvSpPr>
        <p:spPr>
          <a:xfrm>
            <a:off x="4996432" y="3295526"/>
            <a:ext cx="2199136" cy="546606"/>
          </a:xfrm>
          <a:custGeom>
            <a:avLst/>
            <a:gdLst/>
            <a:ahLst/>
            <a:cxnLst/>
            <a:rect l="l" t="t" r="r" b="b"/>
            <a:pathLst>
              <a:path w="4394200" h="1092200">
                <a:moveTo>
                  <a:pt x="4394200" y="0"/>
                </a:moveTo>
                <a:lnTo>
                  <a:pt x="0" y="0"/>
                </a:lnTo>
                <a:lnTo>
                  <a:pt x="0" y="1092200"/>
                </a:lnTo>
                <a:lnTo>
                  <a:pt x="4394200" y="1092200"/>
                </a:lnTo>
                <a:lnTo>
                  <a:pt x="43942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9894" y="1573081"/>
            <a:ext cx="495759" cy="48304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5100" y="3461325"/>
            <a:ext cx="1089115" cy="13769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45099" y="4338437"/>
            <a:ext cx="1137828" cy="13610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39141" y="5138732"/>
            <a:ext cx="893076" cy="10318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856603" y="5647203"/>
            <a:ext cx="2478795" cy="6356"/>
          </a:xfrm>
          <a:custGeom>
            <a:avLst/>
            <a:gdLst/>
            <a:ahLst/>
            <a:cxnLst/>
            <a:rect l="l" t="t" r="r" b="b"/>
            <a:pathLst>
              <a:path w="4953000" h="12700">
                <a:moveTo>
                  <a:pt x="4953000" y="0"/>
                </a:moveTo>
                <a:lnTo>
                  <a:pt x="0" y="0"/>
                </a:lnTo>
                <a:lnTo>
                  <a:pt x="0" y="12700"/>
                </a:lnTo>
                <a:lnTo>
                  <a:pt x="4953000" y="127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21" name="object 21"/>
          <p:cNvGrpSpPr/>
          <p:nvPr/>
        </p:nvGrpSpPr>
        <p:grpSpPr>
          <a:xfrm>
            <a:off x="5091770" y="5755254"/>
            <a:ext cx="476691" cy="209744"/>
            <a:chOff x="469900" y="10007600"/>
            <a:chExt cx="952500" cy="419100"/>
          </a:xfrm>
        </p:grpSpPr>
        <p:sp>
          <p:nvSpPr>
            <p:cNvPr id="22" name="object 22"/>
            <p:cNvSpPr/>
            <p:nvPr/>
          </p:nvSpPr>
          <p:spPr>
            <a:xfrm>
              <a:off x="469900" y="100076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63500" y="0"/>
                  </a:moveTo>
                  <a:lnTo>
                    <a:pt x="889000" y="0"/>
                  </a:lnTo>
                  <a:lnTo>
                    <a:pt x="913717" y="4990"/>
                  </a:lnTo>
                  <a:lnTo>
                    <a:pt x="933901" y="18598"/>
                  </a:lnTo>
                  <a:lnTo>
                    <a:pt x="947509" y="38782"/>
                  </a:lnTo>
                  <a:lnTo>
                    <a:pt x="952500" y="63500"/>
                  </a:lnTo>
                  <a:lnTo>
                    <a:pt x="952500" y="355600"/>
                  </a:lnTo>
                  <a:lnTo>
                    <a:pt x="947509" y="380317"/>
                  </a:lnTo>
                  <a:lnTo>
                    <a:pt x="933901" y="400501"/>
                  </a:lnTo>
                  <a:lnTo>
                    <a:pt x="913717" y="414109"/>
                  </a:lnTo>
                  <a:lnTo>
                    <a:pt x="889000" y="419100"/>
                  </a:lnTo>
                  <a:lnTo>
                    <a:pt x="63500" y="419100"/>
                  </a:lnTo>
                  <a:lnTo>
                    <a:pt x="38782" y="414109"/>
                  </a:lnTo>
                  <a:lnTo>
                    <a:pt x="18598" y="400501"/>
                  </a:lnTo>
                  <a:lnTo>
                    <a:pt x="4990" y="380317"/>
                  </a:lnTo>
                  <a:lnTo>
                    <a:pt x="0" y="355600"/>
                  </a:lnTo>
                  <a:lnTo>
                    <a:pt x="0" y="63500"/>
                  </a:lnTo>
                  <a:lnTo>
                    <a:pt x="4990" y="38782"/>
                  </a:lnTo>
                  <a:lnTo>
                    <a:pt x="18598" y="18598"/>
                  </a:lnTo>
                  <a:lnTo>
                    <a:pt x="38782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3" name="object 23"/>
            <p:cNvSpPr/>
            <p:nvPr/>
          </p:nvSpPr>
          <p:spPr>
            <a:xfrm>
              <a:off x="626376" y="10148454"/>
              <a:ext cx="504825" cy="140970"/>
            </a:xfrm>
            <a:custGeom>
              <a:avLst/>
              <a:gdLst/>
              <a:ahLst/>
              <a:cxnLst/>
              <a:rect l="l" t="t" r="r" b="b"/>
              <a:pathLst>
                <a:path w="504825" h="140970">
                  <a:moveTo>
                    <a:pt x="16776" y="0"/>
                  </a:moveTo>
                  <a:lnTo>
                    <a:pt x="0" y="0"/>
                  </a:lnTo>
                  <a:lnTo>
                    <a:pt x="0" y="138545"/>
                  </a:lnTo>
                  <a:lnTo>
                    <a:pt x="16776" y="138545"/>
                  </a:lnTo>
                  <a:lnTo>
                    <a:pt x="16776" y="76578"/>
                  </a:lnTo>
                  <a:lnTo>
                    <a:pt x="107426" y="76578"/>
                  </a:lnTo>
                  <a:lnTo>
                    <a:pt x="107426" y="61696"/>
                  </a:lnTo>
                  <a:lnTo>
                    <a:pt x="16776" y="61696"/>
                  </a:lnTo>
                  <a:lnTo>
                    <a:pt x="16776" y="0"/>
                  </a:lnTo>
                  <a:close/>
                </a:path>
                <a:path w="504825" h="140970">
                  <a:moveTo>
                    <a:pt x="107426" y="76578"/>
                  </a:moveTo>
                  <a:lnTo>
                    <a:pt x="90649" y="76578"/>
                  </a:lnTo>
                  <a:lnTo>
                    <a:pt x="90649" y="138545"/>
                  </a:lnTo>
                  <a:lnTo>
                    <a:pt x="107426" y="138545"/>
                  </a:lnTo>
                  <a:lnTo>
                    <a:pt x="107426" y="76578"/>
                  </a:lnTo>
                  <a:close/>
                </a:path>
                <a:path w="504825" h="140970">
                  <a:moveTo>
                    <a:pt x="107426" y="0"/>
                  </a:moveTo>
                  <a:lnTo>
                    <a:pt x="90649" y="0"/>
                  </a:lnTo>
                  <a:lnTo>
                    <a:pt x="90649" y="61696"/>
                  </a:lnTo>
                  <a:lnTo>
                    <a:pt x="107426" y="61696"/>
                  </a:lnTo>
                  <a:lnTo>
                    <a:pt x="107426" y="0"/>
                  </a:lnTo>
                  <a:close/>
                </a:path>
                <a:path w="504825" h="140970">
                  <a:moveTo>
                    <a:pt x="181062" y="33283"/>
                  </a:moveTo>
                  <a:lnTo>
                    <a:pt x="143833" y="50714"/>
                  </a:lnTo>
                  <a:lnTo>
                    <a:pt x="133979" y="87132"/>
                  </a:lnTo>
                  <a:lnTo>
                    <a:pt x="134346" y="94928"/>
                  </a:lnTo>
                  <a:lnTo>
                    <a:pt x="156370" y="134012"/>
                  </a:lnTo>
                  <a:lnTo>
                    <a:pt x="181062" y="140710"/>
                  </a:lnTo>
                  <a:lnTo>
                    <a:pt x="187878" y="140291"/>
                  </a:lnTo>
                  <a:lnTo>
                    <a:pt x="215568" y="126368"/>
                  </a:lnTo>
                  <a:lnTo>
                    <a:pt x="173937" y="126368"/>
                  </a:lnTo>
                  <a:lnTo>
                    <a:pt x="168074" y="124542"/>
                  </a:lnTo>
                  <a:lnTo>
                    <a:pt x="158874" y="117235"/>
                  </a:lnTo>
                  <a:lnTo>
                    <a:pt x="155469" y="112432"/>
                  </a:lnTo>
                  <a:lnTo>
                    <a:pt x="151049" y="100526"/>
                  </a:lnTo>
                  <a:lnTo>
                    <a:pt x="149944" y="94077"/>
                  </a:lnTo>
                  <a:lnTo>
                    <a:pt x="149944" y="80186"/>
                  </a:lnTo>
                  <a:lnTo>
                    <a:pt x="173937" y="47624"/>
                  </a:lnTo>
                  <a:lnTo>
                    <a:pt x="215558" y="47624"/>
                  </a:lnTo>
                  <a:lnTo>
                    <a:pt x="212767" y="44445"/>
                  </a:lnTo>
                  <a:lnTo>
                    <a:pt x="205687" y="39980"/>
                  </a:lnTo>
                  <a:lnTo>
                    <a:pt x="200190" y="37050"/>
                  </a:lnTo>
                  <a:lnTo>
                    <a:pt x="194254" y="34957"/>
                  </a:lnTo>
                  <a:lnTo>
                    <a:pt x="187878" y="33701"/>
                  </a:lnTo>
                  <a:lnTo>
                    <a:pt x="181062" y="33283"/>
                  </a:lnTo>
                  <a:close/>
                </a:path>
                <a:path w="504825" h="140970">
                  <a:moveTo>
                    <a:pt x="215558" y="47624"/>
                  </a:moveTo>
                  <a:lnTo>
                    <a:pt x="188188" y="47624"/>
                  </a:lnTo>
                  <a:lnTo>
                    <a:pt x="194051" y="49474"/>
                  </a:lnTo>
                  <a:lnTo>
                    <a:pt x="203251" y="56870"/>
                  </a:lnTo>
                  <a:lnTo>
                    <a:pt x="206656" y="61718"/>
                  </a:lnTo>
                  <a:lnTo>
                    <a:pt x="211076" y="73715"/>
                  </a:lnTo>
                  <a:lnTo>
                    <a:pt x="212181" y="80186"/>
                  </a:lnTo>
                  <a:lnTo>
                    <a:pt x="212181" y="94077"/>
                  </a:lnTo>
                  <a:lnTo>
                    <a:pt x="188188" y="126368"/>
                  </a:lnTo>
                  <a:lnTo>
                    <a:pt x="215568" y="126368"/>
                  </a:lnTo>
                  <a:lnTo>
                    <a:pt x="228146" y="87132"/>
                  </a:lnTo>
                  <a:lnTo>
                    <a:pt x="227774" y="79272"/>
                  </a:lnTo>
                  <a:lnTo>
                    <a:pt x="226658" y="71927"/>
                  </a:lnTo>
                  <a:lnTo>
                    <a:pt x="224798" y="65099"/>
                  </a:lnTo>
                  <a:lnTo>
                    <a:pt x="222193" y="58787"/>
                  </a:lnTo>
                  <a:lnTo>
                    <a:pt x="218269" y="50714"/>
                  </a:lnTo>
                  <a:lnTo>
                    <a:pt x="215558" y="47624"/>
                  </a:lnTo>
                  <a:close/>
                </a:path>
                <a:path w="504825" h="140970">
                  <a:moveTo>
                    <a:pt x="267941" y="34636"/>
                  </a:moveTo>
                  <a:lnTo>
                    <a:pt x="252517" y="34636"/>
                  </a:lnTo>
                  <a:lnTo>
                    <a:pt x="252517" y="138545"/>
                  </a:lnTo>
                  <a:lnTo>
                    <a:pt x="268482" y="138545"/>
                  </a:lnTo>
                  <a:lnTo>
                    <a:pt x="268482" y="68506"/>
                  </a:lnTo>
                  <a:lnTo>
                    <a:pt x="269564" y="64018"/>
                  </a:lnTo>
                  <a:lnTo>
                    <a:pt x="273939" y="56216"/>
                  </a:lnTo>
                  <a:lnTo>
                    <a:pt x="276825" y="53149"/>
                  </a:lnTo>
                  <a:lnTo>
                    <a:pt x="280521" y="50872"/>
                  </a:lnTo>
                  <a:lnTo>
                    <a:pt x="267941" y="50872"/>
                  </a:lnTo>
                  <a:lnTo>
                    <a:pt x="267941" y="34636"/>
                  </a:lnTo>
                  <a:close/>
                </a:path>
                <a:path w="504825" h="140970">
                  <a:moveTo>
                    <a:pt x="323532" y="47624"/>
                  </a:moveTo>
                  <a:lnTo>
                    <a:pt x="298067" y="47624"/>
                  </a:lnTo>
                  <a:lnTo>
                    <a:pt x="303006" y="49451"/>
                  </a:lnTo>
                  <a:lnTo>
                    <a:pt x="306887" y="53149"/>
                  </a:lnTo>
                  <a:lnTo>
                    <a:pt x="310673" y="56712"/>
                  </a:lnTo>
                  <a:lnTo>
                    <a:pt x="312535" y="61335"/>
                  </a:lnTo>
                  <a:lnTo>
                    <a:pt x="312589" y="138545"/>
                  </a:lnTo>
                  <a:lnTo>
                    <a:pt x="328825" y="138545"/>
                  </a:lnTo>
                  <a:lnTo>
                    <a:pt x="328882" y="64018"/>
                  </a:lnTo>
                  <a:lnTo>
                    <a:pt x="330832" y="58629"/>
                  </a:lnTo>
                  <a:lnTo>
                    <a:pt x="337918" y="50872"/>
                  </a:lnTo>
                  <a:lnTo>
                    <a:pt x="325037" y="50872"/>
                  </a:lnTo>
                  <a:lnTo>
                    <a:pt x="323532" y="47624"/>
                  </a:lnTo>
                  <a:close/>
                </a:path>
                <a:path w="504825" h="140970">
                  <a:moveTo>
                    <a:pt x="384220" y="47624"/>
                  </a:moveTo>
                  <a:lnTo>
                    <a:pt x="357508" y="47624"/>
                  </a:lnTo>
                  <a:lnTo>
                    <a:pt x="362447" y="49271"/>
                  </a:lnTo>
                  <a:lnTo>
                    <a:pt x="370835" y="55855"/>
                  </a:lnTo>
                  <a:lnTo>
                    <a:pt x="372932" y="61335"/>
                  </a:lnTo>
                  <a:lnTo>
                    <a:pt x="372932" y="138545"/>
                  </a:lnTo>
                  <a:lnTo>
                    <a:pt x="388898" y="138545"/>
                  </a:lnTo>
                  <a:lnTo>
                    <a:pt x="388865" y="68506"/>
                  </a:lnTo>
                  <a:lnTo>
                    <a:pt x="388344" y="60440"/>
                  </a:lnTo>
                  <a:lnTo>
                    <a:pt x="386682" y="53087"/>
                  </a:lnTo>
                  <a:lnTo>
                    <a:pt x="384220" y="47624"/>
                  </a:lnTo>
                  <a:close/>
                </a:path>
                <a:path w="504825" h="140970">
                  <a:moveTo>
                    <a:pt x="304020" y="33283"/>
                  </a:moveTo>
                  <a:lnTo>
                    <a:pt x="290400" y="33283"/>
                  </a:lnTo>
                  <a:lnTo>
                    <a:pt x="284605" y="34839"/>
                  </a:lnTo>
                  <a:lnTo>
                    <a:pt x="274954" y="41017"/>
                  </a:lnTo>
                  <a:lnTo>
                    <a:pt x="271459" y="45324"/>
                  </a:lnTo>
                  <a:lnTo>
                    <a:pt x="269294" y="50872"/>
                  </a:lnTo>
                  <a:lnTo>
                    <a:pt x="280521" y="50872"/>
                  </a:lnTo>
                  <a:lnTo>
                    <a:pt x="283996" y="48729"/>
                  </a:lnTo>
                  <a:lnTo>
                    <a:pt x="287875" y="47624"/>
                  </a:lnTo>
                  <a:lnTo>
                    <a:pt x="323532" y="47624"/>
                  </a:lnTo>
                  <a:lnTo>
                    <a:pt x="322466" y="45324"/>
                  </a:lnTo>
                  <a:lnTo>
                    <a:pt x="318881" y="41017"/>
                  </a:lnTo>
                  <a:lnTo>
                    <a:pt x="314281" y="37951"/>
                  </a:lnTo>
                  <a:lnTo>
                    <a:pt x="309725" y="34839"/>
                  </a:lnTo>
                  <a:lnTo>
                    <a:pt x="304020" y="33283"/>
                  </a:lnTo>
                  <a:close/>
                </a:path>
                <a:path w="504825" h="140970">
                  <a:moveTo>
                    <a:pt x="366528" y="33283"/>
                  </a:moveTo>
                  <a:lnTo>
                    <a:pt x="349796" y="33283"/>
                  </a:lnTo>
                  <a:lnTo>
                    <a:pt x="343415" y="34884"/>
                  </a:lnTo>
                  <a:lnTo>
                    <a:pt x="332771" y="41243"/>
                  </a:lnTo>
                  <a:lnTo>
                    <a:pt x="328780" y="45505"/>
                  </a:lnTo>
                  <a:lnTo>
                    <a:pt x="326119" y="50872"/>
                  </a:lnTo>
                  <a:lnTo>
                    <a:pt x="337918" y="50872"/>
                  </a:lnTo>
                  <a:lnTo>
                    <a:pt x="338860" y="49834"/>
                  </a:lnTo>
                  <a:lnTo>
                    <a:pt x="344520" y="47624"/>
                  </a:lnTo>
                  <a:lnTo>
                    <a:pt x="384220" y="47624"/>
                  </a:lnTo>
                  <a:lnTo>
                    <a:pt x="383913" y="46944"/>
                  </a:lnTo>
                  <a:lnTo>
                    <a:pt x="380035" y="42010"/>
                  </a:lnTo>
                  <a:lnTo>
                    <a:pt x="374127" y="36192"/>
                  </a:lnTo>
                  <a:lnTo>
                    <a:pt x="366528" y="33283"/>
                  </a:lnTo>
                  <a:close/>
                </a:path>
                <a:path w="504825" h="140970">
                  <a:moveTo>
                    <a:pt x="465443" y="33283"/>
                  </a:moveTo>
                  <a:lnTo>
                    <a:pt x="460031" y="33283"/>
                  </a:lnTo>
                  <a:lnTo>
                    <a:pt x="453215" y="33714"/>
                  </a:lnTo>
                  <a:lnTo>
                    <a:pt x="419035" y="59260"/>
                  </a:lnTo>
                  <a:lnTo>
                    <a:pt x="413217" y="87402"/>
                  </a:lnTo>
                  <a:lnTo>
                    <a:pt x="413581" y="95140"/>
                  </a:lnTo>
                  <a:lnTo>
                    <a:pt x="435745" y="134080"/>
                  </a:lnTo>
                  <a:lnTo>
                    <a:pt x="461654" y="140710"/>
                  </a:lnTo>
                  <a:lnTo>
                    <a:pt x="468690" y="140710"/>
                  </a:lnTo>
                  <a:lnTo>
                    <a:pt x="475026" y="139627"/>
                  </a:lnTo>
                  <a:lnTo>
                    <a:pt x="486301" y="135253"/>
                  </a:lnTo>
                  <a:lnTo>
                    <a:pt x="491036" y="132186"/>
                  </a:lnTo>
                  <a:lnTo>
                    <a:pt x="496700" y="126368"/>
                  </a:lnTo>
                  <a:lnTo>
                    <a:pt x="455205" y="126368"/>
                  </a:lnTo>
                  <a:lnTo>
                    <a:pt x="449545" y="124970"/>
                  </a:lnTo>
                  <a:lnTo>
                    <a:pt x="429183" y="97685"/>
                  </a:lnTo>
                  <a:lnTo>
                    <a:pt x="429183" y="92002"/>
                  </a:lnTo>
                  <a:lnTo>
                    <a:pt x="424582" y="92002"/>
                  </a:lnTo>
                  <a:lnTo>
                    <a:pt x="424582" y="78202"/>
                  </a:lnTo>
                  <a:lnTo>
                    <a:pt x="429183" y="78202"/>
                  </a:lnTo>
                  <a:lnTo>
                    <a:pt x="429183" y="74910"/>
                  </a:lnTo>
                  <a:lnTo>
                    <a:pt x="453672" y="47624"/>
                  </a:lnTo>
                  <a:lnTo>
                    <a:pt x="493537" y="47624"/>
                  </a:lnTo>
                  <a:lnTo>
                    <a:pt x="490425" y="44738"/>
                  </a:lnTo>
                  <a:lnTo>
                    <a:pt x="486143" y="40724"/>
                  </a:lnTo>
                  <a:lnTo>
                    <a:pt x="481340" y="37793"/>
                  </a:lnTo>
                  <a:lnTo>
                    <a:pt x="470787" y="34185"/>
                  </a:lnTo>
                  <a:lnTo>
                    <a:pt x="465443" y="33283"/>
                  </a:lnTo>
                  <a:close/>
                </a:path>
                <a:path w="504825" h="140970">
                  <a:moveTo>
                    <a:pt x="487631" y="110132"/>
                  </a:moveTo>
                  <a:lnTo>
                    <a:pt x="465848" y="126368"/>
                  </a:lnTo>
                  <a:lnTo>
                    <a:pt x="496700" y="126368"/>
                  </a:lnTo>
                  <a:lnTo>
                    <a:pt x="498703" y="124294"/>
                  </a:lnTo>
                  <a:lnTo>
                    <a:pt x="501432" y="119693"/>
                  </a:lnTo>
                  <a:lnTo>
                    <a:pt x="503055" y="114462"/>
                  </a:lnTo>
                  <a:lnTo>
                    <a:pt x="487631" y="110132"/>
                  </a:lnTo>
                  <a:close/>
                </a:path>
                <a:path w="504825" h="140970">
                  <a:moveTo>
                    <a:pt x="429183" y="78202"/>
                  </a:moveTo>
                  <a:lnTo>
                    <a:pt x="424582" y="78202"/>
                  </a:lnTo>
                  <a:lnTo>
                    <a:pt x="424582" y="92002"/>
                  </a:lnTo>
                  <a:lnTo>
                    <a:pt x="429183" y="92002"/>
                  </a:lnTo>
                  <a:lnTo>
                    <a:pt x="429183" y="78202"/>
                  </a:lnTo>
                  <a:close/>
                </a:path>
                <a:path w="504825" h="140970">
                  <a:moveTo>
                    <a:pt x="493537" y="47624"/>
                  </a:moveTo>
                  <a:lnTo>
                    <a:pt x="465803" y="47624"/>
                  </a:lnTo>
                  <a:lnTo>
                    <a:pt x="470809" y="48955"/>
                  </a:lnTo>
                  <a:lnTo>
                    <a:pt x="479333" y="54277"/>
                  </a:lnTo>
                  <a:lnTo>
                    <a:pt x="482625" y="57907"/>
                  </a:lnTo>
                  <a:lnTo>
                    <a:pt x="484926" y="62507"/>
                  </a:lnTo>
                  <a:lnTo>
                    <a:pt x="487271" y="67107"/>
                  </a:lnTo>
                  <a:lnTo>
                    <a:pt x="488443" y="72339"/>
                  </a:lnTo>
                  <a:lnTo>
                    <a:pt x="488443" y="78202"/>
                  </a:lnTo>
                  <a:lnTo>
                    <a:pt x="429183" y="78202"/>
                  </a:lnTo>
                  <a:lnTo>
                    <a:pt x="429183" y="92002"/>
                  </a:lnTo>
                  <a:lnTo>
                    <a:pt x="504679" y="92002"/>
                  </a:lnTo>
                  <a:lnTo>
                    <a:pt x="504580" y="74910"/>
                  </a:lnTo>
                  <a:lnTo>
                    <a:pt x="503394" y="67378"/>
                  </a:lnTo>
                  <a:lnTo>
                    <a:pt x="498252" y="54119"/>
                  </a:lnTo>
                  <a:lnTo>
                    <a:pt x="494802" y="48797"/>
                  </a:lnTo>
                  <a:lnTo>
                    <a:pt x="493537" y="47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24" name="object 24"/>
          <p:cNvSpPr/>
          <p:nvPr/>
        </p:nvSpPr>
        <p:spPr>
          <a:xfrm>
            <a:off x="6617183" y="5755254"/>
            <a:ext cx="476691" cy="209744"/>
          </a:xfrm>
          <a:custGeom>
            <a:avLst/>
            <a:gdLst/>
            <a:ahLst/>
            <a:cxnLst/>
            <a:rect l="l" t="t" r="r" b="b"/>
            <a:pathLst>
              <a:path w="952500" h="419100">
                <a:moveTo>
                  <a:pt x="8890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55600"/>
                </a:lnTo>
                <a:lnTo>
                  <a:pt x="4990" y="380317"/>
                </a:lnTo>
                <a:lnTo>
                  <a:pt x="18598" y="400501"/>
                </a:lnTo>
                <a:lnTo>
                  <a:pt x="38782" y="414109"/>
                </a:lnTo>
                <a:lnTo>
                  <a:pt x="63500" y="419100"/>
                </a:lnTo>
                <a:lnTo>
                  <a:pt x="889000" y="419100"/>
                </a:lnTo>
                <a:lnTo>
                  <a:pt x="913717" y="414109"/>
                </a:lnTo>
                <a:lnTo>
                  <a:pt x="933901" y="400501"/>
                </a:lnTo>
                <a:lnTo>
                  <a:pt x="947509" y="380317"/>
                </a:lnTo>
                <a:lnTo>
                  <a:pt x="952500" y="355600"/>
                </a:lnTo>
                <a:lnTo>
                  <a:pt x="952500" y="63500"/>
                </a:lnTo>
                <a:lnTo>
                  <a:pt x="947509" y="38782"/>
                </a:lnTo>
                <a:lnTo>
                  <a:pt x="933901" y="18598"/>
                </a:lnTo>
                <a:lnTo>
                  <a:pt x="913717" y="4990"/>
                </a:lnTo>
                <a:lnTo>
                  <a:pt x="889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25" name="object 25"/>
          <p:cNvGrpSpPr/>
          <p:nvPr/>
        </p:nvGrpSpPr>
        <p:grpSpPr>
          <a:xfrm>
            <a:off x="5867188" y="5755254"/>
            <a:ext cx="476691" cy="209744"/>
            <a:chOff x="2019300" y="10007600"/>
            <a:chExt cx="952500" cy="419100"/>
          </a:xfrm>
        </p:grpSpPr>
        <p:sp>
          <p:nvSpPr>
            <p:cNvPr id="26" name="object 26"/>
            <p:cNvSpPr/>
            <p:nvPr/>
          </p:nvSpPr>
          <p:spPr>
            <a:xfrm>
              <a:off x="2019300" y="100076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8890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355600"/>
                  </a:lnTo>
                  <a:lnTo>
                    <a:pt x="4990" y="380317"/>
                  </a:lnTo>
                  <a:lnTo>
                    <a:pt x="18598" y="400501"/>
                  </a:lnTo>
                  <a:lnTo>
                    <a:pt x="38782" y="414109"/>
                  </a:lnTo>
                  <a:lnTo>
                    <a:pt x="63500" y="419100"/>
                  </a:lnTo>
                  <a:lnTo>
                    <a:pt x="889000" y="419100"/>
                  </a:lnTo>
                  <a:lnTo>
                    <a:pt x="913717" y="414109"/>
                  </a:lnTo>
                  <a:lnTo>
                    <a:pt x="933901" y="400501"/>
                  </a:lnTo>
                  <a:lnTo>
                    <a:pt x="947509" y="380317"/>
                  </a:lnTo>
                  <a:lnTo>
                    <a:pt x="952500" y="355600"/>
                  </a:lnTo>
                  <a:lnTo>
                    <a:pt x="952500" y="63500"/>
                  </a:lnTo>
                  <a:lnTo>
                    <a:pt x="947509" y="38782"/>
                  </a:lnTo>
                  <a:lnTo>
                    <a:pt x="933901" y="18598"/>
                  </a:lnTo>
                  <a:lnTo>
                    <a:pt x="913717" y="4990"/>
                  </a:lnTo>
                  <a:lnTo>
                    <a:pt x="889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7" name="object 27"/>
            <p:cNvSpPr/>
            <p:nvPr/>
          </p:nvSpPr>
          <p:spPr>
            <a:xfrm>
              <a:off x="2150358" y="10144125"/>
              <a:ext cx="685800" cy="145415"/>
            </a:xfrm>
            <a:custGeom>
              <a:avLst/>
              <a:gdLst/>
              <a:ahLst/>
              <a:cxnLst/>
              <a:rect l="l" t="t" r="r" b="b"/>
              <a:pathLst>
                <a:path w="685800" h="145415">
                  <a:moveTo>
                    <a:pt x="17047" y="4329"/>
                  </a:moveTo>
                  <a:lnTo>
                    <a:pt x="0" y="4329"/>
                  </a:lnTo>
                  <a:lnTo>
                    <a:pt x="37883" y="142874"/>
                  </a:lnTo>
                  <a:lnTo>
                    <a:pt x="55201" y="142874"/>
                  </a:lnTo>
                  <a:lnTo>
                    <a:pt x="62321" y="117168"/>
                  </a:lnTo>
                  <a:lnTo>
                    <a:pt x="46001" y="117168"/>
                  </a:lnTo>
                  <a:lnTo>
                    <a:pt x="17047" y="4329"/>
                  </a:lnTo>
                  <a:close/>
                </a:path>
                <a:path w="685800" h="145415">
                  <a:moveTo>
                    <a:pt x="103147" y="32471"/>
                  </a:moveTo>
                  <a:lnTo>
                    <a:pt x="86861" y="32471"/>
                  </a:lnTo>
                  <a:lnTo>
                    <a:pt x="117438" y="142874"/>
                  </a:lnTo>
                  <a:lnTo>
                    <a:pt x="134757" y="142874"/>
                  </a:lnTo>
                  <a:lnTo>
                    <a:pt x="141786" y="117168"/>
                  </a:lnTo>
                  <a:lnTo>
                    <a:pt x="125286" y="117168"/>
                  </a:lnTo>
                  <a:lnTo>
                    <a:pt x="103147" y="32471"/>
                  </a:lnTo>
                  <a:close/>
                </a:path>
                <a:path w="685800" h="145415">
                  <a:moveTo>
                    <a:pt x="95791" y="4329"/>
                  </a:moveTo>
                  <a:lnTo>
                    <a:pt x="76849" y="4329"/>
                  </a:lnTo>
                  <a:lnTo>
                    <a:pt x="47354" y="117168"/>
                  </a:lnTo>
                  <a:lnTo>
                    <a:pt x="62321" y="117168"/>
                  </a:lnTo>
                  <a:lnTo>
                    <a:pt x="85779" y="32471"/>
                  </a:lnTo>
                  <a:lnTo>
                    <a:pt x="103147" y="32471"/>
                  </a:lnTo>
                  <a:lnTo>
                    <a:pt x="95791" y="4329"/>
                  </a:lnTo>
                  <a:close/>
                </a:path>
                <a:path w="685800" h="145415">
                  <a:moveTo>
                    <a:pt x="172640" y="4329"/>
                  </a:moveTo>
                  <a:lnTo>
                    <a:pt x="155593" y="4329"/>
                  </a:lnTo>
                  <a:lnTo>
                    <a:pt x="126639" y="117168"/>
                  </a:lnTo>
                  <a:lnTo>
                    <a:pt x="141786" y="117168"/>
                  </a:lnTo>
                  <a:lnTo>
                    <a:pt x="172640" y="4329"/>
                  </a:lnTo>
                  <a:close/>
                </a:path>
                <a:path w="685800" h="145415">
                  <a:moveTo>
                    <a:pt x="207344" y="38965"/>
                  </a:moveTo>
                  <a:lnTo>
                    <a:pt x="191379" y="38965"/>
                  </a:lnTo>
                  <a:lnTo>
                    <a:pt x="191379" y="142874"/>
                  </a:lnTo>
                  <a:lnTo>
                    <a:pt x="207344" y="142874"/>
                  </a:lnTo>
                  <a:lnTo>
                    <a:pt x="207344" y="38965"/>
                  </a:lnTo>
                  <a:close/>
                </a:path>
                <a:path w="685800" h="145415">
                  <a:moveTo>
                    <a:pt x="202609" y="0"/>
                  </a:moveTo>
                  <a:lnTo>
                    <a:pt x="196385" y="0"/>
                  </a:lnTo>
                  <a:lnTo>
                    <a:pt x="193702" y="1059"/>
                  </a:lnTo>
                  <a:lnTo>
                    <a:pt x="191447" y="3179"/>
                  </a:lnTo>
                  <a:lnTo>
                    <a:pt x="189237" y="5299"/>
                  </a:lnTo>
                  <a:lnTo>
                    <a:pt x="188132" y="7847"/>
                  </a:lnTo>
                  <a:lnTo>
                    <a:pt x="188132" y="13800"/>
                  </a:lnTo>
                  <a:lnTo>
                    <a:pt x="189237" y="16348"/>
                  </a:lnTo>
                  <a:lnTo>
                    <a:pt x="191447" y="18468"/>
                  </a:lnTo>
                  <a:lnTo>
                    <a:pt x="193702" y="20587"/>
                  </a:lnTo>
                  <a:lnTo>
                    <a:pt x="196385" y="21647"/>
                  </a:lnTo>
                  <a:lnTo>
                    <a:pt x="202609" y="21647"/>
                  </a:lnTo>
                  <a:lnTo>
                    <a:pt x="205270" y="20587"/>
                  </a:lnTo>
                  <a:lnTo>
                    <a:pt x="207479" y="18468"/>
                  </a:lnTo>
                  <a:lnTo>
                    <a:pt x="209734" y="16348"/>
                  </a:lnTo>
                  <a:lnTo>
                    <a:pt x="210862" y="13800"/>
                  </a:lnTo>
                  <a:lnTo>
                    <a:pt x="210862" y="7847"/>
                  </a:lnTo>
                  <a:lnTo>
                    <a:pt x="209734" y="5299"/>
                  </a:lnTo>
                  <a:lnTo>
                    <a:pt x="207479" y="3179"/>
                  </a:lnTo>
                  <a:lnTo>
                    <a:pt x="205270" y="1059"/>
                  </a:lnTo>
                  <a:lnTo>
                    <a:pt x="202609" y="0"/>
                  </a:lnTo>
                  <a:close/>
                </a:path>
                <a:path w="685800" h="145415">
                  <a:moveTo>
                    <a:pt x="247139" y="114191"/>
                  </a:moveTo>
                  <a:lnTo>
                    <a:pt x="231985" y="117980"/>
                  </a:lnTo>
                  <a:lnTo>
                    <a:pt x="233834" y="126819"/>
                  </a:lnTo>
                  <a:lnTo>
                    <a:pt x="238232" y="133539"/>
                  </a:lnTo>
                  <a:lnTo>
                    <a:pt x="271492" y="145039"/>
                  </a:lnTo>
                  <a:lnTo>
                    <a:pt x="279565" y="145039"/>
                  </a:lnTo>
                  <a:lnTo>
                    <a:pt x="286646" y="143686"/>
                  </a:lnTo>
                  <a:lnTo>
                    <a:pt x="298823" y="138274"/>
                  </a:lnTo>
                  <a:lnTo>
                    <a:pt x="303558" y="134576"/>
                  </a:lnTo>
                  <a:lnTo>
                    <a:pt x="306160" y="130968"/>
                  </a:lnTo>
                  <a:lnTo>
                    <a:pt x="264682" y="130968"/>
                  </a:lnTo>
                  <a:lnTo>
                    <a:pt x="259383" y="129570"/>
                  </a:lnTo>
                  <a:lnTo>
                    <a:pt x="255324" y="126774"/>
                  </a:lnTo>
                  <a:lnTo>
                    <a:pt x="251310" y="123978"/>
                  </a:lnTo>
                  <a:lnTo>
                    <a:pt x="248582" y="119784"/>
                  </a:lnTo>
                  <a:lnTo>
                    <a:pt x="247139" y="114191"/>
                  </a:lnTo>
                  <a:close/>
                </a:path>
                <a:path w="685800" h="145415">
                  <a:moveTo>
                    <a:pt x="283669" y="37612"/>
                  </a:moveTo>
                  <a:lnTo>
                    <a:pt x="266081" y="37612"/>
                  </a:lnTo>
                  <a:lnTo>
                    <a:pt x="259541" y="38898"/>
                  </a:lnTo>
                  <a:lnTo>
                    <a:pt x="235233" y="74819"/>
                  </a:lnTo>
                  <a:lnTo>
                    <a:pt x="237442" y="80795"/>
                  </a:lnTo>
                  <a:lnTo>
                    <a:pt x="241862" y="85576"/>
                  </a:lnTo>
                  <a:lnTo>
                    <a:pt x="246327" y="90311"/>
                  </a:lnTo>
                  <a:lnTo>
                    <a:pt x="253317" y="93806"/>
                  </a:lnTo>
                  <a:lnTo>
                    <a:pt x="285383" y="101338"/>
                  </a:lnTo>
                  <a:lnTo>
                    <a:pt x="289262" y="103187"/>
                  </a:lnTo>
                  <a:lnTo>
                    <a:pt x="291787" y="105667"/>
                  </a:lnTo>
                  <a:lnTo>
                    <a:pt x="294313" y="108103"/>
                  </a:lnTo>
                  <a:lnTo>
                    <a:pt x="295576" y="111124"/>
                  </a:lnTo>
                  <a:lnTo>
                    <a:pt x="295576" y="119197"/>
                  </a:lnTo>
                  <a:lnTo>
                    <a:pt x="293366" y="123031"/>
                  </a:lnTo>
                  <a:lnTo>
                    <a:pt x="284571" y="129390"/>
                  </a:lnTo>
                  <a:lnTo>
                    <a:pt x="278663" y="130968"/>
                  </a:lnTo>
                  <a:lnTo>
                    <a:pt x="306160" y="130968"/>
                  </a:lnTo>
                  <a:lnTo>
                    <a:pt x="310368" y="125196"/>
                  </a:lnTo>
                  <a:lnTo>
                    <a:pt x="312082" y="119874"/>
                  </a:lnTo>
                  <a:lnTo>
                    <a:pt x="312082" y="106660"/>
                  </a:lnTo>
                  <a:lnTo>
                    <a:pt x="309804" y="100729"/>
                  </a:lnTo>
                  <a:lnTo>
                    <a:pt x="305183" y="96061"/>
                  </a:lnTo>
                  <a:lnTo>
                    <a:pt x="300694" y="91484"/>
                  </a:lnTo>
                  <a:lnTo>
                    <a:pt x="293772" y="88034"/>
                  </a:lnTo>
                  <a:lnTo>
                    <a:pt x="262924" y="80457"/>
                  </a:lnTo>
                  <a:lnTo>
                    <a:pt x="258414" y="78540"/>
                  </a:lnTo>
                  <a:lnTo>
                    <a:pt x="252641" y="73940"/>
                  </a:lnTo>
                  <a:lnTo>
                    <a:pt x="251198" y="70806"/>
                  </a:lnTo>
                  <a:lnTo>
                    <a:pt x="251275" y="62237"/>
                  </a:lnTo>
                  <a:lnTo>
                    <a:pt x="253295" y="58696"/>
                  </a:lnTo>
                  <a:lnTo>
                    <a:pt x="261728" y="52879"/>
                  </a:lnTo>
                  <a:lnTo>
                    <a:pt x="267028" y="51413"/>
                  </a:lnTo>
                  <a:lnTo>
                    <a:pt x="305292" y="51413"/>
                  </a:lnTo>
                  <a:lnTo>
                    <a:pt x="303513" y="48887"/>
                  </a:lnTo>
                  <a:lnTo>
                    <a:pt x="291742" y="39867"/>
                  </a:lnTo>
                  <a:lnTo>
                    <a:pt x="283669" y="37612"/>
                  </a:lnTo>
                  <a:close/>
                </a:path>
                <a:path w="685800" h="145415">
                  <a:moveTo>
                    <a:pt x="305292" y="51413"/>
                  </a:moveTo>
                  <a:lnTo>
                    <a:pt x="278032" y="51413"/>
                  </a:lnTo>
                  <a:lnTo>
                    <a:pt x="281843" y="52157"/>
                  </a:lnTo>
                  <a:lnTo>
                    <a:pt x="287796" y="55134"/>
                  </a:lnTo>
                  <a:lnTo>
                    <a:pt x="290141" y="57028"/>
                  </a:lnTo>
                  <a:lnTo>
                    <a:pt x="291855" y="59328"/>
                  </a:lnTo>
                  <a:lnTo>
                    <a:pt x="293614" y="61583"/>
                  </a:lnTo>
                  <a:lnTo>
                    <a:pt x="294944" y="63905"/>
                  </a:lnTo>
                  <a:lnTo>
                    <a:pt x="295846" y="66296"/>
                  </a:lnTo>
                  <a:lnTo>
                    <a:pt x="310188" y="62237"/>
                  </a:lnTo>
                  <a:lnTo>
                    <a:pt x="307707" y="54840"/>
                  </a:lnTo>
                  <a:lnTo>
                    <a:pt x="305292" y="51413"/>
                  </a:lnTo>
                  <a:close/>
                </a:path>
                <a:path w="685800" h="145415">
                  <a:moveTo>
                    <a:pt x="352080" y="4329"/>
                  </a:moveTo>
                  <a:lnTo>
                    <a:pt x="336114" y="4329"/>
                  </a:lnTo>
                  <a:lnTo>
                    <a:pt x="336114" y="142874"/>
                  </a:lnTo>
                  <a:lnTo>
                    <a:pt x="352080" y="142874"/>
                  </a:lnTo>
                  <a:lnTo>
                    <a:pt x="352080" y="74323"/>
                  </a:lnTo>
                  <a:lnTo>
                    <a:pt x="353252" y="69182"/>
                  </a:lnTo>
                  <a:lnTo>
                    <a:pt x="355597" y="64943"/>
                  </a:lnTo>
                  <a:lnTo>
                    <a:pt x="357988" y="60703"/>
                  </a:lnTo>
                  <a:lnTo>
                    <a:pt x="361235" y="57479"/>
                  </a:lnTo>
                  <a:lnTo>
                    <a:pt x="365488" y="55201"/>
                  </a:lnTo>
                  <a:lnTo>
                    <a:pt x="352080" y="55201"/>
                  </a:lnTo>
                  <a:lnTo>
                    <a:pt x="352080" y="4329"/>
                  </a:lnTo>
                  <a:close/>
                </a:path>
                <a:path w="685800" h="145415">
                  <a:moveTo>
                    <a:pt x="413562" y="51954"/>
                  </a:moveTo>
                  <a:lnTo>
                    <a:pt x="386941" y="51954"/>
                  </a:lnTo>
                  <a:lnTo>
                    <a:pt x="392827" y="54232"/>
                  </a:lnTo>
                  <a:lnTo>
                    <a:pt x="397066" y="58787"/>
                  </a:lnTo>
                  <a:lnTo>
                    <a:pt x="401351" y="63297"/>
                  </a:lnTo>
                  <a:lnTo>
                    <a:pt x="403493" y="69678"/>
                  </a:lnTo>
                  <a:lnTo>
                    <a:pt x="403493" y="142874"/>
                  </a:lnTo>
                  <a:lnTo>
                    <a:pt x="419458" y="142874"/>
                  </a:lnTo>
                  <a:lnTo>
                    <a:pt x="419458" y="67919"/>
                  </a:lnTo>
                  <a:lnTo>
                    <a:pt x="417970" y="60568"/>
                  </a:lnTo>
                  <a:lnTo>
                    <a:pt x="414993" y="54795"/>
                  </a:lnTo>
                  <a:lnTo>
                    <a:pt x="413562" y="51954"/>
                  </a:lnTo>
                  <a:close/>
                </a:path>
                <a:path w="685800" h="145415">
                  <a:moveTo>
                    <a:pt x="391090" y="37612"/>
                  </a:moveTo>
                  <a:lnTo>
                    <a:pt x="375847" y="37612"/>
                  </a:lnTo>
                  <a:lnTo>
                    <a:pt x="369307" y="39213"/>
                  </a:lnTo>
                  <a:lnTo>
                    <a:pt x="359521" y="45572"/>
                  </a:lnTo>
                  <a:lnTo>
                    <a:pt x="355868" y="49834"/>
                  </a:lnTo>
                  <a:lnTo>
                    <a:pt x="353432" y="55201"/>
                  </a:lnTo>
                  <a:lnTo>
                    <a:pt x="365488" y="55201"/>
                  </a:lnTo>
                  <a:lnTo>
                    <a:pt x="369488" y="53059"/>
                  </a:lnTo>
                  <a:lnTo>
                    <a:pt x="374178" y="51954"/>
                  </a:lnTo>
                  <a:lnTo>
                    <a:pt x="413562" y="51954"/>
                  </a:lnTo>
                  <a:lnTo>
                    <a:pt x="412062" y="48977"/>
                  </a:lnTo>
                  <a:lnTo>
                    <a:pt x="407935" y="44670"/>
                  </a:lnTo>
                  <a:lnTo>
                    <a:pt x="397292" y="39033"/>
                  </a:lnTo>
                  <a:lnTo>
                    <a:pt x="391090" y="37612"/>
                  </a:lnTo>
                  <a:close/>
                </a:path>
                <a:path w="685800" h="145415">
                  <a:moveTo>
                    <a:pt x="464631" y="4329"/>
                  </a:moveTo>
                  <a:lnTo>
                    <a:pt x="448666" y="4329"/>
                  </a:lnTo>
                  <a:lnTo>
                    <a:pt x="448666" y="142874"/>
                  </a:lnTo>
                  <a:lnTo>
                    <a:pt x="464631" y="142874"/>
                  </a:lnTo>
                  <a:lnTo>
                    <a:pt x="464631" y="4329"/>
                  </a:lnTo>
                  <a:close/>
                </a:path>
                <a:path w="685800" h="145415">
                  <a:moveTo>
                    <a:pt x="509837" y="38965"/>
                  </a:moveTo>
                  <a:lnTo>
                    <a:pt x="493872" y="38965"/>
                  </a:lnTo>
                  <a:lnTo>
                    <a:pt x="493872" y="142874"/>
                  </a:lnTo>
                  <a:lnTo>
                    <a:pt x="509837" y="142874"/>
                  </a:lnTo>
                  <a:lnTo>
                    <a:pt x="509837" y="38965"/>
                  </a:lnTo>
                  <a:close/>
                </a:path>
                <a:path w="685800" h="145415">
                  <a:moveTo>
                    <a:pt x="505102" y="0"/>
                  </a:moveTo>
                  <a:lnTo>
                    <a:pt x="498878" y="0"/>
                  </a:lnTo>
                  <a:lnTo>
                    <a:pt x="496195" y="1059"/>
                  </a:lnTo>
                  <a:lnTo>
                    <a:pt x="493940" y="3179"/>
                  </a:lnTo>
                  <a:lnTo>
                    <a:pt x="491730" y="5299"/>
                  </a:lnTo>
                  <a:lnTo>
                    <a:pt x="490625" y="7847"/>
                  </a:lnTo>
                  <a:lnTo>
                    <a:pt x="490625" y="13800"/>
                  </a:lnTo>
                  <a:lnTo>
                    <a:pt x="491730" y="16348"/>
                  </a:lnTo>
                  <a:lnTo>
                    <a:pt x="493940" y="18468"/>
                  </a:lnTo>
                  <a:lnTo>
                    <a:pt x="496195" y="20587"/>
                  </a:lnTo>
                  <a:lnTo>
                    <a:pt x="498878" y="21647"/>
                  </a:lnTo>
                  <a:lnTo>
                    <a:pt x="505102" y="21647"/>
                  </a:lnTo>
                  <a:lnTo>
                    <a:pt x="507763" y="20587"/>
                  </a:lnTo>
                  <a:lnTo>
                    <a:pt x="509973" y="18468"/>
                  </a:lnTo>
                  <a:lnTo>
                    <a:pt x="512228" y="16348"/>
                  </a:lnTo>
                  <a:lnTo>
                    <a:pt x="513355" y="13800"/>
                  </a:lnTo>
                  <a:lnTo>
                    <a:pt x="513355" y="7847"/>
                  </a:lnTo>
                  <a:lnTo>
                    <a:pt x="512228" y="5299"/>
                  </a:lnTo>
                  <a:lnTo>
                    <a:pt x="509973" y="3179"/>
                  </a:lnTo>
                  <a:lnTo>
                    <a:pt x="507763" y="1059"/>
                  </a:lnTo>
                  <a:lnTo>
                    <a:pt x="505102" y="0"/>
                  </a:lnTo>
                  <a:close/>
                </a:path>
                <a:path w="685800" h="145415">
                  <a:moveTo>
                    <a:pt x="549632" y="114191"/>
                  </a:moveTo>
                  <a:lnTo>
                    <a:pt x="534479" y="117980"/>
                  </a:lnTo>
                  <a:lnTo>
                    <a:pt x="536328" y="126819"/>
                  </a:lnTo>
                  <a:lnTo>
                    <a:pt x="540725" y="133539"/>
                  </a:lnTo>
                  <a:lnTo>
                    <a:pt x="573986" y="145039"/>
                  </a:lnTo>
                  <a:lnTo>
                    <a:pt x="582058" y="145039"/>
                  </a:lnTo>
                  <a:lnTo>
                    <a:pt x="589139" y="143686"/>
                  </a:lnTo>
                  <a:lnTo>
                    <a:pt x="601316" y="138274"/>
                  </a:lnTo>
                  <a:lnTo>
                    <a:pt x="606051" y="134576"/>
                  </a:lnTo>
                  <a:lnTo>
                    <a:pt x="608653" y="130968"/>
                  </a:lnTo>
                  <a:lnTo>
                    <a:pt x="567176" y="130968"/>
                  </a:lnTo>
                  <a:lnTo>
                    <a:pt x="561876" y="129570"/>
                  </a:lnTo>
                  <a:lnTo>
                    <a:pt x="557817" y="126774"/>
                  </a:lnTo>
                  <a:lnTo>
                    <a:pt x="553804" y="123978"/>
                  </a:lnTo>
                  <a:lnTo>
                    <a:pt x="551075" y="119784"/>
                  </a:lnTo>
                  <a:lnTo>
                    <a:pt x="549632" y="114191"/>
                  </a:lnTo>
                  <a:close/>
                </a:path>
                <a:path w="685800" h="145415">
                  <a:moveTo>
                    <a:pt x="586162" y="37612"/>
                  </a:moveTo>
                  <a:lnTo>
                    <a:pt x="568574" y="37612"/>
                  </a:lnTo>
                  <a:lnTo>
                    <a:pt x="562034" y="38898"/>
                  </a:lnTo>
                  <a:lnTo>
                    <a:pt x="537726" y="74819"/>
                  </a:lnTo>
                  <a:lnTo>
                    <a:pt x="539936" y="80795"/>
                  </a:lnTo>
                  <a:lnTo>
                    <a:pt x="544355" y="85576"/>
                  </a:lnTo>
                  <a:lnTo>
                    <a:pt x="548820" y="90311"/>
                  </a:lnTo>
                  <a:lnTo>
                    <a:pt x="555811" y="93806"/>
                  </a:lnTo>
                  <a:lnTo>
                    <a:pt x="587876" y="101338"/>
                  </a:lnTo>
                  <a:lnTo>
                    <a:pt x="591755" y="103187"/>
                  </a:lnTo>
                  <a:lnTo>
                    <a:pt x="594280" y="105667"/>
                  </a:lnTo>
                  <a:lnTo>
                    <a:pt x="596806" y="108103"/>
                  </a:lnTo>
                  <a:lnTo>
                    <a:pt x="598069" y="111124"/>
                  </a:lnTo>
                  <a:lnTo>
                    <a:pt x="598069" y="119197"/>
                  </a:lnTo>
                  <a:lnTo>
                    <a:pt x="595859" y="123031"/>
                  </a:lnTo>
                  <a:lnTo>
                    <a:pt x="587064" y="129390"/>
                  </a:lnTo>
                  <a:lnTo>
                    <a:pt x="581156" y="130968"/>
                  </a:lnTo>
                  <a:lnTo>
                    <a:pt x="608653" y="130968"/>
                  </a:lnTo>
                  <a:lnTo>
                    <a:pt x="612861" y="125196"/>
                  </a:lnTo>
                  <a:lnTo>
                    <a:pt x="614575" y="119874"/>
                  </a:lnTo>
                  <a:lnTo>
                    <a:pt x="614575" y="106660"/>
                  </a:lnTo>
                  <a:lnTo>
                    <a:pt x="612298" y="100729"/>
                  </a:lnTo>
                  <a:lnTo>
                    <a:pt x="607676" y="96061"/>
                  </a:lnTo>
                  <a:lnTo>
                    <a:pt x="603187" y="91484"/>
                  </a:lnTo>
                  <a:lnTo>
                    <a:pt x="596265" y="88034"/>
                  </a:lnTo>
                  <a:lnTo>
                    <a:pt x="565417" y="80457"/>
                  </a:lnTo>
                  <a:lnTo>
                    <a:pt x="560907" y="78540"/>
                  </a:lnTo>
                  <a:lnTo>
                    <a:pt x="555134" y="73940"/>
                  </a:lnTo>
                  <a:lnTo>
                    <a:pt x="553691" y="70806"/>
                  </a:lnTo>
                  <a:lnTo>
                    <a:pt x="553768" y="62237"/>
                  </a:lnTo>
                  <a:lnTo>
                    <a:pt x="555788" y="58696"/>
                  </a:lnTo>
                  <a:lnTo>
                    <a:pt x="564222" y="52879"/>
                  </a:lnTo>
                  <a:lnTo>
                    <a:pt x="569521" y="51413"/>
                  </a:lnTo>
                  <a:lnTo>
                    <a:pt x="607786" y="51413"/>
                  </a:lnTo>
                  <a:lnTo>
                    <a:pt x="606006" y="48887"/>
                  </a:lnTo>
                  <a:lnTo>
                    <a:pt x="594235" y="39867"/>
                  </a:lnTo>
                  <a:lnTo>
                    <a:pt x="586162" y="37612"/>
                  </a:lnTo>
                  <a:close/>
                </a:path>
                <a:path w="685800" h="145415">
                  <a:moveTo>
                    <a:pt x="607786" y="51413"/>
                  </a:moveTo>
                  <a:lnTo>
                    <a:pt x="580525" y="51413"/>
                  </a:lnTo>
                  <a:lnTo>
                    <a:pt x="584336" y="52157"/>
                  </a:lnTo>
                  <a:lnTo>
                    <a:pt x="590289" y="55134"/>
                  </a:lnTo>
                  <a:lnTo>
                    <a:pt x="592634" y="57028"/>
                  </a:lnTo>
                  <a:lnTo>
                    <a:pt x="594348" y="59328"/>
                  </a:lnTo>
                  <a:lnTo>
                    <a:pt x="596107" y="61583"/>
                  </a:lnTo>
                  <a:lnTo>
                    <a:pt x="597437" y="63905"/>
                  </a:lnTo>
                  <a:lnTo>
                    <a:pt x="598339" y="66296"/>
                  </a:lnTo>
                  <a:lnTo>
                    <a:pt x="612681" y="62237"/>
                  </a:lnTo>
                  <a:lnTo>
                    <a:pt x="610200" y="54840"/>
                  </a:lnTo>
                  <a:lnTo>
                    <a:pt x="607786" y="51413"/>
                  </a:lnTo>
                  <a:close/>
                </a:path>
                <a:path w="685800" h="145415">
                  <a:moveTo>
                    <a:pt x="661608" y="14071"/>
                  </a:moveTo>
                  <a:lnTo>
                    <a:pt x="645643" y="14071"/>
                  </a:lnTo>
                  <a:lnTo>
                    <a:pt x="645643" y="123482"/>
                  </a:lnTo>
                  <a:lnTo>
                    <a:pt x="669275" y="144227"/>
                  </a:lnTo>
                  <a:lnTo>
                    <a:pt x="676762" y="144227"/>
                  </a:lnTo>
                  <a:lnTo>
                    <a:pt x="679219" y="144002"/>
                  </a:lnTo>
                  <a:lnTo>
                    <a:pt x="681159" y="143551"/>
                  </a:lnTo>
                  <a:lnTo>
                    <a:pt x="683098" y="143145"/>
                  </a:lnTo>
                  <a:lnTo>
                    <a:pt x="684609" y="142739"/>
                  </a:lnTo>
                  <a:lnTo>
                    <a:pt x="685691" y="142333"/>
                  </a:lnTo>
                  <a:lnTo>
                    <a:pt x="682628" y="128803"/>
                  </a:lnTo>
                  <a:lnTo>
                    <a:pt x="673063" y="128803"/>
                  </a:lnTo>
                  <a:lnTo>
                    <a:pt x="670831" y="128443"/>
                  </a:lnTo>
                  <a:lnTo>
                    <a:pt x="661608" y="117619"/>
                  </a:lnTo>
                  <a:lnTo>
                    <a:pt x="661608" y="14071"/>
                  </a:lnTo>
                  <a:close/>
                </a:path>
                <a:path w="685800" h="145415">
                  <a:moveTo>
                    <a:pt x="682444" y="127992"/>
                  </a:moveTo>
                  <a:lnTo>
                    <a:pt x="679738" y="128533"/>
                  </a:lnTo>
                  <a:lnTo>
                    <a:pt x="678611" y="128713"/>
                  </a:lnTo>
                  <a:lnTo>
                    <a:pt x="677167" y="128803"/>
                  </a:lnTo>
                  <a:lnTo>
                    <a:pt x="682628" y="128803"/>
                  </a:lnTo>
                  <a:lnTo>
                    <a:pt x="682444" y="127992"/>
                  </a:lnTo>
                  <a:close/>
                </a:path>
                <a:path w="685800" h="145415">
                  <a:moveTo>
                    <a:pt x="645643" y="38965"/>
                  </a:moveTo>
                  <a:lnTo>
                    <a:pt x="629948" y="38965"/>
                  </a:lnTo>
                  <a:lnTo>
                    <a:pt x="629948" y="52495"/>
                  </a:lnTo>
                  <a:lnTo>
                    <a:pt x="645643" y="52495"/>
                  </a:lnTo>
                  <a:lnTo>
                    <a:pt x="645643" y="38965"/>
                  </a:lnTo>
                  <a:close/>
                </a:path>
                <a:path w="685800" h="145415">
                  <a:moveTo>
                    <a:pt x="683797" y="38965"/>
                  </a:moveTo>
                  <a:lnTo>
                    <a:pt x="661608" y="38965"/>
                  </a:lnTo>
                  <a:lnTo>
                    <a:pt x="661608" y="52495"/>
                  </a:lnTo>
                  <a:lnTo>
                    <a:pt x="683797" y="52495"/>
                  </a:lnTo>
                  <a:lnTo>
                    <a:pt x="683797" y="38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28" name="object 28"/>
          <p:cNvSpPr/>
          <p:nvPr/>
        </p:nvSpPr>
        <p:spPr>
          <a:xfrm>
            <a:off x="6686429" y="5837510"/>
            <a:ext cx="348938" cy="71504"/>
          </a:xfrm>
          <a:custGeom>
            <a:avLst/>
            <a:gdLst/>
            <a:ahLst/>
            <a:cxnLst/>
            <a:rect l="l" t="t" r="r" b="b"/>
            <a:pathLst>
              <a:path w="697229" h="142875">
                <a:moveTo>
                  <a:pt x="68145" y="0"/>
                </a:moveTo>
                <a:lnTo>
                  <a:pt x="61154" y="0"/>
                </a:lnTo>
                <a:lnTo>
                  <a:pt x="52538" y="541"/>
                </a:lnTo>
                <a:lnTo>
                  <a:pt x="17301" y="19144"/>
                </a:lnTo>
                <a:lnTo>
                  <a:pt x="494" y="60579"/>
                </a:lnTo>
                <a:lnTo>
                  <a:pt x="0" y="71166"/>
                </a:lnTo>
                <a:lnTo>
                  <a:pt x="494" y="81753"/>
                </a:lnTo>
                <a:lnTo>
                  <a:pt x="17301" y="123189"/>
                </a:lnTo>
                <a:lnTo>
                  <a:pt x="52538" y="141792"/>
                </a:lnTo>
                <a:lnTo>
                  <a:pt x="61154" y="142333"/>
                </a:lnTo>
                <a:lnTo>
                  <a:pt x="68145" y="142333"/>
                </a:lnTo>
                <a:lnTo>
                  <a:pt x="74707" y="141319"/>
                </a:lnTo>
                <a:lnTo>
                  <a:pt x="87019" y="137260"/>
                </a:lnTo>
                <a:lnTo>
                  <a:pt x="92589" y="134306"/>
                </a:lnTo>
                <a:lnTo>
                  <a:pt x="102339" y="126639"/>
                </a:lnTo>
                <a:lnTo>
                  <a:pt x="52766" y="126639"/>
                </a:lnTo>
                <a:lnTo>
                  <a:pt x="45167" y="124519"/>
                </a:lnTo>
                <a:lnTo>
                  <a:pt x="19584" y="95000"/>
                </a:lnTo>
                <a:lnTo>
                  <a:pt x="16235" y="71166"/>
                </a:lnTo>
                <a:lnTo>
                  <a:pt x="16607" y="62520"/>
                </a:lnTo>
                <a:lnTo>
                  <a:pt x="31592" y="26292"/>
                </a:lnTo>
                <a:lnTo>
                  <a:pt x="52766" y="15694"/>
                </a:lnTo>
                <a:lnTo>
                  <a:pt x="102309" y="15694"/>
                </a:lnTo>
                <a:lnTo>
                  <a:pt x="92589" y="8050"/>
                </a:lnTo>
                <a:lnTo>
                  <a:pt x="87019" y="5073"/>
                </a:lnTo>
                <a:lnTo>
                  <a:pt x="74707" y="1014"/>
                </a:lnTo>
                <a:lnTo>
                  <a:pt x="68145" y="0"/>
                </a:lnTo>
                <a:close/>
              </a:path>
              <a:path w="697229" h="142875">
                <a:moveTo>
                  <a:pt x="116897" y="97144"/>
                </a:moveTo>
                <a:lnTo>
                  <a:pt x="100120" y="97144"/>
                </a:lnTo>
                <a:lnTo>
                  <a:pt x="99128" y="101924"/>
                </a:lnTo>
                <a:lnTo>
                  <a:pt x="97392" y="106164"/>
                </a:lnTo>
                <a:lnTo>
                  <a:pt x="65754" y="126639"/>
                </a:lnTo>
                <a:lnTo>
                  <a:pt x="102339" y="126639"/>
                </a:lnTo>
                <a:lnTo>
                  <a:pt x="102511" y="126503"/>
                </a:lnTo>
                <a:lnTo>
                  <a:pt x="106660" y="121745"/>
                </a:lnTo>
                <a:lnTo>
                  <a:pt x="113334" y="110561"/>
                </a:lnTo>
                <a:lnTo>
                  <a:pt x="115634" y="104224"/>
                </a:lnTo>
                <a:lnTo>
                  <a:pt x="116897" y="97144"/>
                </a:lnTo>
                <a:close/>
              </a:path>
              <a:path w="697229" h="142875">
                <a:moveTo>
                  <a:pt x="102309" y="15694"/>
                </a:moveTo>
                <a:lnTo>
                  <a:pt x="65754" y="15694"/>
                </a:lnTo>
                <a:lnTo>
                  <a:pt x="70174" y="16326"/>
                </a:lnTo>
                <a:lnTo>
                  <a:pt x="78653" y="18851"/>
                </a:lnTo>
                <a:lnTo>
                  <a:pt x="82509" y="20745"/>
                </a:lnTo>
                <a:lnTo>
                  <a:pt x="85982" y="23271"/>
                </a:lnTo>
                <a:lnTo>
                  <a:pt x="89505" y="25757"/>
                </a:lnTo>
                <a:lnTo>
                  <a:pt x="92476" y="28818"/>
                </a:lnTo>
                <a:lnTo>
                  <a:pt x="94957" y="32539"/>
                </a:lnTo>
                <a:lnTo>
                  <a:pt x="97392" y="36124"/>
                </a:lnTo>
                <a:lnTo>
                  <a:pt x="99128" y="40363"/>
                </a:lnTo>
                <a:lnTo>
                  <a:pt x="100120" y="45189"/>
                </a:lnTo>
                <a:lnTo>
                  <a:pt x="116897" y="45189"/>
                </a:lnTo>
                <a:lnTo>
                  <a:pt x="115634" y="38063"/>
                </a:lnTo>
                <a:lnTo>
                  <a:pt x="113334" y="31727"/>
                </a:lnTo>
                <a:lnTo>
                  <a:pt x="106660" y="20587"/>
                </a:lnTo>
                <a:lnTo>
                  <a:pt x="102511" y="15852"/>
                </a:lnTo>
                <a:lnTo>
                  <a:pt x="102309" y="15694"/>
                </a:lnTo>
                <a:close/>
              </a:path>
              <a:path w="697229" h="142875">
                <a:moveTo>
                  <a:pt x="184056" y="35177"/>
                </a:moveTo>
                <a:lnTo>
                  <a:pt x="146826" y="52608"/>
                </a:lnTo>
                <a:lnTo>
                  <a:pt x="136972" y="89026"/>
                </a:lnTo>
                <a:lnTo>
                  <a:pt x="137340" y="96822"/>
                </a:lnTo>
                <a:lnTo>
                  <a:pt x="159364" y="135907"/>
                </a:lnTo>
                <a:lnTo>
                  <a:pt x="184056" y="142604"/>
                </a:lnTo>
                <a:lnTo>
                  <a:pt x="190872" y="142185"/>
                </a:lnTo>
                <a:lnTo>
                  <a:pt x="218562" y="128262"/>
                </a:lnTo>
                <a:lnTo>
                  <a:pt x="176930" y="128262"/>
                </a:lnTo>
                <a:lnTo>
                  <a:pt x="171067" y="126436"/>
                </a:lnTo>
                <a:lnTo>
                  <a:pt x="161867" y="119130"/>
                </a:lnTo>
                <a:lnTo>
                  <a:pt x="158462" y="114327"/>
                </a:lnTo>
                <a:lnTo>
                  <a:pt x="154042" y="102420"/>
                </a:lnTo>
                <a:lnTo>
                  <a:pt x="152937" y="95971"/>
                </a:lnTo>
                <a:lnTo>
                  <a:pt x="152937" y="82080"/>
                </a:lnTo>
                <a:lnTo>
                  <a:pt x="176930" y="49519"/>
                </a:lnTo>
                <a:lnTo>
                  <a:pt x="218551" y="49519"/>
                </a:lnTo>
                <a:lnTo>
                  <a:pt x="215761" y="46339"/>
                </a:lnTo>
                <a:lnTo>
                  <a:pt x="208680" y="41874"/>
                </a:lnTo>
                <a:lnTo>
                  <a:pt x="203184" y="38944"/>
                </a:lnTo>
                <a:lnTo>
                  <a:pt x="197248" y="36851"/>
                </a:lnTo>
                <a:lnTo>
                  <a:pt x="190872" y="35596"/>
                </a:lnTo>
                <a:lnTo>
                  <a:pt x="184056" y="35177"/>
                </a:lnTo>
                <a:close/>
              </a:path>
              <a:path w="697229" h="142875">
                <a:moveTo>
                  <a:pt x="218551" y="49519"/>
                </a:moveTo>
                <a:lnTo>
                  <a:pt x="191182" y="49519"/>
                </a:lnTo>
                <a:lnTo>
                  <a:pt x="197045" y="51368"/>
                </a:lnTo>
                <a:lnTo>
                  <a:pt x="206245" y="58764"/>
                </a:lnTo>
                <a:lnTo>
                  <a:pt x="209650" y="63612"/>
                </a:lnTo>
                <a:lnTo>
                  <a:pt x="214070" y="75609"/>
                </a:lnTo>
                <a:lnTo>
                  <a:pt x="215175" y="82080"/>
                </a:lnTo>
                <a:lnTo>
                  <a:pt x="215175" y="95971"/>
                </a:lnTo>
                <a:lnTo>
                  <a:pt x="191182" y="128262"/>
                </a:lnTo>
                <a:lnTo>
                  <a:pt x="218562" y="128262"/>
                </a:lnTo>
                <a:lnTo>
                  <a:pt x="231140" y="89026"/>
                </a:lnTo>
                <a:lnTo>
                  <a:pt x="230768" y="81166"/>
                </a:lnTo>
                <a:lnTo>
                  <a:pt x="229651" y="73822"/>
                </a:lnTo>
                <a:lnTo>
                  <a:pt x="227791" y="66993"/>
                </a:lnTo>
                <a:lnTo>
                  <a:pt x="225187" y="60681"/>
                </a:lnTo>
                <a:lnTo>
                  <a:pt x="221263" y="52608"/>
                </a:lnTo>
                <a:lnTo>
                  <a:pt x="218551" y="49519"/>
                </a:lnTo>
                <a:close/>
              </a:path>
              <a:path w="697229" h="142875">
                <a:moveTo>
                  <a:pt x="270934" y="36530"/>
                </a:moveTo>
                <a:lnTo>
                  <a:pt x="255510" y="36530"/>
                </a:lnTo>
                <a:lnTo>
                  <a:pt x="255510" y="140439"/>
                </a:lnTo>
                <a:lnTo>
                  <a:pt x="271476" y="140439"/>
                </a:lnTo>
                <a:lnTo>
                  <a:pt x="271476" y="71888"/>
                </a:lnTo>
                <a:lnTo>
                  <a:pt x="272626" y="66747"/>
                </a:lnTo>
                <a:lnTo>
                  <a:pt x="277226" y="58268"/>
                </a:lnTo>
                <a:lnTo>
                  <a:pt x="280360" y="55043"/>
                </a:lnTo>
                <a:lnTo>
                  <a:pt x="284474" y="52766"/>
                </a:lnTo>
                <a:lnTo>
                  <a:pt x="270934" y="52766"/>
                </a:lnTo>
                <a:lnTo>
                  <a:pt x="270934" y="36530"/>
                </a:lnTo>
                <a:close/>
              </a:path>
              <a:path w="697229" h="142875">
                <a:moveTo>
                  <a:pt x="331880" y="49519"/>
                </a:moveTo>
                <a:lnTo>
                  <a:pt x="305390" y="49519"/>
                </a:lnTo>
                <a:lnTo>
                  <a:pt x="311208" y="51819"/>
                </a:lnTo>
                <a:lnTo>
                  <a:pt x="315447" y="56419"/>
                </a:lnTo>
                <a:lnTo>
                  <a:pt x="319687" y="60974"/>
                </a:lnTo>
                <a:lnTo>
                  <a:pt x="321807" y="67333"/>
                </a:lnTo>
                <a:lnTo>
                  <a:pt x="321807" y="140439"/>
                </a:lnTo>
                <a:lnTo>
                  <a:pt x="337772" y="140439"/>
                </a:lnTo>
                <a:lnTo>
                  <a:pt x="337772" y="65574"/>
                </a:lnTo>
                <a:lnTo>
                  <a:pt x="336306" y="58268"/>
                </a:lnTo>
                <a:lnTo>
                  <a:pt x="331880" y="49519"/>
                </a:lnTo>
                <a:close/>
              </a:path>
              <a:path w="697229" h="142875">
                <a:moveTo>
                  <a:pt x="309630" y="35177"/>
                </a:moveTo>
                <a:lnTo>
                  <a:pt x="294747" y="35177"/>
                </a:lnTo>
                <a:lnTo>
                  <a:pt x="288343" y="36801"/>
                </a:lnTo>
                <a:lnTo>
                  <a:pt x="278421" y="43250"/>
                </a:lnTo>
                <a:lnTo>
                  <a:pt x="274723" y="47489"/>
                </a:lnTo>
                <a:lnTo>
                  <a:pt x="272287" y="52766"/>
                </a:lnTo>
                <a:lnTo>
                  <a:pt x="284474" y="52766"/>
                </a:lnTo>
                <a:lnTo>
                  <a:pt x="288343" y="50624"/>
                </a:lnTo>
                <a:lnTo>
                  <a:pt x="292898" y="49519"/>
                </a:lnTo>
                <a:lnTo>
                  <a:pt x="331880" y="49519"/>
                </a:lnTo>
                <a:lnTo>
                  <a:pt x="330443" y="46677"/>
                </a:lnTo>
                <a:lnTo>
                  <a:pt x="326339" y="42348"/>
                </a:lnTo>
                <a:lnTo>
                  <a:pt x="315786" y="36620"/>
                </a:lnTo>
                <a:lnTo>
                  <a:pt x="309630" y="35177"/>
                </a:lnTo>
                <a:close/>
              </a:path>
              <a:path w="697229" h="142875">
                <a:moveTo>
                  <a:pt x="389946" y="11635"/>
                </a:moveTo>
                <a:lnTo>
                  <a:pt x="373981" y="11635"/>
                </a:lnTo>
                <a:lnTo>
                  <a:pt x="373981" y="121046"/>
                </a:lnTo>
                <a:lnTo>
                  <a:pt x="397613" y="141792"/>
                </a:lnTo>
                <a:lnTo>
                  <a:pt x="405100" y="141792"/>
                </a:lnTo>
                <a:lnTo>
                  <a:pt x="407557" y="141567"/>
                </a:lnTo>
                <a:lnTo>
                  <a:pt x="409497" y="141116"/>
                </a:lnTo>
                <a:lnTo>
                  <a:pt x="411436" y="140710"/>
                </a:lnTo>
                <a:lnTo>
                  <a:pt x="412947" y="140304"/>
                </a:lnTo>
                <a:lnTo>
                  <a:pt x="414029" y="139898"/>
                </a:lnTo>
                <a:lnTo>
                  <a:pt x="410966" y="126368"/>
                </a:lnTo>
                <a:lnTo>
                  <a:pt x="401401" y="126368"/>
                </a:lnTo>
                <a:lnTo>
                  <a:pt x="399169" y="126007"/>
                </a:lnTo>
                <a:lnTo>
                  <a:pt x="389946" y="115183"/>
                </a:lnTo>
                <a:lnTo>
                  <a:pt x="389946" y="11635"/>
                </a:lnTo>
                <a:close/>
              </a:path>
              <a:path w="697229" h="142875">
                <a:moveTo>
                  <a:pt x="410782" y="125556"/>
                </a:moveTo>
                <a:lnTo>
                  <a:pt x="408076" y="126098"/>
                </a:lnTo>
                <a:lnTo>
                  <a:pt x="406949" y="126278"/>
                </a:lnTo>
                <a:lnTo>
                  <a:pt x="405505" y="126368"/>
                </a:lnTo>
                <a:lnTo>
                  <a:pt x="410966" y="126368"/>
                </a:lnTo>
                <a:lnTo>
                  <a:pt x="410782" y="125556"/>
                </a:lnTo>
                <a:close/>
              </a:path>
              <a:path w="697229" h="142875">
                <a:moveTo>
                  <a:pt x="373981" y="36530"/>
                </a:moveTo>
                <a:lnTo>
                  <a:pt x="358286" y="36530"/>
                </a:lnTo>
                <a:lnTo>
                  <a:pt x="358286" y="50060"/>
                </a:lnTo>
                <a:lnTo>
                  <a:pt x="373981" y="50060"/>
                </a:lnTo>
                <a:lnTo>
                  <a:pt x="373981" y="36530"/>
                </a:lnTo>
                <a:close/>
              </a:path>
              <a:path w="697229" h="142875">
                <a:moveTo>
                  <a:pt x="412135" y="36530"/>
                </a:moveTo>
                <a:lnTo>
                  <a:pt x="389946" y="36530"/>
                </a:lnTo>
                <a:lnTo>
                  <a:pt x="389946" y="50060"/>
                </a:lnTo>
                <a:lnTo>
                  <a:pt x="412135" y="50060"/>
                </a:lnTo>
                <a:lnTo>
                  <a:pt x="412135" y="36530"/>
                </a:lnTo>
                <a:close/>
              </a:path>
              <a:path w="697229" h="142875">
                <a:moveTo>
                  <a:pt x="508655" y="49248"/>
                </a:moveTo>
                <a:lnTo>
                  <a:pt x="483821" y="49248"/>
                </a:lnTo>
                <a:lnTo>
                  <a:pt x="489300" y="51097"/>
                </a:lnTo>
                <a:lnTo>
                  <a:pt x="492908" y="54795"/>
                </a:lnTo>
                <a:lnTo>
                  <a:pt x="496561" y="58493"/>
                </a:lnTo>
                <a:lnTo>
                  <a:pt x="498388" y="63680"/>
                </a:lnTo>
                <a:lnTo>
                  <a:pt x="498388" y="73466"/>
                </a:lnTo>
                <a:lnTo>
                  <a:pt x="483031" y="78946"/>
                </a:lnTo>
                <a:lnTo>
                  <a:pt x="477913" y="79555"/>
                </a:lnTo>
                <a:lnTo>
                  <a:pt x="440277" y="89792"/>
                </a:lnTo>
                <a:lnTo>
                  <a:pt x="431280" y="117709"/>
                </a:lnTo>
                <a:lnTo>
                  <a:pt x="432858" y="123482"/>
                </a:lnTo>
                <a:lnTo>
                  <a:pt x="439172" y="132998"/>
                </a:lnTo>
                <a:lnTo>
                  <a:pt x="443434" y="136628"/>
                </a:lnTo>
                <a:lnTo>
                  <a:pt x="454168" y="141634"/>
                </a:lnTo>
                <a:lnTo>
                  <a:pt x="460143" y="142874"/>
                </a:lnTo>
                <a:lnTo>
                  <a:pt x="472771" y="142874"/>
                </a:lnTo>
                <a:lnTo>
                  <a:pt x="496537" y="128533"/>
                </a:lnTo>
                <a:lnTo>
                  <a:pt x="462804" y="128533"/>
                </a:lnTo>
                <a:lnTo>
                  <a:pt x="457550" y="127135"/>
                </a:lnTo>
                <a:lnTo>
                  <a:pt x="453401" y="124339"/>
                </a:lnTo>
                <a:lnTo>
                  <a:pt x="449297" y="121497"/>
                </a:lnTo>
                <a:lnTo>
                  <a:pt x="447245" y="117303"/>
                </a:lnTo>
                <a:lnTo>
                  <a:pt x="447245" y="107697"/>
                </a:lnTo>
                <a:lnTo>
                  <a:pt x="477484" y="93355"/>
                </a:lnTo>
                <a:lnTo>
                  <a:pt x="480280" y="92995"/>
                </a:lnTo>
                <a:lnTo>
                  <a:pt x="498388" y="88214"/>
                </a:lnTo>
                <a:lnTo>
                  <a:pt x="514353" y="88214"/>
                </a:lnTo>
                <a:lnTo>
                  <a:pt x="514344" y="63680"/>
                </a:lnTo>
                <a:lnTo>
                  <a:pt x="513000" y="57140"/>
                </a:lnTo>
                <a:lnTo>
                  <a:pt x="508655" y="49248"/>
                </a:lnTo>
                <a:close/>
              </a:path>
              <a:path w="697229" h="142875">
                <a:moveTo>
                  <a:pt x="514353" y="126368"/>
                </a:moveTo>
                <a:lnTo>
                  <a:pt x="498388" y="126368"/>
                </a:lnTo>
                <a:lnTo>
                  <a:pt x="498388" y="140439"/>
                </a:lnTo>
                <a:lnTo>
                  <a:pt x="514353" y="140439"/>
                </a:lnTo>
                <a:lnTo>
                  <a:pt x="514353" y="126368"/>
                </a:lnTo>
                <a:close/>
              </a:path>
              <a:path w="697229" h="142875">
                <a:moveTo>
                  <a:pt x="514353" y="88214"/>
                </a:moveTo>
                <a:lnTo>
                  <a:pt x="498388" y="88214"/>
                </a:lnTo>
                <a:lnTo>
                  <a:pt x="498388" y="107156"/>
                </a:lnTo>
                <a:lnTo>
                  <a:pt x="497260" y="111282"/>
                </a:lnTo>
                <a:lnTo>
                  <a:pt x="495005" y="115206"/>
                </a:lnTo>
                <a:lnTo>
                  <a:pt x="492795" y="119130"/>
                </a:lnTo>
                <a:lnTo>
                  <a:pt x="489503" y="122332"/>
                </a:lnTo>
                <a:lnTo>
                  <a:pt x="480799" y="127293"/>
                </a:lnTo>
                <a:lnTo>
                  <a:pt x="475477" y="128533"/>
                </a:lnTo>
                <a:lnTo>
                  <a:pt x="496537" y="128533"/>
                </a:lnTo>
                <a:lnTo>
                  <a:pt x="497576" y="126368"/>
                </a:lnTo>
                <a:lnTo>
                  <a:pt x="514353" y="126368"/>
                </a:lnTo>
                <a:lnTo>
                  <a:pt x="514353" y="88214"/>
                </a:lnTo>
                <a:close/>
              </a:path>
              <a:path w="697229" h="142875">
                <a:moveTo>
                  <a:pt x="479265" y="35177"/>
                </a:moveTo>
                <a:lnTo>
                  <a:pt x="470697" y="35177"/>
                </a:lnTo>
                <a:lnTo>
                  <a:pt x="465375" y="35899"/>
                </a:lnTo>
                <a:lnTo>
                  <a:pt x="434256" y="59531"/>
                </a:lnTo>
                <a:lnTo>
                  <a:pt x="449410" y="64943"/>
                </a:lnTo>
                <a:lnTo>
                  <a:pt x="451169" y="61154"/>
                </a:lnTo>
                <a:lnTo>
                  <a:pt x="454213" y="57591"/>
                </a:lnTo>
                <a:lnTo>
                  <a:pt x="462872" y="50917"/>
                </a:lnTo>
                <a:lnTo>
                  <a:pt x="468848" y="49248"/>
                </a:lnTo>
                <a:lnTo>
                  <a:pt x="508655" y="49248"/>
                </a:lnTo>
                <a:lnTo>
                  <a:pt x="507588" y="47309"/>
                </a:lnTo>
                <a:lnTo>
                  <a:pt x="504183" y="43633"/>
                </a:lnTo>
                <a:lnTo>
                  <a:pt x="495961" y="38740"/>
                </a:lnTo>
                <a:lnTo>
                  <a:pt x="491803" y="37161"/>
                </a:lnTo>
                <a:lnTo>
                  <a:pt x="487429" y="36395"/>
                </a:lnTo>
                <a:lnTo>
                  <a:pt x="483099" y="35583"/>
                </a:lnTo>
                <a:lnTo>
                  <a:pt x="479265" y="35177"/>
                </a:lnTo>
                <a:close/>
              </a:path>
              <a:path w="697229" h="142875">
                <a:moveTo>
                  <a:pt x="592741" y="35177"/>
                </a:moveTo>
                <a:lnTo>
                  <a:pt x="585435" y="35177"/>
                </a:lnTo>
                <a:lnTo>
                  <a:pt x="578620" y="35608"/>
                </a:lnTo>
                <a:lnTo>
                  <a:pt x="544412" y="61154"/>
                </a:lnTo>
                <a:lnTo>
                  <a:pt x="538622" y="89026"/>
                </a:lnTo>
                <a:lnTo>
                  <a:pt x="538977" y="96590"/>
                </a:lnTo>
                <a:lnTo>
                  <a:pt x="560540" y="135704"/>
                </a:lnTo>
                <a:lnTo>
                  <a:pt x="585706" y="142604"/>
                </a:lnTo>
                <a:lnTo>
                  <a:pt x="593373" y="142604"/>
                </a:lnTo>
                <a:lnTo>
                  <a:pt x="600093" y="141183"/>
                </a:lnTo>
                <a:lnTo>
                  <a:pt x="611683" y="135456"/>
                </a:lnTo>
                <a:lnTo>
                  <a:pt x="616351" y="131577"/>
                </a:lnTo>
                <a:lnTo>
                  <a:pt x="618749" y="128262"/>
                </a:lnTo>
                <a:lnTo>
                  <a:pt x="579392" y="128262"/>
                </a:lnTo>
                <a:lnTo>
                  <a:pt x="573890" y="126616"/>
                </a:lnTo>
                <a:lnTo>
                  <a:pt x="554587" y="80637"/>
                </a:lnTo>
                <a:lnTo>
                  <a:pt x="555873" y="73805"/>
                </a:lnTo>
                <a:lnTo>
                  <a:pt x="561059" y="62124"/>
                </a:lnTo>
                <a:lnTo>
                  <a:pt x="564689" y="57591"/>
                </a:lnTo>
                <a:lnTo>
                  <a:pt x="574025" y="51142"/>
                </a:lnTo>
                <a:lnTo>
                  <a:pt x="579482" y="49519"/>
                </a:lnTo>
                <a:lnTo>
                  <a:pt x="618766" y="49519"/>
                </a:lnTo>
                <a:lnTo>
                  <a:pt x="615855" y="45730"/>
                </a:lnTo>
                <a:lnTo>
                  <a:pt x="611052" y="41942"/>
                </a:lnTo>
                <a:lnTo>
                  <a:pt x="599326" y="36530"/>
                </a:lnTo>
                <a:lnTo>
                  <a:pt x="592741" y="35177"/>
                </a:lnTo>
                <a:close/>
              </a:path>
              <a:path w="697229" h="142875">
                <a:moveTo>
                  <a:pt x="626566" y="110132"/>
                </a:moveTo>
                <a:lnTo>
                  <a:pt x="610601" y="110132"/>
                </a:lnTo>
                <a:lnTo>
                  <a:pt x="609609" y="113921"/>
                </a:lnTo>
                <a:lnTo>
                  <a:pt x="607940" y="117168"/>
                </a:lnTo>
                <a:lnTo>
                  <a:pt x="603250" y="122580"/>
                </a:lnTo>
                <a:lnTo>
                  <a:pt x="600386" y="124654"/>
                </a:lnTo>
                <a:lnTo>
                  <a:pt x="593621" y="127541"/>
                </a:lnTo>
                <a:lnTo>
                  <a:pt x="589855" y="128262"/>
                </a:lnTo>
                <a:lnTo>
                  <a:pt x="618749" y="128262"/>
                </a:lnTo>
                <a:lnTo>
                  <a:pt x="623432" y="121791"/>
                </a:lnTo>
                <a:lnTo>
                  <a:pt x="625664" y="116266"/>
                </a:lnTo>
                <a:lnTo>
                  <a:pt x="626566" y="110132"/>
                </a:lnTo>
                <a:close/>
              </a:path>
              <a:path w="697229" h="142875">
                <a:moveTo>
                  <a:pt x="618766" y="49519"/>
                </a:moveTo>
                <a:lnTo>
                  <a:pt x="592741" y="49519"/>
                </a:lnTo>
                <a:lnTo>
                  <a:pt x="598334" y="51368"/>
                </a:lnTo>
                <a:lnTo>
                  <a:pt x="602483" y="55066"/>
                </a:lnTo>
                <a:lnTo>
                  <a:pt x="606677" y="58719"/>
                </a:lnTo>
                <a:lnTo>
                  <a:pt x="609383" y="62913"/>
                </a:lnTo>
                <a:lnTo>
                  <a:pt x="610601" y="67649"/>
                </a:lnTo>
                <a:lnTo>
                  <a:pt x="626566" y="67649"/>
                </a:lnTo>
                <a:lnTo>
                  <a:pt x="625664" y="61154"/>
                </a:lnTo>
                <a:lnTo>
                  <a:pt x="623341" y="55472"/>
                </a:lnTo>
                <a:lnTo>
                  <a:pt x="618766" y="49519"/>
                </a:lnTo>
                <a:close/>
              </a:path>
              <a:path w="697229" h="142875">
                <a:moveTo>
                  <a:pt x="672906" y="11635"/>
                </a:moveTo>
                <a:lnTo>
                  <a:pt x="656940" y="11635"/>
                </a:lnTo>
                <a:lnTo>
                  <a:pt x="656940" y="121046"/>
                </a:lnTo>
                <a:lnTo>
                  <a:pt x="680572" y="141792"/>
                </a:lnTo>
                <a:lnTo>
                  <a:pt x="688059" y="141792"/>
                </a:lnTo>
                <a:lnTo>
                  <a:pt x="690517" y="141567"/>
                </a:lnTo>
                <a:lnTo>
                  <a:pt x="692456" y="141116"/>
                </a:lnTo>
                <a:lnTo>
                  <a:pt x="694395" y="140710"/>
                </a:lnTo>
                <a:lnTo>
                  <a:pt x="695906" y="140304"/>
                </a:lnTo>
                <a:lnTo>
                  <a:pt x="696989" y="139898"/>
                </a:lnTo>
                <a:lnTo>
                  <a:pt x="693925" y="126368"/>
                </a:lnTo>
                <a:lnTo>
                  <a:pt x="684361" y="126368"/>
                </a:lnTo>
                <a:lnTo>
                  <a:pt x="682128" y="126007"/>
                </a:lnTo>
                <a:lnTo>
                  <a:pt x="672906" y="115183"/>
                </a:lnTo>
                <a:lnTo>
                  <a:pt x="672906" y="11635"/>
                </a:lnTo>
                <a:close/>
              </a:path>
              <a:path w="697229" h="142875">
                <a:moveTo>
                  <a:pt x="693742" y="125556"/>
                </a:moveTo>
                <a:lnTo>
                  <a:pt x="691036" y="126098"/>
                </a:lnTo>
                <a:lnTo>
                  <a:pt x="689908" y="126278"/>
                </a:lnTo>
                <a:lnTo>
                  <a:pt x="688465" y="126368"/>
                </a:lnTo>
                <a:lnTo>
                  <a:pt x="693925" y="126368"/>
                </a:lnTo>
                <a:lnTo>
                  <a:pt x="693742" y="125556"/>
                </a:lnTo>
                <a:close/>
              </a:path>
              <a:path w="697229" h="142875">
                <a:moveTo>
                  <a:pt x="656940" y="36530"/>
                </a:moveTo>
                <a:lnTo>
                  <a:pt x="641246" y="36530"/>
                </a:lnTo>
                <a:lnTo>
                  <a:pt x="641246" y="50060"/>
                </a:lnTo>
                <a:lnTo>
                  <a:pt x="656940" y="50060"/>
                </a:lnTo>
                <a:lnTo>
                  <a:pt x="656940" y="36530"/>
                </a:lnTo>
                <a:close/>
              </a:path>
              <a:path w="697229" h="142875">
                <a:moveTo>
                  <a:pt x="695095" y="36530"/>
                </a:moveTo>
                <a:lnTo>
                  <a:pt x="672906" y="36530"/>
                </a:lnTo>
                <a:lnTo>
                  <a:pt x="672906" y="50060"/>
                </a:lnTo>
                <a:lnTo>
                  <a:pt x="695095" y="50060"/>
                </a:lnTo>
                <a:lnTo>
                  <a:pt x="695095" y="3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9" name="object 29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3902055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2788" y="1007407"/>
            <a:ext cx="355930" cy="35593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65617" y="1110672"/>
            <a:ext cx="1002323" cy="198304"/>
          </a:xfrm>
          <a:custGeom>
            <a:avLst/>
            <a:gdLst/>
            <a:ahLst/>
            <a:cxnLst/>
            <a:rect l="l" t="t" r="r" b="b"/>
            <a:pathLst>
              <a:path w="2002789" h="396240">
                <a:moveTo>
                  <a:pt x="85328" y="21106"/>
                </a:moveTo>
                <a:lnTo>
                  <a:pt x="0" y="21106"/>
                </a:lnTo>
                <a:lnTo>
                  <a:pt x="105713" y="390561"/>
                </a:lnTo>
                <a:lnTo>
                  <a:pt x="181840" y="390561"/>
                </a:lnTo>
                <a:lnTo>
                  <a:pt x="214596" y="277812"/>
                </a:lnTo>
                <a:lnTo>
                  <a:pt x="146482" y="277812"/>
                </a:lnTo>
                <a:lnTo>
                  <a:pt x="85328" y="21106"/>
                </a:lnTo>
                <a:close/>
              </a:path>
              <a:path w="2002789" h="396240">
                <a:moveTo>
                  <a:pt x="323534" y="149008"/>
                </a:moveTo>
                <a:lnTo>
                  <a:pt x="254901" y="149008"/>
                </a:lnTo>
                <a:lnTo>
                  <a:pt x="325257" y="390561"/>
                </a:lnTo>
                <a:lnTo>
                  <a:pt x="401384" y="390561"/>
                </a:lnTo>
                <a:lnTo>
                  <a:pt x="433491" y="278353"/>
                </a:lnTo>
                <a:lnTo>
                  <a:pt x="357367" y="278353"/>
                </a:lnTo>
                <a:lnTo>
                  <a:pt x="323534" y="149008"/>
                </a:lnTo>
                <a:close/>
              </a:path>
              <a:path w="2002789" h="396240">
                <a:moveTo>
                  <a:pt x="507098" y="21106"/>
                </a:moveTo>
                <a:lnTo>
                  <a:pt x="421769" y="21106"/>
                </a:lnTo>
                <a:lnTo>
                  <a:pt x="360615" y="278353"/>
                </a:lnTo>
                <a:lnTo>
                  <a:pt x="433491" y="278353"/>
                </a:lnTo>
                <a:lnTo>
                  <a:pt x="507098" y="21106"/>
                </a:lnTo>
                <a:close/>
              </a:path>
              <a:path w="2002789" h="396240">
                <a:moveTo>
                  <a:pt x="290079" y="21106"/>
                </a:moveTo>
                <a:lnTo>
                  <a:pt x="217018" y="21106"/>
                </a:lnTo>
                <a:lnTo>
                  <a:pt x="149549" y="277812"/>
                </a:lnTo>
                <a:lnTo>
                  <a:pt x="214596" y="277812"/>
                </a:lnTo>
                <a:lnTo>
                  <a:pt x="252015" y="149008"/>
                </a:lnTo>
                <a:lnTo>
                  <a:pt x="323534" y="149008"/>
                </a:lnTo>
                <a:lnTo>
                  <a:pt x="290079" y="21106"/>
                </a:lnTo>
                <a:close/>
              </a:path>
              <a:path w="2002789" h="396240">
                <a:moveTo>
                  <a:pt x="624311" y="113470"/>
                </a:moveTo>
                <a:lnTo>
                  <a:pt x="547461" y="113470"/>
                </a:lnTo>
                <a:lnTo>
                  <a:pt x="547461" y="390561"/>
                </a:lnTo>
                <a:lnTo>
                  <a:pt x="624311" y="390561"/>
                </a:lnTo>
                <a:lnTo>
                  <a:pt x="624311" y="113470"/>
                </a:lnTo>
                <a:close/>
              </a:path>
              <a:path w="2002789" h="396240">
                <a:moveTo>
                  <a:pt x="586067" y="0"/>
                </a:moveTo>
                <a:lnTo>
                  <a:pt x="551374" y="17509"/>
                </a:lnTo>
                <a:lnTo>
                  <a:pt x="544575" y="38785"/>
                </a:lnTo>
                <a:lnTo>
                  <a:pt x="545331" y="46531"/>
                </a:lnTo>
                <a:lnTo>
                  <a:pt x="577802" y="77041"/>
                </a:lnTo>
                <a:lnTo>
                  <a:pt x="586067" y="77751"/>
                </a:lnTo>
                <a:lnTo>
                  <a:pt x="594320" y="77041"/>
                </a:lnTo>
                <a:lnTo>
                  <a:pt x="624491" y="53713"/>
                </a:lnTo>
                <a:lnTo>
                  <a:pt x="627558" y="38785"/>
                </a:lnTo>
                <a:lnTo>
                  <a:pt x="626791" y="31129"/>
                </a:lnTo>
                <a:lnTo>
                  <a:pt x="594320" y="721"/>
                </a:lnTo>
                <a:lnTo>
                  <a:pt x="586067" y="0"/>
                </a:lnTo>
                <a:close/>
              </a:path>
              <a:path w="2002789" h="396240">
                <a:moveTo>
                  <a:pt x="749191" y="306315"/>
                </a:moveTo>
                <a:lnTo>
                  <a:pt x="673605" y="310284"/>
                </a:lnTo>
                <a:lnTo>
                  <a:pt x="678081" y="329090"/>
                </a:lnTo>
                <a:lnTo>
                  <a:pt x="685917" y="345822"/>
                </a:lnTo>
                <a:lnTo>
                  <a:pt x="729393" y="383085"/>
                </a:lnTo>
                <a:lnTo>
                  <a:pt x="773229" y="394541"/>
                </a:lnTo>
                <a:lnTo>
                  <a:pt x="799342" y="395973"/>
                </a:lnTo>
                <a:lnTo>
                  <a:pt x="816852" y="395262"/>
                </a:lnTo>
                <a:lnTo>
                  <a:pt x="863022" y="384607"/>
                </a:lnTo>
                <a:lnTo>
                  <a:pt x="897997" y="362216"/>
                </a:lnTo>
                <a:lnTo>
                  <a:pt x="914228" y="340590"/>
                </a:lnTo>
                <a:lnTo>
                  <a:pt x="799522" y="340590"/>
                </a:lnTo>
                <a:lnTo>
                  <a:pt x="789702" y="340049"/>
                </a:lnTo>
                <a:lnTo>
                  <a:pt x="755054" y="321107"/>
                </a:lnTo>
                <a:lnTo>
                  <a:pt x="751514" y="314207"/>
                </a:lnTo>
                <a:lnTo>
                  <a:pt x="749191" y="306315"/>
                </a:lnTo>
                <a:close/>
              </a:path>
              <a:path w="2002789" h="396240">
                <a:moveTo>
                  <a:pt x="798440" y="109862"/>
                </a:moveTo>
                <a:lnTo>
                  <a:pt x="750206" y="115747"/>
                </a:lnTo>
                <a:lnTo>
                  <a:pt x="712976" y="132998"/>
                </a:lnTo>
                <a:lnTo>
                  <a:pt x="684609" y="171242"/>
                </a:lnTo>
                <a:lnTo>
                  <a:pt x="681001" y="196092"/>
                </a:lnTo>
                <a:lnTo>
                  <a:pt x="682230" y="210918"/>
                </a:lnTo>
                <a:lnTo>
                  <a:pt x="700664" y="247144"/>
                </a:lnTo>
                <a:lnTo>
                  <a:pt x="742099" y="270483"/>
                </a:lnTo>
                <a:lnTo>
                  <a:pt x="809083" y="284848"/>
                </a:lnTo>
                <a:lnTo>
                  <a:pt x="817517" y="286854"/>
                </a:lnTo>
                <a:lnTo>
                  <a:pt x="844501" y="305473"/>
                </a:lnTo>
                <a:lnTo>
                  <a:pt x="844501" y="320747"/>
                </a:lnTo>
                <a:lnTo>
                  <a:pt x="809128" y="340106"/>
                </a:lnTo>
                <a:lnTo>
                  <a:pt x="799522" y="340590"/>
                </a:lnTo>
                <a:lnTo>
                  <a:pt x="914228" y="340590"/>
                </a:lnTo>
                <a:lnTo>
                  <a:pt x="918720" y="330263"/>
                </a:lnTo>
                <a:lnTo>
                  <a:pt x="921730" y="317894"/>
                </a:lnTo>
                <a:lnTo>
                  <a:pt x="922734" y="304691"/>
                </a:lnTo>
                <a:lnTo>
                  <a:pt x="921494" y="290440"/>
                </a:lnTo>
                <a:lnTo>
                  <a:pt x="902890" y="256345"/>
                </a:lnTo>
                <a:lnTo>
                  <a:pt x="861556" y="234426"/>
                </a:lnTo>
                <a:lnTo>
                  <a:pt x="792487" y="219544"/>
                </a:lnTo>
                <a:lnTo>
                  <a:pt x="783546" y="217300"/>
                </a:lnTo>
                <a:lnTo>
                  <a:pt x="757309" y="198377"/>
                </a:lnTo>
                <a:lnTo>
                  <a:pt x="757309" y="183464"/>
                </a:lnTo>
                <a:lnTo>
                  <a:pt x="791122" y="164815"/>
                </a:lnTo>
                <a:lnTo>
                  <a:pt x="799703" y="164342"/>
                </a:lnTo>
                <a:lnTo>
                  <a:pt x="907799" y="164342"/>
                </a:lnTo>
                <a:lnTo>
                  <a:pt x="905055" y="158253"/>
                </a:lnTo>
                <a:lnTo>
                  <a:pt x="864601" y="122343"/>
                </a:lnTo>
                <a:lnTo>
                  <a:pt x="823290" y="111249"/>
                </a:lnTo>
                <a:lnTo>
                  <a:pt x="798440" y="109862"/>
                </a:lnTo>
                <a:close/>
              </a:path>
              <a:path w="2002789" h="396240">
                <a:moveTo>
                  <a:pt x="907799" y="164342"/>
                </a:moveTo>
                <a:lnTo>
                  <a:pt x="808602" y="164342"/>
                </a:lnTo>
                <a:lnTo>
                  <a:pt x="816239" y="165845"/>
                </a:lnTo>
                <a:lnTo>
                  <a:pt x="822613" y="168852"/>
                </a:lnTo>
                <a:lnTo>
                  <a:pt x="829107" y="171738"/>
                </a:lnTo>
                <a:lnTo>
                  <a:pt x="834339" y="175647"/>
                </a:lnTo>
                <a:lnTo>
                  <a:pt x="838308" y="180578"/>
                </a:lnTo>
                <a:lnTo>
                  <a:pt x="842276" y="185388"/>
                </a:lnTo>
                <a:lnTo>
                  <a:pt x="844862" y="190800"/>
                </a:lnTo>
                <a:lnTo>
                  <a:pt x="846065" y="196813"/>
                </a:lnTo>
                <a:lnTo>
                  <a:pt x="916420" y="192484"/>
                </a:lnTo>
                <a:lnTo>
                  <a:pt x="912316" y="174365"/>
                </a:lnTo>
                <a:lnTo>
                  <a:pt x="907799" y="164342"/>
                </a:lnTo>
                <a:close/>
              </a:path>
              <a:path w="2002789" h="396240">
                <a:moveTo>
                  <a:pt x="1045810" y="21106"/>
                </a:moveTo>
                <a:lnTo>
                  <a:pt x="971126" y="21106"/>
                </a:lnTo>
                <a:lnTo>
                  <a:pt x="971126" y="390561"/>
                </a:lnTo>
                <a:lnTo>
                  <a:pt x="1047975" y="390561"/>
                </a:lnTo>
                <a:lnTo>
                  <a:pt x="1047975" y="230367"/>
                </a:lnTo>
                <a:lnTo>
                  <a:pt x="1048471" y="221765"/>
                </a:lnTo>
                <a:lnTo>
                  <a:pt x="1067954" y="184118"/>
                </a:lnTo>
                <a:lnTo>
                  <a:pt x="1101373" y="173723"/>
                </a:lnTo>
                <a:lnTo>
                  <a:pt x="1221897" y="173723"/>
                </a:lnTo>
                <a:lnTo>
                  <a:pt x="1221022" y="170599"/>
                </a:lnTo>
                <a:lnTo>
                  <a:pt x="1217460" y="162357"/>
                </a:lnTo>
                <a:lnTo>
                  <a:pt x="1045810" y="162357"/>
                </a:lnTo>
                <a:lnTo>
                  <a:pt x="1045810" y="21106"/>
                </a:lnTo>
                <a:close/>
              </a:path>
              <a:path w="2002789" h="396240">
                <a:moveTo>
                  <a:pt x="1221897" y="173723"/>
                </a:moveTo>
                <a:lnTo>
                  <a:pt x="1101373" y="173723"/>
                </a:lnTo>
                <a:lnTo>
                  <a:pt x="1112445" y="174613"/>
                </a:lnTo>
                <a:lnTo>
                  <a:pt x="1122209" y="177285"/>
                </a:lnTo>
                <a:lnTo>
                  <a:pt x="1150058" y="215744"/>
                </a:lnTo>
                <a:lnTo>
                  <a:pt x="1150802" y="227842"/>
                </a:lnTo>
                <a:lnTo>
                  <a:pt x="1150802" y="390561"/>
                </a:lnTo>
                <a:lnTo>
                  <a:pt x="1227651" y="390561"/>
                </a:lnTo>
                <a:lnTo>
                  <a:pt x="1227638" y="213816"/>
                </a:lnTo>
                <a:lnTo>
                  <a:pt x="1226975" y="198471"/>
                </a:lnTo>
                <a:lnTo>
                  <a:pt x="1224765" y="183960"/>
                </a:lnTo>
                <a:lnTo>
                  <a:pt x="1221897" y="173723"/>
                </a:lnTo>
                <a:close/>
              </a:path>
              <a:path w="2002789" h="396240">
                <a:moveTo>
                  <a:pt x="1131860" y="109862"/>
                </a:moveTo>
                <a:lnTo>
                  <a:pt x="1090493" y="117777"/>
                </a:lnTo>
                <a:lnTo>
                  <a:pt x="1054469" y="150756"/>
                </a:lnTo>
                <a:lnTo>
                  <a:pt x="1049057" y="162357"/>
                </a:lnTo>
                <a:lnTo>
                  <a:pt x="1217460" y="162357"/>
                </a:lnTo>
                <a:lnTo>
                  <a:pt x="1192406" y="129401"/>
                </a:lnTo>
                <a:lnTo>
                  <a:pt x="1145829" y="110651"/>
                </a:lnTo>
                <a:lnTo>
                  <a:pt x="1131860" y="109862"/>
                </a:lnTo>
                <a:close/>
              </a:path>
              <a:path w="2002789" h="396240">
                <a:moveTo>
                  <a:pt x="1364979" y="21106"/>
                </a:moveTo>
                <a:lnTo>
                  <a:pt x="1288129" y="21106"/>
                </a:lnTo>
                <a:lnTo>
                  <a:pt x="1288129" y="390561"/>
                </a:lnTo>
                <a:lnTo>
                  <a:pt x="1364979" y="390561"/>
                </a:lnTo>
                <a:lnTo>
                  <a:pt x="1364979" y="21106"/>
                </a:lnTo>
                <a:close/>
              </a:path>
              <a:path w="2002789" h="396240">
                <a:moveTo>
                  <a:pt x="1503389" y="113470"/>
                </a:moveTo>
                <a:lnTo>
                  <a:pt x="1426540" y="113470"/>
                </a:lnTo>
                <a:lnTo>
                  <a:pt x="1426540" y="390561"/>
                </a:lnTo>
                <a:lnTo>
                  <a:pt x="1503389" y="390561"/>
                </a:lnTo>
                <a:lnTo>
                  <a:pt x="1503389" y="113470"/>
                </a:lnTo>
                <a:close/>
              </a:path>
              <a:path w="2002789" h="396240">
                <a:moveTo>
                  <a:pt x="1465145" y="0"/>
                </a:moveTo>
                <a:lnTo>
                  <a:pt x="1430452" y="17509"/>
                </a:lnTo>
                <a:lnTo>
                  <a:pt x="1423653" y="38785"/>
                </a:lnTo>
                <a:lnTo>
                  <a:pt x="1424409" y="46531"/>
                </a:lnTo>
                <a:lnTo>
                  <a:pt x="1456880" y="77041"/>
                </a:lnTo>
                <a:lnTo>
                  <a:pt x="1465145" y="77751"/>
                </a:lnTo>
                <a:lnTo>
                  <a:pt x="1473398" y="77041"/>
                </a:lnTo>
                <a:lnTo>
                  <a:pt x="1503569" y="53713"/>
                </a:lnTo>
                <a:lnTo>
                  <a:pt x="1506636" y="38785"/>
                </a:lnTo>
                <a:lnTo>
                  <a:pt x="1505870" y="31129"/>
                </a:lnTo>
                <a:lnTo>
                  <a:pt x="1473398" y="721"/>
                </a:lnTo>
                <a:lnTo>
                  <a:pt x="1465145" y="0"/>
                </a:lnTo>
                <a:close/>
              </a:path>
              <a:path w="2002789" h="396240">
                <a:moveTo>
                  <a:pt x="1628269" y="306315"/>
                </a:moveTo>
                <a:lnTo>
                  <a:pt x="1552683" y="310284"/>
                </a:lnTo>
                <a:lnTo>
                  <a:pt x="1557159" y="329090"/>
                </a:lnTo>
                <a:lnTo>
                  <a:pt x="1564995" y="345822"/>
                </a:lnTo>
                <a:lnTo>
                  <a:pt x="1608471" y="383085"/>
                </a:lnTo>
                <a:lnTo>
                  <a:pt x="1652307" y="394541"/>
                </a:lnTo>
                <a:lnTo>
                  <a:pt x="1678420" y="395973"/>
                </a:lnTo>
                <a:lnTo>
                  <a:pt x="1695930" y="395262"/>
                </a:lnTo>
                <a:lnTo>
                  <a:pt x="1742100" y="384607"/>
                </a:lnTo>
                <a:lnTo>
                  <a:pt x="1777075" y="362216"/>
                </a:lnTo>
                <a:lnTo>
                  <a:pt x="1793306" y="340590"/>
                </a:lnTo>
                <a:lnTo>
                  <a:pt x="1678600" y="340590"/>
                </a:lnTo>
                <a:lnTo>
                  <a:pt x="1668780" y="340049"/>
                </a:lnTo>
                <a:lnTo>
                  <a:pt x="1634132" y="321107"/>
                </a:lnTo>
                <a:lnTo>
                  <a:pt x="1630592" y="314207"/>
                </a:lnTo>
                <a:lnTo>
                  <a:pt x="1628269" y="306315"/>
                </a:lnTo>
                <a:close/>
              </a:path>
              <a:path w="2002789" h="396240">
                <a:moveTo>
                  <a:pt x="1677518" y="109862"/>
                </a:moveTo>
                <a:lnTo>
                  <a:pt x="1629284" y="115747"/>
                </a:lnTo>
                <a:lnTo>
                  <a:pt x="1592055" y="132998"/>
                </a:lnTo>
                <a:lnTo>
                  <a:pt x="1563687" y="171242"/>
                </a:lnTo>
                <a:lnTo>
                  <a:pt x="1560079" y="196092"/>
                </a:lnTo>
                <a:lnTo>
                  <a:pt x="1561308" y="210918"/>
                </a:lnTo>
                <a:lnTo>
                  <a:pt x="1579742" y="247144"/>
                </a:lnTo>
                <a:lnTo>
                  <a:pt x="1621178" y="270483"/>
                </a:lnTo>
                <a:lnTo>
                  <a:pt x="1688161" y="284848"/>
                </a:lnTo>
                <a:lnTo>
                  <a:pt x="1696595" y="286854"/>
                </a:lnTo>
                <a:lnTo>
                  <a:pt x="1723580" y="305473"/>
                </a:lnTo>
                <a:lnTo>
                  <a:pt x="1723580" y="320747"/>
                </a:lnTo>
                <a:lnTo>
                  <a:pt x="1688207" y="340106"/>
                </a:lnTo>
                <a:lnTo>
                  <a:pt x="1678600" y="340590"/>
                </a:lnTo>
                <a:lnTo>
                  <a:pt x="1793306" y="340590"/>
                </a:lnTo>
                <a:lnTo>
                  <a:pt x="1797798" y="330263"/>
                </a:lnTo>
                <a:lnTo>
                  <a:pt x="1800808" y="317894"/>
                </a:lnTo>
                <a:lnTo>
                  <a:pt x="1801812" y="304691"/>
                </a:lnTo>
                <a:lnTo>
                  <a:pt x="1800572" y="290440"/>
                </a:lnTo>
                <a:lnTo>
                  <a:pt x="1781968" y="256345"/>
                </a:lnTo>
                <a:lnTo>
                  <a:pt x="1740635" y="234426"/>
                </a:lnTo>
                <a:lnTo>
                  <a:pt x="1671565" y="219544"/>
                </a:lnTo>
                <a:lnTo>
                  <a:pt x="1662624" y="217300"/>
                </a:lnTo>
                <a:lnTo>
                  <a:pt x="1636387" y="198377"/>
                </a:lnTo>
                <a:lnTo>
                  <a:pt x="1636387" y="183464"/>
                </a:lnTo>
                <a:lnTo>
                  <a:pt x="1670201" y="164815"/>
                </a:lnTo>
                <a:lnTo>
                  <a:pt x="1678781" y="164342"/>
                </a:lnTo>
                <a:lnTo>
                  <a:pt x="1786877" y="164342"/>
                </a:lnTo>
                <a:lnTo>
                  <a:pt x="1784133" y="158253"/>
                </a:lnTo>
                <a:lnTo>
                  <a:pt x="1743679" y="122343"/>
                </a:lnTo>
                <a:lnTo>
                  <a:pt x="1702368" y="111249"/>
                </a:lnTo>
                <a:lnTo>
                  <a:pt x="1677518" y="109862"/>
                </a:lnTo>
                <a:close/>
              </a:path>
              <a:path w="2002789" h="396240">
                <a:moveTo>
                  <a:pt x="1786877" y="164342"/>
                </a:moveTo>
                <a:lnTo>
                  <a:pt x="1687680" y="164342"/>
                </a:lnTo>
                <a:lnTo>
                  <a:pt x="1695317" y="165845"/>
                </a:lnTo>
                <a:lnTo>
                  <a:pt x="1701691" y="168852"/>
                </a:lnTo>
                <a:lnTo>
                  <a:pt x="1708186" y="171738"/>
                </a:lnTo>
                <a:lnTo>
                  <a:pt x="1713417" y="175647"/>
                </a:lnTo>
                <a:lnTo>
                  <a:pt x="1717386" y="180578"/>
                </a:lnTo>
                <a:lnTo>
                  <a:pt x="1721355" y="185388"/>
                </a:lnTo>
                <a:lnTo>
                  <a:pt x="1723940" y="190800"/>
                </a:lnTo>
                <a:lnTo>
                  <a:pt x="1725143" y="196813"/>
                </a:lnTo>
                <a:lnTo>
                  <a:pt x="1795498" y="192484"/>
                </a:lnTo>
                <a:lnTo>
                  <a:pt x="1791394" y="174365"/>
                </a:lnTo>
                <a:lnTo>
                  <a:pt x="1786877" y="164342"/>
                </a:lnTo>
                <a:close/>
              </a:path>
              <a:path w="2002789" h="396240">
                <a:moveTo>
                  <a:pt x="1945454" y="47083"/>
                </a:moveTo>
                <a:lnTo>
                  <a:pt x="1868604" y="47083"/>
                </a:lnTo>
                <a:lnTo>
                  <a:pt x="1868729" y="318041"/>
                </a:lnTo>
                <a:lnTo>
                  <a:pt x="1879969" y="360615"/>
                </a:lnTo>
                <a:lnTo>
                  <a:pt x="1912260" y="386953"/>
                </a:lnTo>
                <a:lnTo>
                  <a:pt x="1960968" y="394349"/>
                </a:lnTo>
                <a:lnTo>
                  <a:pt x="1968173" y="393954"/>
                </a:lnTo>
                <a:lnTo>
                  <a:pt x="2002640" y="387133"/>
                </a:lnTo>
                <a:lnTo>
                  <a:pt x="1991087" y="332473"/>
                </a:lnTo>
                <a:lnTo>
                  <a:pt x="1966259" y="332473"/>
                </a:lnTo>
                <a:lnTo>
                  <a:pt x="1961689" y="331691"/>
                </a:lnTo>
                <a:lnTo>
                  <a:pt x="1945454" y="312509"/>
                </a:lnTo>
                <a:lnTo>
                  <a:pt x="1945454" y="47083"/>
                </a:lnTo>
                <a:close/>
              </a:path>
              <a:path w="2002789" h="396240">
                <a:moveTo>
                  <a:pt x="1990553" y="329947"/>
                </a:moveTo>
                <a:lnTo>
                  <a:pt x="1988629" y="330308"/>
                </a:lnTo>
                <a:lnTo>
                  <a:pt x="1982255" y="331571"/>
                </a:lnTo>
                <a:lnTo>
                  <a:pt x="1978647" y="332172"/>
                </a:lnTo>
                <a:lnTo>
                  <a:pt x="1975039" y="332473"/>
                </a:lnTo>
                <a:lnTo>
                  <a:pt x="1991087" y="332473"/>
                </a:lnTo>
                <a:lnTo>
                  <a:pt x="1990553" y="329947"/>
                </a:lnTo>
                <a:close/>
              </a:path>
              <a:path w="2002789" h="396240">
                <a:moveTo>
                  <a:pt x="1868604" y="113470"/>
                </a:moveTo>
                <a:lnTo>
                  <a:pt x="1830721" y="113470"/>
                </a:lnTo>
                <a:lnTo>
                  <a:pt x="1830721" y="171197"/>
                </a:lnTo>
                <a:lnTo>
                  <a:pt x="1868604" y="171197"/>
                </a:lnTo>
                <a:lnTo>
                  <a:pt x="1868604" y="113470"/>
                </a:lnTo>
                <a:close/>
              </a:path>
              <a:path w="2002789" h="396240">
                <a:moveTo>
                  <a:pt x="1997589" y="113470"/>
                </a:moveTo>
                <a:lnTo>
                  <a:pt x="1945454" y="113470"/>
                </a:lnTo>
                <a:lnTo>
                  <a:pt x="1945454" y="171197"/>
                </a:lnTo>
                <a:lnTo>
                  <a:pt x="1997589" y="171197"/>
                </a:lnTo>
                <a:lnTo>
                  <a:pt x="1997589" y="113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4" name="object 4"/>
          <p:cNvGrpSpPr/>
          <p:nvPr/>
        </p:nvGrpSpPr>
        <p:grpSpPr>
          <a:xfrm>
            <a:off x="5034567" y="1801893"/>
            <a:ext cx="2129222" cy="572030"/>
            <a:chOff x="355600" y="2108200"/>
            <a:chExt cx="4254500" cy="1143000"/>
          </a:xfrm>
        </p:grpSpPr>
        <p:sp>
          <p:nvSpPr>
            <p:cNvPr id="5" name="object 5"/>
            <p:cNvSpPr/>
            <p:nvPr/>
          </p:nvSpPr>
          <p:spPr>
            <a:xfrm>
              <a:off x="355600" y="2108200"/>
              <a:ext cx="4254500" cy="1143000"/>
            </a:xfrm>
            <a:custGeom>
              <a:avLst/>
              <a:gdLst/>
              <a:ahLst/>
              <a:cxnLst/>
              <a:rect l="l" t="t" r="r" b="b"/>
              <a:pathLst>
                <a:path w="4254500" h="1143000">
                  <a:moveTo>
                    <a:pt x="42545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4254500" y="1143000"/>
                  </a:lnTo>
                  <a:lnTo>
                    <a:pt x="4254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6" name="object 6"/>
            <p:cNvSpPr/>
            <p:nvPr/>
          </p:nvSpPr>
          <p:spPr>
            <a:xfrm>
              <a:off x="647700" y="2324099"/>
              <a:ext cx="889000" cy="711200"/>
            </a:xfrm>
            <a:custGeom>
              <a:avLst/>
              <a:gdLst/>
              <a:ahLst/>
              <a:cxnLst/>
              <a:rect l="l" t="t" r="r" b="b"/>
              <a:pathLst>
                <a:path w="889000" h="711200">
                  <a:moveTo>
                    <a:pt x="889000" y="0"/>
                  </a:moveTo>
                  <a:lnTo>
                    <a:pt x="876300" y="0"/>
                  </a:lnTo>
                  <a:lnTo>
                    <a:pt x="876300" y="12700"/>
                  </a:lnTo>
                  <a:lnTo>
                    <a:pt x="876300" y="698500"/>
                  </a:lnTo>
                  <a:lnTo>
                    <a:pt x="12700" y="698500"/>
                  </a:lnTo>
                  <a:lnTo>
                    <a:pt x="12700" y="12700"/>
                  </a:lnTo>
                  <a:lnTo>
                    <a:pt x="876300" y="12700"/>
                  </a:lnTo>
                  <a:lnTo>
                    <a:pt x="87630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711200"/>
                  </a:lnTo>
                  <a:lnTo>
                    <a:pt x="12700" y="711200"/>
                  </a:lnTo>
                  <a:lnTo>
                    <a:pt x="876300" y="711200"/>
                  </a:lnTo>
                  <a:lnTo>
                    <a:pt x="889000" y="711200"/>
                  </a:lnTo>
                  <a:lnTo>
                    <a:pt x="889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3069" y="2380672"/>
              <a:ext cx="2712469" cy="59383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034567" y="4509500"/>
            <a:ext cx="2129222" cy="572030"/>
            <a:chOff x="355600" y="7518400"/>
            <a:chExt cx="4254500" cy="1143000"/>
          </a:xfrm>
        </p:grpSpPr>
        <p:sp>
          <p:nvSpPr>
            <p:cNvPr id="9" name="object 9"/>
            <p:cNvSpPr/>
            <p:nvPr/>
          </p:nvSpPr>
          <p:spPr>
            <a:xfrm>
              <a:off x="355600" y="7518400"/>
              <a:ext cx="4254500" cy="1143000"/>
            </a:xfrm>
            <a:custGeom>
              <a:avLst/>
              <a:gdLst/>
              <a:ahLst/>
              <a:cxnLst/>
              <a:rect l="l" t="t" r="r" b="b"/>
              <a:pathLst>
                <a:path w="4254500" h="1143000">
                  <a:moveTo>
                    <a:pt x="42545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4254500" y="1143000"/>
                  </a:lnTo>
                  <a:lnTo>
                    <a:pt x="4254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7700" y="7734299"/>
              <a:ext cx="889000" cy="711200"/>
            </a:xfrm>
            <a:custGeom>
              <a:avLst/>
              <a:gdLst/>
              <a:ahLst/>
              <a:cxnLst/>
              <a:rect l="l" t="t" r="r" b="b"/>
              <a:pathLst>
                <a:path w="889000" h="711200">
                  <a:moveTo>
                    <a:pt x="889000" y="0"/>
                  </a:moveTo>
                  <a:lnTo>
                    <a:pt x="876300" y="0"/>
                  </a:lnTo>
                  <a:lnTo>
                    <a:pt x="876300" y="12700"/>
                  </a:lnTo>
                  <a:lnTo>
                    <a:pt x="876300" y="698500"/>
                  </a:lnTo>
                  <a:lnTo>
                    <a:pt x="12700" y="698500"/>
                  </a:lnTo>
                  <a:lnTo>
                    <a:pt x="12700" y="12700"/>
                  </a:lnTo>
                  <a:lnTo>
                    <a:pt x="876300" y="12700"/>
                  </a:lnTo>
                  <a:lnTo>
                    <a:pt x="87630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711200"/>
                  </a:lnTo>
                  <a:lnTo>
                    <a:pt x="12700" y="711200"/>
                  </a:lnTo>
                  <a:lnTo>
                    <a:pt x="876300" y="711200"/>
                  </a:lnTo>
                  <a:lnTo>
                    <a:pt x="889000" y="711200"/>
                  </a:lnTo>
                  <a:lnTo>
                    <a:pt x="889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069" y="7790872"/>
              <a:ext cx="2712469" cy="59383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034567" y="2704428"/>
            <a:ext cx="2129222" cy="572030"/>
            <a:chOff x="355600" y="3911600"/>
            <a:chExt cx="4254500" cy="1143000"/>
          </a:xfrm>
        </p:grpSpPr>
        <p:sp>
          <p:nvSpPr>
            <p:cNvPr id="13" name="object 13"/>
            <p:cNvSpPr/>
            <p:nvPr/>
          </p:nvSpPr>
          <p:spPr>
            <a:xfrm>
              <a:off x="355600" y="3911600"/>
              <a:ext cx="4254500" cy="1143000"/>
            </a:xfrm>
            <a:custGeom>
              <a:avLst/>
              <a:gdLst/>
              <a:ahLst/>
              <a:cxnLst/>
              <a:rect l="l" t="t" r="r" b="b"/>
              <a:pathLst>
                <a:path w="4254500" h="1143000">
                  <a:moveTo>
                    <a:pt x="42545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4254500" y="1143000"/>
                  </a:lnTo>
                  <a:lnTo>
                    <a:pt x="4254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7700" y="4127499"/>
              <a:ext cx="889000" cy="711200"/>
            </a:xfrm>
            <a:custGeom>
              <a:avLst/>
              <a:gdLst/>
              <a:ahLst/>
              <a:cxnLst/>
              <a:rect l="l" t="t" r="r" b="b"/>
              <a:pathLst>
                <a:path w="889000" h="711200">
                  <a:moveTo>
                    <a:pt x="889000" y="0"/>
                  </a:moveTo>
                  <a:lnTo>
                    <a:pt x="876300" y="0"/>
                  </a:lnTo>
                  <a:lnTo>
                    <a:pt x="876300" y="12700"/>
                  </a:lnTo>
                  <a:lnTo>
                    <a:pt x="876300" y="698500"/>
                  </a:lnTo>
                  <a:lnTo>
                    <a:pt x="12700" y="698500"/>
                  </a:lnTo>
                  <a:lnTo>
                    <a:pt x="12700" y="12700"/>
                  </a:lnTo>
                  <a:lnTo>
                    <a:pt x="876300" y="12700"/>
                  </a:lnTo>
                  <a:lnTo>
                    <a:pt x="87630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711200"/>
                  </a:lnTo>
                  <a:lnTo>
                    <a:pt x="12700" y="711200"/>
                  </a:lnTo>
                  <a:lnTo>
                    <a:pt x="876300" y="711200"/>
                  </a:lnTo>
                  <a:lnTo>
                    <a:pt x="889000" y="711200"/>
                  </a:lnTo>
                  <a:lnTo>
                    <a:pt x="889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069" y="4184072"/>
              <a:ext cx="2712469" cy="59383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034567" y="3606964"/>
            <a:ext cx="2129222" cy="572030"/>
            <a:chOff x="355600" y="5715000"/>
            <a:chExt cx="4254500" cy="1143000"/>
          </a:xfrm>
        </p:grpSpPr>
        <p:sp>
          <p:nvSpPr>
            <p:cNvPr id="17" name="object 17"/>
            <p:cNvSpPr/>
            <p:nvPr/>
          </p:nvSpPr>
          <p:spPr>
            <a:xfrm>
              <a:off x="355600" y="5715000"/>
              <a:ext cx="4254500" cy="1143000"/>
            </a:xfrm>
            <a:custGeom>
              <a:avLst/>
              <a:gdLst/>
              <a:ahLst/>
              <a:cxnLst/>
              <a:rect l="l" t="t" r="r" b="b"/>
              <a:pathLst>
                <a:path w="4254500" h="1143000">
                  <a:moveTo>
                    <a:pt x="42545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4254500" y="1143000"/>
                  </a:lnTo>
                  <a:lnTo>
                    <a:pt x="4254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7700" y="5930899"/>
              <a:ext cx="889000" cy="711200"/>
            </a:xfrm>
            <a:custGeom>
              <a:avLst/>
              <a:gdLst/>
              <a:ahLst/>
              <a:cxnLst/>
              <a:rect l="l" t="t" r="r" b="b"/>
              <a:pathLst>
                <a:path w="889000" h="711200">
                  <a:moveTo>
                    <a:pt x="889000" y="0"/>
                  </a:moveTo>
                  <a:lnTo>
                    <a:pt x="876300" y="0"/>
                  </a:lnTo>
                  <a:lnTo>
                    <a:pt x="876300" y="12700"/>
                  </a:lnTo>
                  <a:lnTo>
                    <a:pt x="876300" y="698500"/>
                  </a:lnTo>
                  <a:lnTo>
                    <a:pt x="12700" y="698500"/>
                  </a:lnTo>
                  <a:lnTo>
                    <a:pt x="12700" y="12700"/>
                  </a:lnTo>
                  <a:lnTo>
                    <a:pt x="876300" y="12700"/>
                  </a:lnTo>
                  <a:lnTo>
                    <a:pt x="87630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711200"/>
                  </a:lnTo>
                  <a:lnTo>
                    <a:pt x="12700" y="711200"/>
                  </a:lnTo>
                  <a:lnTo>
                    <a:pt x="876300" y="711200"/>
                  </a:lnTo>
                  <a:lnTo>
                    <a:pt x="889000" y="711200"/>
                  </a:lnTo>
                  <a:lnTo>
                    <a:pt x="889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3069" y="5987472"/>
              <a:ext cx="2712469" cy="593833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5180753" y="5678983"/>
            <a:ext cx="610165" cy="209744"/>
          </a:xfrm>
          <a:custGeom>
            <a:avLst/>
            <a:gdLst/>
            <a:ahLst/>
            <a:cxnLst/>
            <a:rect l="l" t="t" r="r" b="b"/>
            <a:pathLst>
              <a:path w="1219200" h="419100">
                <a:moveTo>
                  <a:pt x="63500" y="0"/>
                </a:moveTo>
                <a:lnTo>
                  <a:pt x="1155700" y="0"/>
                </a:lnTo>
                <a:lnTo>
                  <a:pt x="1180417" y="4990"/>
                </a:lnTo>
                <a:lnTo>
                  <a:pt x="1200601" y="18598"/>
                </a:lnTo>
                <a:lnTo>
                  <a:pt x="1214209" y="38782"/>
                </a:lnTo>
                <a:lnTo>
                  <a:pt x="1219200" y="63500"/>
                </a:lnTo>
                <a:lnTo>
                  <a:pt x="1219200" y="355600"/>
                </a:lnTo>
                <a:lnTo>
                  <a:pt x="1214209" y="380317"/>
                </a:lnTo>
                <a:lnTo>
                  <a:pt x="1200601" y="400501"/>
                </a:lnTo>
                <a:lnTo>
                  <a:pt x="1180417" y="414109"/>
                </a:lnTo>
                <a:lnTo>
                  <a:pt x="1155700" y="419100"/>
                </a:lnTo>
                <a:lnTo>
                  <a:pt x="63500" y="419100"/>
                </a:lnTo>
                <a:lnTo>
                  <a:pt x="38782" y="414109"/>
                </a:lnTo>
                <a:lnTo>
                  <a:pt x="18598" y="400501"/>
                </a:lnTo>
                <a:lnTo>
                  <a:pt x="4990" y="380317"/>
                </a:lnTo>
                <a:lnTo>
                  <a:pt x="0" y="355600"/>
                </a:lnTo>
                <a:lnTo>
                  <a:pt x="0" y="63500"/>
                </a:lnTo>
                <a:lnTo>
                  <a:pt x="4990" y="38782"/>
                </a:lnTo>
                <a:lnTo>
                  <a:pt x="18598" y="18598"/>
                </a:lnTo>
                <a:lnTo>
                  <a:pt x="38782" y="4990"/>
                </a:lnTo>
                <a:lnTo>
                  <a:pt x="63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1" name="object 21"/>
          <p:cNvSpPr/>
          <p:nvPr/>
        </p:nvSpPr>
        <p:spPr>
          <a:xfrm>
            <a:off x="6350235" y="5678983"/>
            <a:ext cx="610165" cy="209744"/>
          </a:xfrm>
          <a:custGeom>
            <a:avLst/>
            <a:gdLst/>
            <a:ahLst/>
            <a:cxnLst/>
            <a:rect l="l" t="t" r="r" b="b"/>
            <a:pathLst>
              <a:path w="1219200" h="419100">
                <a:moveTo>
                  <a:pt x="63500" y="0"/>
                </a:moveTo>
                <a:lnTo>
                  <a:pt x="1155700" y="0"/>
                </a:lnTo>
                <a:lnTo>
                  <a:pt x="1180417" y="4990"/>
                </a:lnTo>
                <a:lnTo>
                  <a:pt x="1200601" y="18598"/>
                </a:lnTo>
                <a:lnTo>
                  <a:pt x="1214209" y="38782"/>
                </a:lnTo>
                <a:lnTo>
                  <a:pt x="1219200" y="63500"/>
                </a:lnTo>
                <a:lnTo>
                  <a:pt x="1219200" y="355600"/>
                </a:lnTo>
                <a:lnTo>
                  <a:pt x="1214209" y="380317"/>
                </a:lnTo>
                <a:lnTo>
                  <a:pt x="1200601" y="400501"/>
                </a:lnTo>
                <a:lnTo>
                  <a:pt x="1180417" y="414109"/>
                </a:lnTo>
                <a:lnTo>
                  <a:pt x="1155700" y="419100"/>
                </a:lnTo>
                <a:lnTo>
                  <a:pt x="63500" y="419100"/>
                </a:lnTo>
                <a:lnTo>
                  <a:pt x="38782" y="414109"/>
                </a:lnTo>
                <a:lnTo>
                  <a:pt x="18598" y="400501"/>
                </a:lnTo>
                <a:lnTo>
                  <a:pt x="4990" y="380317"/>
                </a:lnTo>
                <a:lnTo>
                  <a:pt x="0" y="355600"/>
                </a:lnTo>
                <a:lnTo>
                  <a:pt x="0" y="63500"/>
                </a:lnTo>
                <a:lnTo>
                  <a:pt x="4990" y="38782"/>
                </a:lnTo>
                <a:lnTo>
                  <a:pt x="18598" y="18598"/>
                </a:lnTo>
                <a:lnTo>
                  <a:pt x="38782" y="4990"/>
                </a:lnTo>
                <a:lnTo>
                  <a:pt x="635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2" name="object 22"/>
          <p:cNvSpPr/>
          <p:nvPr/>
        </p:nvSpPr>
        <p:spPr>
          <a:xfrm>
            <a:off x="5311590" y="5748320"/>
            <a:ext cx="303176" cy="84533"/>
          </a:xfrm>
          <a:custGeom>
            <a:avLst/>
            <a:gdLst/>
            <a:ahLst/>
            <a:cxnLst/>
            <a:rect l="l" t="t" r="r" b="b"/>
            <a:pathLst>
              <a:path w="605790" h="168909">
                <a:moveTo>
                  <a:pt x="20132" y="0"/>
                </a:moveTo>
                <a:lnTo>
                  <a:pt x="0" y="0"/>
                </a:lnTo>
                <a:lnTo>
                  <a:pt x="0" y="166254"/>
                </a:lnTo>
                <a:lnTo>
                  <a:pt x="20132" y="166254"/>
                </a:lnTo>
                <a:lnTo>
                  <a:pt x="20132" y="91894"/>
                </a:lnTo>
                <a:lnTo>
                  <a:pt x="128912" y="91894"/>
                </a:lnTo>
                <a:lnTo>
                  <a:pt x="128912" y="74035"/>
                </a:lnTo>
                <a:lnTo>
                  <a:pt x="20132" y="74035"/>
                </a:lnTo>
                <a:lnTo>
                  <a:pt x="20132" y="0"/>
                </a:lnTo>
                <a:close/>
              </a:path>
              <a:path w="605790" h="168909">
                <a:moveTo>
                  <a:pt x="128912" y="91894"/>
                </a:moveTo>
                <a:lnTo>
                  <a:pt x="108779" y="91894"/>
                </a:lnTo>
                <a:lnTo>
                  <a:pt x="108779" y="166254"/>
                </a:lnTo>
                <a:lnTo>
                  <a:pt x="128912" y="166254"/>
                </a:lnTo>
                <a:lnTo>
                  <a:pt x="128912" y="91894"/>
                </a:lnTo>
                <a:close/>
              </a:path>
              <a:path w="605790" h="168909">
                <a:moveTo>
                  <a:pt x="128912" y="0"/>
                </a:moveTo>
                <a:lnTo>
                  <a:pt x="108779" y="0"/>
                </a:lnTo>
                <a:lnTo>
                  <a:pt x="108779" y="74035"/>
                </a:lnTo>
                <a:lnTo>
                  <a:pt x="128912" y="74035"/>
                </a:lnTo>
                <a:lnTo>
                  <a:pt x="128912" y="0"/>
                </a:lnTo>
                <a:close/>
              </a:path>
              <a:path w="605790" h="168909">
                <a:moveTo>
                  <a:pt x="217275" y="39940"/>
                </a:moveTo>
                <a:lnTo>
                  <a:pt x="176361" y="57637"/>
                </a:lnTo>
                <a:lnTo>
                  <a:pt x="161216" y="95126"/>
                </a:lnTo>
                <a:lnTo>
                  <a:pt x="160774" y="104558"/>
                </a:lnTo>
                <a:lnTo>
                  <a:pt x="161216" y="113914"/>
                </a:lnTo>
                <a:lnTo>
                  <a:pt x="176361" y="151175"/>
                </a:lnTo>
                <a:lnTo>
                  <a:pt x="217275" y="168852"/>
                </a:lnTo>
                <a:lnTo>
                  <a:pt x="225454" y="168349"/>
                </a:lnTo>
                <a:lnTo>
                  <a:pt x="257674" y="151642"/>
                </a:lnTo>
                <a:lnTo>
                  <a:pt x="208724" y="151642"/>
                </a:lnTo>
                <a:lnTo>
                  <a:pt x="201689" y="149450"/>
                </a:lnTo>
                <a:lnTo>
                  <a:pt x="190648" y="140683"/>
                </a:lnTo>
                <a:lnTo>
                  <a:pt x="186562" y="134919"/>
                </a:lnTo>
                <a:lnTo>
                  <a:pt x="181259" y="120631"/>
                </a:lnTo>
                <a:lnTo>
                  <a:pt x="179933" y="112892"/>
                </a:lnTo>
                <a:lnTo>
                  <a:pt x="179933" y="96224"/>
                </a:lnTo>
                <a:lnTo>
                  <a:pt x="201689" y="59368"/>
                </a:lnTo>
                <a:lnTo>
                  <a:pt x="208724" y="57150"/>
                </a:lnTo>
                <a:lnTo>
                  <a:pt x="257655" y="57150"/>
                </a:lnTo>
                <a:lnTo>
                  <a:pt x="252842" y="52401"/>
                </a:lnTo>
                <a:lnTo>
                  <a:pt x="246824" y="47976"/>
                </a:lnTo>
                <a:lnTo>
                  <a:pt x="240228" y="44460"/>
                </a:lnTo>
                <a:lnTo>
                  <a:pt x="233105" y="41949"/>
                </a:lnTo>
                <a:lnTo>
                  <a:pt x="225454" y="40442"/>
                </a:lnTo>
                <a:lnTo>
                  <a:pt x="217275" y="39940"/>
                </a:lnTo>
                <a:close/>
              </a:path>
              <a:path w="605790" h="168909">
                <a:moveTo>
                  <a:pt x="257655" y="57150"/>
                </a:moveTo>
                <a:lnTo>
                  <a:pt x="225826" y="57150"/>
                </a:lnTo>
                <a:lnTo>
                  <a:pt x="232861" y="59368"/>
                </a:lnTo>
                <a:lnTo>
                  <a:pt x="243902" y="68244"/>
                </a:lnTo>
                <a:lnTo>
                  <a:pt x="247988" y="74062"/>
                </a:lnTo>
                <a:lnTo>
                  <a:pt x="253291" y="88458"/>
                </a:lnTo>
                <a:lnTo>
                  <a:pt x="254617" y="96224"/>
                </a:lnTo>
                <a:lnTo>
                  <a:pt x="254617" y="112892"/>
                </a:lnTo>
                <a:lnTo>
                  <a:pt x="232861" y="149450"/>
                </a:lnTo>
                <a:lnTo>
                  <a:pt x="225826" y="151642"/>
                </a:lnTo>
                <a:lnTo>
                  <a:pt x="257674" y="151642"/>
                </a:lnTo>
                <a:lnTo>
                  <a:pt x="273329" y="113914"/>
                </a:lnTo>
                <a:lnTo>
                  <a:pt x="273776" y="104558"/>
                </a:lnTo>
                <a:lnTo>
                  <a:pt x="273329" y="95126"/>
                </a:lnTo>
                <a:lnTo>
                  <a:pt x="258149" y="57637"/>
                </a:lnTo>
                <a:lnTo>
                  <a:pt x="257655" y="57150"/>
                </a:lnTo>
                <a:close/>
              </a:path>
              <a:path w="605790" h="168909">
                <a:moveTo>
                  <a:pt x="321529" y="41563"/>
                </a:moveTo>
                <a:lnTo>
                  <a:pt x="303020" y="41563"/>
                </a:lnTo>
                <a:lnTo>
                  <a:pt x="303020" y="166254"/>
                </a:lnTo>
                <a:lnTo>
                  <a:pt x="322179" y="166254"/>
                </a:lnTo>
                <a:lnTo>
                  <a:pt x="322179" y="82207"/>
                </a:lnTo>
                <a:lnTo>
                  <a:pt x="323477" y="76822"/>
                </a:lnTo>
                <a:lnTo>
                  <a:pt x="328727" y="67459"/>
                </a:lnTo>
                <a:lnTo>
                  <a:pt x="332191" y="63779"/>
                </a:lnTo>
                <a:lnTo>
                  <a:pt x="336599" y="61046"/>
                </a:lnTo>
                <a:lnTo>
                  <a:pt x="321529" y="61046"/>
                </a:lnTo>
                <a:lnTo>
                  <a:pt x="321529" y="41563"/>
                </a:lnTo>
                <a:close/>
              </a:path>
              <a:path w="605790" h="168909">
                <a:moveTo>
                  <a:pt x="388238" y="57150"/>
                </a:moveTo>
                <a:lnTo>
                  <a:pt x="357681" y="57150"/>
                </a:lnTo>
                <a:lnTo>
                  <a:pt x="363607" y="59341"/>
                </a:lnTo>
                <a:lnTo>
                  <a:pt x="368265" y="63779"/>
                </a:lnTo>
                <a:lnTo>
                  <a:pt x="372807" y="68055"/>
                </a:lnTo>
                <a:lnTo>
                  <a:pt x="375042" y="73602"/>
                </a:lnTo>
                <a:lnTo>
                  <a:pt x="375107" y="166254"/>
                </a:lnTo>
                <a:lnTo>
                  <a:pt x="394590" y="166254"/>
                </a:lnTo>
                <a:lnTo>
                  <a:pt x="394659" y="76822"/>
                </a:lnTo>
                <a:lnTo>
                  <a:pt x="396999" y="70355"/>
                </a:lnTo>
                <a:lnTo>
                  <a:pt x="405501" y="61046"/>
                </a:lnTo>
                <a:lnTo>
                  <a:pt x="390044" y="61046"/>
                </a:lnTo>
                <a:lnTo>
                  <a:pt x="388238" y="57150"/>
                </a:lnTo>
                <a:close/>
              </a:path>
              <a:path w="605790" h="168909">
                <a:moveTo>
                  <a:pt x="461064" y="57150"/>
                </a:moveTo>
                <a:lnTo>
                  <a:pt x="429010" y="57150"/>
                </a:lnTo>
                <a:lnTo>
                  <a:pt x="434936" y="59125"/>
                </a:lnTo>
                <a:lnTo>
                  <a:pt x="445002" y="67026"/>
                </a:lnTo>
                <a:lnTo>
                  <a:pt x="447519" y="73602"/>
                </a:lnTo>
                <a:lnTo>
                  <a:pt x="447519" y="166254"/>
                </a:lnTo>
                <a:lnTo>
                  <a:pt x="466677" y="166254"/>
                </a:lnTo>
                <a:lnTo>
                  <a:pt x="466639" y="82207"/>
                </a:lnTo>
                <a:lnTo>
                  <a:pt x="466013" y="72528"/>
                </a:lnTo>
                <a:lnTo>
                  <a:pt x="464019" y="63705"/>
                </a:lnTo>
                <a:lnTo>
                  <a:pt x="461064" y="57150"/>
                </a:lnTo>
                <a:close/>
              </a:path>
              <a:path w="605790" h="168909">
                <a:moveTo>
                  <a:pt x="364825" y="39940"/>
                </a:moveTo>
                <a:lnTo>
                  <a:pt x="348481" y="39940"/>
                </a:lnTo>
                <a:lnTo>
                  <a:pt x="341526" y="41807"/>
                </a:lnTo>
                <a:lnTo>
                  <a:pt x="329945" y="49221"/>
                </a:lnTo>
                <a:lnTo>
                  <a:pt x="325750" y="54389"/>
                </a:lnTo>
                <a:lnTo>
                  <a:pt x="323153" y="61046"/>
                </a:lnTo>
                <a:lnTo>
                  <a:pt x="336599" y="61046"/>
                </a:lnTo>
                <a:lnTo>
                  <a:pt x="340796" y="58475"/>
                </a:lnTo>
                <a:lnTo>
                  <a:pt x="345450" y="57150"/>
                </a:lnTo>
                <a:lnTo>
                  <a:pt x="388238" y="57150"/>
                </a:lnTo>
                <a:lnTo>
                  <a:pt x="386959" y="54389"/>
                </a:lnTo>
                <a:lnTo>
                  <a:pt x="382657" y="49221"/>
                </a:lnTo>
                <a:lnTo>
                  <a:pt x="377137" y="45541"/>
                </a:lnTo>
                <a:lnTo>
                  <a:pt x="371671" y="41807"/>
                </a:lnTo>
                <a:lnTo>
                  <a:pt x="364825" y="39940"/>
                </a:lnTo>
                <a:close/>
              </a:path>
              <a:path w="605790" h="168909">
                <a:moveTo>
                  <a:pt x="428685" y="39940"/>
                </a:moveTo>
                <a:lnTo>
                  <a:pt x="419756" y="39940"/>
                </a:lnTo>
                <a:lnTo>
                  <a:pt x="412098" y="41861"/>
                </a:lnTo>
                <a:lnTo>
                  <a:pt x="399326" y="49492"/>
                </a:lnTo>
                <a:lnTo>
                  <a:pt x="394536" y="54606"/>
                </a:lnTo>
                <a:lnTo>
                  <a:pt x="391343" y="61046"/>
                </a:lnTo>
                <a:lnTo>
                  <a:pt x="405501" y="61046"/>
                </a:lnTo>
                <a:lnTo>
                  <a:pt x="406632" y="59801"/>
                </a:lnTo>
                <a:lnTo>
                  <a:pt x="413424" y="57150"/>
                </a:lnTo>
                <a:lnTo>
                  <a:pt x="461064" y="57150"/>
                </a:lnTo>
                <a:lnTo>
                  <a:pt x="460695" y="56333"/>
                </a:lnTo>
                <a:lnTo>
                  <a:pt x="456043" y="50412"/>
                </a:lnTo>
                <a:lnTo>
                  <a:pt x="450345" y="45830"/>
                </a:lnTo>
                <a:lnTo>
                  <a:pt x="443886" y="42558"/>
                </a:lnTo>
                <a:lnTo>
                  <a:pt x="436666" y="40594"/>
                </a:lnTo>
                <a:lnTo>
                  <a:pt x="428685" y="39940"/>
                </a:lnTo>
                <a:close/>
              </a:path>
              <a:path w="605790" h="168909">
                <a:moveTo>
                  <a:pt x="558531" y="39940"/>
                </a:moveTo>
                <a:lnTo>
                  <a:pt x="552037" y="39940"/>
                </a:lnTo>
                <a:lnTo>
                  <a:pt x="543858" y="40457"/>
                </a:lnTo>
                <a:lnTo>
                  <a:pt x="506719" y="64171"/>
                </a:lnTo>
                <a:lnTo>
                  <a:pt x="495861" y="104883"/>
                </a:lnTo>
                <a:lnTo>
                  <a:pt x="496297" y="114168"/>
                </a:lnTo>
                <a:lnTo>
                  <a:pt x="511386" y="151277"/>
                </a:lnTo>
                <a:lnTo>
                  <a:pt x="553985" y="168852"/>
                </a:lnTo>
                <a:lnTo>
                  <a:pt x="562428" y="168852"/>
                </a:lnTo>
                <a:lnTo>
                  <a:pt x="570032" y="167553"/>
                </a:lnTo>
                <a:lnTo>
                  <a:pt x="583561" y="162303"/>
                </a:lnTo>
                <a:lnTo>
                  <a:pt x="589244" y="158623"/>
                </a:lnTo>
                <a:lnTo>
                  <a:pt x="596040" y="151642"/>
                </a:lnTo>
                <a:lnTo>
                  <a:pt x="546246" y="151642"/>
                </a:lnTo>
                <a:lnTo>
                  <a:pt x="539454" y="149964"/>
                </a:lnTo>
                <a:lnTo>
                  <a:pt x="515019" y="117222"/>
                </a:lnTo>
                <a:lnTo>
                  <a:pt x="515019" y="110403"/>
                </a:lnTo>
                <a:lnTo>
                  <a:pt x="509499" y="110403"/>
                </a:lnTo>
                <a:lnTo>
                  <a:pt x="509499" y="93842"/>
                </a:lnTo>
                <a:lnTo>
                  <a:pt x="515019" y="93842"/>
                </a:lnTo>
                <a:lnTo>
                  <a:pt x="515019" y="89892"/>
                </a:lnTo>
                <a:lnTo>
                  <a:pt x="537803" y="59044"/>
                </a:lnTo>
                <a:lnTo>
                  <a:pt x="544406" y="57150"/>
                </a:lnTo>
                <a:lnTo>
                  <a:pt x="592245" y="57150"/>
                </a:lnTo>
                <a:lnTo>
                  <a:pt x="588567" y="53740"/>
                </a:lnTo>
                <a:lnTo>
                  <a:pt x="583372" y="48869"/>
                </a:lnTo>
                <a:lnTo>
                  <a:pt x="577608" y="45351"/>
                </a:lnTo>
                <a:lnTo>
                  <a:pt x="564944" y="41022"/>
                </a:lnTo>
                <a:lnTo>
                  <a:pt x="558531" y="39940"/>
                </a:lnTo>
                <a:close/>
              </a:path>
              <a:path w="605790" h="168909">
                <a:moveTo>
                  <a:pt x="585158" y="132159"/>
                </a:moveTo>
                <a:lnTo>
                  <a:pt x="559018" y="151642"/>
                </a:lnTo>
                <a:lnTo>
                  <a:pt x="596040" y="151642"/>
                </a:lnTo>
                <a:lnTo>
                  <a:pt x="598444" y="149152"/>
                </a:lnTo>
                <a:lnTo>
                  <a:pt x="601718" y="143632"/>
                </a:lnTo>
                <a:lnTo>
                  <a:pt x="603667" y="137354"/>
                </a:lnTo>
                <a:lnTo>
                  <a:pt x="585158" y="132159"/>
                </a:lnTo>
                <a:close/>
              </a:path>
              <a:path w="605790" h="168909">
                <a:moveTo>
                  <a:pt x="515019" y="93842"/>
                </a:moveTo>
                <a:lnTo>
                  <a:pt x="509499" y="93842"/>
                </a:lnTo>
                <a:lnTo>
                  <a:pt x="509499" y="110403"/>
                </a:lnTo>
                <a:lnTo>
                  <a:pt x="515019" y="110403"/>
                </a:lnTo>
                <a:lnTo>
                  <a:pt x="515019" y="93842"/>
                </a:lnTo>
                <a:close/>
              </a:path>
              <a:path w="605790" h="168909">
                <a:moveTo>
                  <a:pt x="592245" y="57150"/>
                </a:moveTo>
                <a:lnTo>
                  <a:pt x="558964" y="57150"/>
                </a:lnTo>
                <a:lnTo>
                  <a:pt x="564971" y="58746"/>
                </a:lnTo>
                <a:lnTo>
                  <a:pt x="575200" y="65132"/>
                </a:lnTo>
                <a:lnTo>
                  <a:pt x="579151" y="69489"/>
                </a:lnTo>
                <a:lnTo>
                  <a:pt x="581911" y="75009"/>
                </a:lnTo>
                <a:lnTo>
                  <a:pt x="584725" y="80529"/>
                </a:lnTo>
                <a:lnTo>
                  <a:pt x="586132" y="86807"/>
                </a:lnTo>
                <a:lnTo>
                  <a:pt x="586132" y="93842"/>
                </a:lnTo>
                <a:lnTo>
                  <a:pt x="515019" y="93842"/>
                </a:lnTo>
                <a:lnTo>
                  <a:pt x="515019" y="110403"/>
                </a:lnTo>
                <a:lnTo>
                  <a:pt x="605615" y="110403"/>
                </a:lnTo>
                <a:lnTo>
                  <a:pt x="605615" y="102285"/>
                </a:lnTo>
                <a:lnTo>
                  <a:pt x="597903" y="64943"/>
                </a:lnTo>
                <a:lnTo>
                  <a:pt x="593763" y="58557"/>
                </a:lnTo>
                <a:lnTo>
                  <a:pt x="592245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3" name="object 23"/>
          <p:cNvSpPr/>
          <p:nvPr/>
        </p:nvSpPr>
        <p:spPr>
          <a:xfrm>
            <a:off x="6439687" y="5747182"/>
            <a:ext cx="418853" cy="85804"/>
          </a:xfrm>
          <a:custGeom>
            <a:avLst/>
            <a:gdLst/>
            <a:ahLst/>
            <a:cxnLst/>
            <a:rect l="l" t="t" r="r" b="b"/>
            <a:pathLst>
              <a:path w="836929" h="171450">
                <a:moveTo>
                  <a:pt x="81774" y="0"/>
                </a:moveTo>
                <a:lnTo>
                  <a:pt x="73385" y="0"/>
                </a:lnTo>
                <a:lnTo>
                  <a:pt x="63045" y="649"/>
                </a:lnTo>
                <a:lnTo>
                  <a:pt x="27717" y="16134"/>
                </a:lnTo>
                <a:lnTo>
                  <a:pt x="5342" y="49965"/>
                </a:lnTo>
                <a:lnTo>
                  <a:pt x="0" y="85400"/>
                </a:lnTo>
                <a:lnTo>
                  <a:pt x="593" y="98104"/>
                </a:lnTo>
                <a:lnTo>
                  <a:pt x="14714" y="139925"/>
                </a:lnTo>
                <a:lnTo>
                  <a:pt x="44130" y="164955"/>
                </a:lnTo>
                <a:lnTo>
                  <a:pt x="73385" y="170800"/>
                </a:lnTo>
                <a:lnTo>
                  <a:pt x="81774" y="170800"/>
                </a:lnTo>
                <a:lnTo>
                  <a:pt x="89648" y="169582"/>
                </a:lnTo>
                <a:lnTo>
                  <a:pt x="104423" y="164712"/>
                </a:lnTo>
                <a:lnTo>
                  <a:pt x="111106" y="161167"/>
                </a:lnTo>
                <a:lnTo>
                  <a:pt x="122807" y="151967"/>
                </a:lnTo>
                <a:lnTo>
                  <a:pt x="73385" y="151967"/>
                </a:lnTo>
                <a:lnTo>
                  <a:pt x="66013" y="151490"/>
                </a:lnTo>
                <a:lnTo>
                  <a:pt x="30548" y="128825"/>
                </a:lnTo>
                <a:lnTo>
                  <a:pt x="19482" y="85400"/>
                </a:lnTo>
                <a:lnTo>
                  <a:pt x="19929" y="75024"/>
                </a:lnTo>
                <a:lnTo>
                  <a:pt x="35089" y="35901"/>
                </a:lnTo>
                <a:lnTo>
                  <a:pt x="73385" y="18833"/>
                </a:lnTo>
                <a:lnTo>
                  <a:pt x="122770" y="18833"/>
                </a:lnTo>
                <a:lnTo>
                  <a:pt x="111106" y="9660"/>
                </a:lnTo>
                <a:lnTo>
                  <a:pt x="104423" y="6088"/>
                </a:lnTo>
                <a:lnTo>
                  <a:pt x="89648" y="1217"/>
                </a:lnTo>
                <a:lnTo>
                  <a:pt x="81774" y="0"/>
                </a:lnTo>
                <a:close/>
              </a:path>
              <a:path w="836929" h="171450">
                <a:moveTo>
                  <a:pt x="140277" y="116573"/>
                </a:moveTo>
                <a:lnTo>
                  <a:pt x="120144" y="116573"/>
                </a:lnTo>
                <a:lnTo>
                  <a:pt x="118954" y="122309"/>
                </a:lnTo>
                <a:lnTo>
                  <a:pt x="116870" y="127396"/>
                </a:lnTo>
                <a:lnTo>
                  <a:pt x="84209" y="151209"/>
                </a:lnTo>
                <a:lnTo>
                  <a:pt x="78905" y="151967"/>
                </a:lnTo>
                <a:lnTo>
                  <a:pt x="122807" y="151967"/>
                </a:lnTo>
                <a:lnTo>
                  <a:pt x="123013" y="151804"/>
                </a:lnTo>
                <a:lnTo>
                  <a:pt x="127992" y="146095"/>
                </a:lnTo>
                <a:lnTo>
                  <a:pt x="136001" y="132673"/>
                </a:lnTo>
                <a:lnTo>
                  <a:pt x="138761" y="125069"/>
                </a:lnTo>
                <a:lnTo>
                  <a:pt x="140277" y="116573"/>
                </a:lnTo>
                <a:close/>
              </a:path>
              <a:path w="836929" h="171450">
                <a:moveTo>
                  <a:pt x="122770" y="18833"/>
                </a:moveTo>
                <a:lnTo>
                  <a:pt x="78905" y="18833"/>
                </a:lnTo>
                <a:lnTo>
                  <a:pt x="84209" y="19591"/>
                </a:lnTo>
                <a:lnTo>
                  <a:pt x="94384" y="22621"/>
                </a:lnTo>
                <a:lnTo>
                  <a:pt x="99011" y="24894"/>
                </a:lnTo>
                <a:lnTo>
                  <a:pt x="103178" y="27925"/>
                </a:lnTo>
                <a:lnTo>
                  <a:pt x="107406" y="30908"/>
                </a:lnTo>
                <a:lnTo>
                  <a:pt x="110971" y="34582"/>
                </a:lnTo>
                <a:lnTo>
                  <a:pt x="113894" y="38965"/>
                </a:lnTo>
                <a:lnTo>
                  <a:pt x="116870" y="43349"/>
                </a:lnTo>
                <a:lnTo>
                  <a:pt x="118954" y="48436"/>
                </a:lnTo>
                <a:lnTo>
                  <a:pt x="120144" y="54227"/>
                </a:lnTo>
                <a:lnTo>
                  <a:pt x="140277" y="54227"/>
                </a:lnTo>
                <a:lnTo>
                  <a:pt x="138761" y="45676"/>
                </a:lnTo>
                <a:lnTo>
                  <a:pt x="136001" y="38072"/>
                </a:lnTo>
                <a:lnTo>
                  <a:pt x="127992" y="24705"/>
                </a:lnTo>
                <a:lnTo>
                  <a:pt x="123013" y="19022"/>
                </a:lnTo>
                <a:lnTo>
                  <a:pt x="122770" y="18833"/>
                </a:lnTo>
                <a:close/>
              </a:path>
              <a:path w="836929" h="171450">
                <a:moveTo>
                  <a:pt x="220867" y="42213"/>
                </a:moveTo>
                <a:lnTo>
                  <a:pt x="179953" y="59910"/>
                </a:lnTo>
                <a:lnTo>
                  <a:pt x="164808" y="97399"/>
                </a:lnTo>
                <a:lnTo>
                  <a:pt x="164367" y="106831"/>
                </a:lnTo>
                <a:lnTo>
                  <a:pt x="164808" y="116187"/>
                </a:lnTo>
                <a:lnTo>
                  <a:pt x="179953" y="153448"/>
                </a:lnTo>
                <a:lnTo>
                  <a:pt x="220867" y="171125"/>
                </a:lnTo>
                <a:lnTo>
                  <a:pt x="229046" y="170623"/>
                </a:lnTo>
                <a:lnTo>
                  <a:pt x="261266" y="153915"/>
                </a:lnTo>
                <a:lnTo>
                  <a:pt x="212316" y="153915"/>
                </a:lnTo>
                <a:lnTo>
                  <a:pt x="205281" y="151723"/>
                </a:lnTo>
                <a:lnTo>
                  <a:pt x="194240" y="142956"/>
                </a:lnTo>
                <a:lnTo>
                  <a:pt x="190154" y="137192"/>
                </a:lnTo>
                <a:lnTo>
                  <a:pt x="184851" y="122904"/>
                </a:lnTo>
                <a:lnTo>
                  <a:pt x="183525" y="115165"/>
                </a:lnTo>
                <a:lnTo>
                  <a:pt x="183525" y="98497"/>
                </a:lnTo>
                <a:lnTo>
                  <a:pt x="205281" y="61641"/>
                </a:lnTo>
                <a:lnTo>
                  <a:pt x="212316" y="59423"/>
                </a:lnTo>
                <a:lnTo>
                  <a:pt x="261247" y="59423"/>
                </a:lnTo>
                <a:lnTo>
                  <a:pt x="256434" y="54674"/>
                </a:lnTo>
                <a:lnTo>
                  <a:pt x="250416" y="50249"/>
                </a:lnTo>
                <a:lnTo>
                  <a:pt x="243821" y="46733"/>
                </a:lnTo>
                <a:lnTo>
                  <a:pt x="236697" y="44222"/>
                </a:lnTo>
                <a:lnTo>
                  <a:pt x="229046" y="42715"/>
                </a:lnTo>
                <a:lnTo>
                  <a:pt x="220867" y="42213"/>
                </a:lnTo>
                <a:close/>
              </a:path>
              <a:path w="836929" h="171450">
                <a:moveTo>
                  <a:pt x="261247" y="59423"/>
                </a:moveTo>
                <a:lnTo>
                  <a:pt x="229418" y="59423"/>
                </a:lnTo>
                <a:lnTo>
                  <a:pt x="236454" y="61641"/>
                </a:lnTo>
                <a:lnTo>
                  <a:pt x="247494" y="70517"/>
                </a:lnTo>
                <a:lnTo>
                  <a:pt x="251580" y="76335"/>
                </a:lnTo>
                <a:lnTo>
                  <a:pt x="256884" y="90731"/>
                </a:lnTo>
                <a:lnTo>
                  <a:pt x="258210" y="98497"/>
                </a:lnTo>
                <a:lnTo>
                  <a:pt x="258210" y="115165"/>
                </a:lnTo>
                <a:lnTo>
                  <a:pt x="236454" y="151723"/>
                </a:lnTo>
                <a:lnTo>
                  <a:pt x="229418" y="153915"/>
                </a:lnTo>
                <a:lnTo>
                  <a:pt x="261266" y="153915"/>
                </a:lnTo>
                <a:lnTo>
                  <a:pt x="276921" y="116187"/>
                </a:lnTo>
                <a:lnTo>
                  <a:pt x="277368" y="106831"/>
                </a:lnTo>
                <a:lnTo>
                  <a:pt x="276921" y="97399"/>
                </a:lnTo>
                <a:lnTo>
                  <a:pt x="261741" y="59910"/>
                </a:lnTo>
                <a:lnTo>
                  <a:pt x="261247" y="59423"/>
                </a:lnTo>
                <a:close/>
              </a:path>
              <a:path w="836929" h="171450">
                <a:moveTo>
                  <a:pt x="325121" y="43836"/>
                </a:moveTo>
                <a:lnTo>
                  <a:pt x="306612" y="43836"/>
                </a:lnTo>
                <a:lnTo>
                  <a:pt x="306612" y="168527"/>
                </a:lnTo>
                <a:lnTo>
                  <a:pt x="325771" y="168527"/>
                </a:lnTo>
                <a:lnTo>
                  <a:pt x="325771" y="86266"/>
                </a:lnTo>
                <a:lnTo>
                  <a:pt x="327151" y="80096"/>
                </a:lnTo>
                <a:lnTo>
                  <a:pt x="332671" y="69922"/>
                </a:lnTo>
                <a:lnTo>
                  <a:pt x="336432" y="66052"/>
                </a:lnTo>
                <a:lnTo>
                  <a:pt x="341342" y="63319"/>
                </a:lnTo>
                <a:lnTo>
                  <a:pt x="325121" y="63319"/>
                </a:lnTo>
                <a:lnTo>
                  <a:pt x="325121" y="43836"/>
                </a:lnTo>
                <a:close/>
              </a:path>
              <a:path w="836929" h="171450">
                <a:moveTo>
                  <a:pt x="398250" y="59423"/>
                </a:moveTo>
                <a:lnTo>
                  <a:pt x="366468" y="59423"/>
                </a:lnTo>
                <a:lnTo>
                  <a:pt x="373450" y="62183"/>
                </a:lnTo>
                <a:lnTo>
                  <a:pt x="378537" y="67703"/>
                </a:lnTo>
                <a:lnTo>
                  <a:pt x="383624" y="73169"/>
                </a:lnTo>
                <a:lnTo>
                  <a:pt x="386168" y="80800"/>
                </a:lnTo>
                <a:lnTo>
                  <a:pt x="386168" y="168527"/>
                </a:lnTo>
                <a:lnTo>
                  <a:pt x="405326" y="168527"/>
                </a:lnTo>
                <a:lnTo>
                  <a:pt x="405326" y="89296"/>
                </a:lnTo>
                <a:lnTo>
                  <a:pt x="404996" y="81686"/>
                </a:lnTo>
                <a:lnTo>
                  <a:pt x="404007" y="74765"/>
                </a:lnTo>
                <a:lnTo>
                  <a:pt x="402358" y="68535"/>
                </a:lnTo>
                <a:lnTo>
                  <a:pt x="400050" y="62994"/>
                </a:lnTo>
                <a:lnTo>
                  <a:pt x="398250" y="59423"/>
                </a:lnTo>
                <a:close/>
              </a:path>
              <a:path w="836929" h="171450">
                <a:moveTo>
                  <a:pt x="371556" y="42213"/>
                </a:moveTo>
                <a:lnTo>
                  <a:pt x="353696" y="42213"/>
                </a:lnTo>
                <a:lnTo>
                  <a:pt x="346011" y="44161"/>
                </a:lnTo>
                <a:lnTo>
                  <a:pt x="334105" y="51900"/>
                </a:lnTo>
                <a:lnTo>
                  <a:pt x="329667" y="56987"/>
                </a:lnTo>
                <a:lnTo>
                  <a:pt x="326745" y="63319"/>
                </a:lnTo>
                <a:lnTo>
                  <a:pt x="341342" y="63319"/>
                </a:lnTo>
                <a:lnTo>
                  <a:pt x="346011" y="60748"/>
                </a:lnTo>
                <a:lnTo>
                  <a:pt x="351477" y="59423"/>
                </a:lnTo>
                <a:lnTo>
                  <a:pt x="398250" y="59423"/>
                </a:lnTo>
                <a:lnTo>
                  <a:pt x="396532" y="56013"/>
                </a:lnTo>
                <a:lnTo>
                  <a:pt x="391607" y="50818"/>
                </a:lnTo>
                <a:lnTo>
                  <a:pt x="378943" y="43944"/>
                </a:lnTo>
                <a:lnTo>
                  <a:pt x="371556" y="42213"/>
                </a:lnTo>
                <a:close/>
              </a:path>
              <a:path w="836929" h="171450">
                <a:moveTo>
                  <a:pt x="467935" y="13962"/>
                </a:moveTo>
                <a:lnTo>
                  <a:pt x="448777" y="13962"/>
                </a:lnTo>
                <a:lnTo>
                  <a:pt x="448777" y="145256"/>
                </a:lnTo>
                <a:lnTo>
                  <a:pt x="477136" y="170151"/>
                </a:lnTo>
                <a:lnTo>
                  <a:pt x="486119" y="170151"/>
                </a:lnTo>
                <a:lnTo>
                  <a:pt x="489069" y="169880"/>
                </a:lnTo>
                <a:lnTo>
                  <a:pt x="491396" y="169339"/>
                </a:lnTo>
                <a:lnTo>
                  <a:pt x="493723" y="168852"/>
                </a:lnTo>
                <a:lnTo>
                  <a:pt x="495536" y="168365"/>
                </a:lnTo>
                <a:lnTo>
                  <a:pt x="496835" y="167878"/>
                </a:lnTo>
                <a:lnTo>
                  <a:pt x="493159" y="151642"/>
                </a:lnTo>
                <a:lnTo>
                  <a:pt x="481682" y="151642"/>
                </a:lnTo>
                <a:lnTo>
                  <a:pt x="479003" y="151209"/>
                </a:lnTo>
                <a:lnTo>
                  <a:pt x="467935" y="138220"/>
                </a:lnTo>
                <a:lnTo>
                  <a:pt x="467935" y="13962"/>
                </a:lnTo>
                <a:close/>
              </a:path>
              <a:path w="836929" h="171450">
                <a:moveTo>
                  <a:pt x="492939" y="150668"/>
                </a:moveTo>
                <a:lnTo>
                  <a:pt x="489691" y="151317"/>
                </a:lnTo>
                <a:lnTo>
                  <a:pt x="488338" y="151534"/>
                </a:lnTo>
                <a:lnTo>
                  <a:pt x="486607" y="151642"/>
                </a:lnTo>
                <a:lnTo>
                  <a:pt x="493159" y="151642"/>
                </a:lnTo>
                <a:lnTo>
                  <a:pt x="492939" y="150668"/>
                </a:lnTo>
                <a:close/>
              </a:path>
              <a:path w="836929" h="171450">
                <a:moveTo>
                  <a:pt x="448777" y="43836"/>
                </a:moveTo>
                <a:lnTo>
                  <a:pt x="429944" y="43836"/>
                </a:lnTo>
                <a:lnTo>
                  <a:pt x="429944" y="60072"/>
                </a:lnTo>
                <a:lnTo>
                  <a:pt x="448777" y="60072"/>
                </a:lnTo>
                <a:lnTo>
                  <a:pt x="448777" y="43836"/>
                </a:lnTo>
                <a:close/>
              </a:path>
              <a:path w="836929" h="171450">
                <a:moveTo>
                  <a:pt x="494562" y="43836"/>
                </a:moveTo>
                <a:lnTo>
                  <a:pt x="467935" y="43836"/>
                </a:lnTo>
                <a:lnTo>
                  <a:pt x="467935" y="60072"/>
                </a:lnTo>
                <a:lnTo>
                  <a:pt x="494562" y="60072"/>
                </a:lnTo>
                <a:lnTo>
                  <a:pt x="494562" y="43836"/>
                </a:lnTo>
                <a:close/>
              </a:path>
              <a:path w="836929" h="171450">
                <a:moveTo>
                  <a:pt x="610387" y="59098"/>
                </a:moveTo>
                <a:lnTo>
                  <a:pt x="580585" y="59098"/>
                </a:lnTo>
                <a:lnTo>
                  <a:pt x="587160" y="61317"/>
                </a:lnTo>
                <a:lnTo>
                  <a:pt x="591490" y="65754"/>
                </a:lnTo>
                <a:lnTo>
                  <a:pt x="595873" y="70192"/>
                </a:lnTo>
                <a:lnTo>
                  <a:pt x="598065" y="76416"/>
                </a:lnTo>
                <a:lnTo>
                  <a:pt x="598065" y="88160"/>
                </a:lnTo>
                <a:lnTo>
                  <a:pt x="596956" y="90325"/>
                </a:lnTo>
                <a:lnTo>
                  <a:pt x="594737" y="91569"/>
                </a:lnTo>
                <a:lnTo>
                  <a:pt x="592572" y="92814"/>
                </a:lnTo>
                <a:lnTo>
                  <a:pt x="589109" y="93707"/>
                </a:lnTo>
                <a:lnTo>
                  <a:pt x="584346" y="94248"/>
                </a:lnTo>
                <a:lnTo>
                  <a:pt x="579638" y="94735"/>
                </a:lnTo>
                <a:lnTo>
                  <a:pt x="573495" y="95466"/>
                </a:lnTo>
                <a:lnTo>
                  <a:pt x="528333" y="107751"/>
                </a:lnTo>
                <a:lnTo>
                  <a:pt x="521757" y="115761"/>
                </a:lnTo>
                <a:lnTo>
                  <a:pt x="518943" y="120199"/>
                </a:lnTo>
                <a:lnTo>
                  <a:pt x="517536" y="125989"/>
                </a:lnTo>
                <a:lnTo>
                  <a:pt x="517536" y="141251"/>
                </a:lnTo>
                <a:lnTo>
                  <a:pt x="545001" y="169961"/>
                </a:lnTo>
                <a:lnTo>
                  <a:pt x="552172" y="171450"/>
                </a:lnTo>
                <a:lnTo>
                  <a:pt x="567326" y="171450"/>
                </a:lnTo>
                <a:lnTo>
                  <a:pt x="595844" y="154240"/>
                </a:lnTo>
                <a:lnTo>
                  <a:pt x="555365" y="154240"/>
                </a:lnTo>
                <a:lnTo>
                  <a:pt x="549060" y="152562"/>
                </a:lnTo>
                <a:lnTo>
                  <a:pt x="544081" y="149206"/>
                </a:lnTo>
                <a:lnTo>
                  <a:pt x="539156" y="145797"/>
                </a:lnTo>
                <a:lnTo>
                  <a:pt x="536694" y="140764"/>
                </a:lnTo>
                <a:lnTo>
                  <a:pt x="536694" y="129236"/>
                </a:lnTo>
                <a:lnTo>
                  <a:pt x="572981" y="112026"/>
                </a:lnTo>
                <a:lnTo>
                  <a:pt x="576336" y="111594"/>
                </a:lnTo>
                <a:lnTo>
                  <a:pt x="598065" y="105857"/>
                </a:lnTo>
                <a:lnTo>
                  <a:pt x="617224" y="105857"/>
                </a:lnTo>
                <a:lnTo>
                  <a:pt x="617212" y="76416"/>
                </a:lnTo>
                <a:lnTo>
                  <a:pt x="615600" y="68569"/>
                </a:lnTo>
                <a:lnTo>
                  <a:pt x="610387" y="59098"/>
                </a:lnTo>
                <a:close/>
              </a:path>
              <a:path w="836929" h="171450">
                <a:moveTo>
                  <a:pt x="617224" y="151642"/>
                </a:moveTo>
                <a:lnTo>
                  <a:pt x="598065" y="151642"/>
                </a:lnTo>
                <a:lnTo>
                  <a:pt x="598065" y="168527"/>
                </a:lnTo>
                <a:lnTo>
                  <a:pt x="617224" y="168527"/>
                </a:lnTo>
                <a:lnTo>
                  <a:pt x="617224" y="151642"/>
                </a:lnTo>
                <a:close/>
              </a:path>
              <a:path w="836929" h="171450">
                <a:moveTo>
                  <a:pt x="617224" y="105857"/>
                </a:moveTo>
                <a:lnTo>
                  <a:pt x="598065" y="105857"/>
                </a:lnTo>
                <a:lnTo>
                  <a:pt x="598065" y="128587"/>
                </a:lnTo>
                <a:lnTo>
                  <a:pt x="596712" y="133539"/>
                </a:lnTo>
                <a:lnTo>
                  <a:pt x="594006" y="138247"/>
                </a:lnTo>
                <a:lnTo>
                  <a:pt x="591355" y="142956"/>
                </a:lnTo>
                <a:lnTo>
                  <a:pt x="587404" y="146798"/>
                </a:lnTo>
                <a:lnTo>
                  <a:pt x="576959" y="152751"/>
                </a:lnTo>
                <a:lnTo>
                  <a:pt x="570573" y="154240"/>
                </a:lnTo>
                <a:lnTo>
                  <a:pt x="595844" y="154240"/>
                </a:lnTo>
                <a:lnTo>
                  <a:pt x="597091" y="151642"/>
                </a:lnTo>
                <a:lnTo>
                  <a:pt x="617224" y="151642"/>
                </a:lnTo>
                <a:lnTo>
                  <a:pt x="617224" y="105857"/>
                </a:lnTo>
                <a:close/>
              </a:path>
              <a:path w="836929" h="171450">
                <a:moveTo>
                  <a:pt x="575119" y="42213"/>
                </a:moveTo>
                <a:lnTo>
                  <a:pt x="564836" y="42213"/>
                </a:lnTo>
                <a:lnTo>
                  <a:pt x="558450" y="43078"/>
                </a:lnTo>
                <a:lnTo>
                  <a:pt x="524355" y="63860"/>
                </a:lnTo>
                <a:lnTo>
                  <a:pt x="521108" y="71437"/>
                </a:lnTo>
                <a:lnTo>
                  <a:pt x="539292" y="77931"/>
                </a:lnTo>
                <a:lnTo>
                  <a:pt x="541402" y="73385"/>
                </a:lnTo>
                <a:lnTo>
                  <a:pt x="545055" y="69110"/>
                </a:lnTo>
                <a:lnTo>
                  <a:pt x="555446" y="61100"/>
                </a:lnTo>
                <a:lnTo>
                  <a:pt x="562617" y="59098"/>
                </a:lnTo>
                <a:lnTo>
                  <a:pt x="610387" y="59098"/>
                </a:lnTo>
                <a:lnTo>
                  <a:pt x="609106" y="56771"/>
                </a:lnTo>
                <a:lnTo>
                  <a:pt x="605020" y="52360"/>
                </a:lnTo>
                <a:lnTo>
                  <a:pt x="600095" y="49438"/>
                </a:lnTo>
                <a:lnTo>
                  <a:pt x="595224" y="46515"/>
                </a:lnTo>
                <a:lnTo>
                  <a:pt x="590164" y="44594"/>
                </a:lnTo>
                <a:lnTo>
                  <a:pt x="584914" y="43674"/>
                </a:lnTo>
                <a:lnTo>
                  <a:pt x="579719" y="42700"/>
                </a:lnTo>
                <a:lnTo>
                  <a:pt x="575119" y="42213"/>
                </a:lnTo>
                <a:close/>
              </a:path>
              <a:path w="836929" h="171450">
                <a:moveTo>
                  <a:pt x="711290" y="42213"/>
                </a:moveTo>
                <a:lnTo>
                  <a:pt x="702522" y="42213"/>
                </a:lnTo>
                <a:lnTo>
                  <a:pt x="694344" y="42730"/>
                </a:lnTo>
                <a:lnTo>
                  <a:pt x="657204" y="66399"/>
                </a:lnTo>
                <a:lnTo>
                  <a:pt x="646347" y="106831"/>
                </a:lnTo>
                <a:lnTo>
                  <a:pt x="646773" y="115908"/>
                </a:lnTo>
                <a:lnTo>
                  <a:pt x="661492" y="153049"/>
                </a:lnTo>
                <a:lnTo>
                  <a:pt x="702847" y="171125"/>
                </a:lnTo>
                <a:lnTo>
                  <a:pt x="712047" y="171125"/>
                </a:lnTo>
                <a:lnTo>
                  <a:pt x="720111" y="169420"/>
                </a:lnTo>
                <a:lnTo>
                  <a:pt x="734020" y="162547"/>
                </a:lnTo>
                <a:lnTo>
                  <a:pt x="739621" y="157893"/>
                </a:lnTo>
                <a:lnTo>
                  <a:pt x="742499" y="153915"/>
                </a:lnTo>
                <a:lnTo>
                  <a:pt x="695270" y="153915"/>
                </a:lnTo>
                <a:lnTo>
                  <a:pt x="688668" y="151939"/>
                </a:lnTo>
                <a:lnTo>
                  <a:pt x="666641" y="119698"/>
                </a:lnTo>
                <a:lnTo>
                  <a:pt x="665505" y="96765"/>
                </a:lnTo>
                <a:lnTo>
                  <a:pt x="667047" y="88566"/>
                </a:lnTo>
                <a:lnTo>
                  <a:pt x="695379" y="59423"/>
                </a:lnTo>
                <a:lnTo>
                  <a:pt x="742520" y="59423"/>
                </a:lnTo>
                <a:lnTo>
                  <a:pt x="739026" y="54876"/>
                </a:lnTo>
                <a:lnTo>
                  <a:pt x="733262" y="50330"/>
                </a:lnTo>
                <a:lnTo>
                  <a:pt x="719191" y="43836"/>
                </a:lnTo>
                <a:lnTo>
                  <a:pt x="711290" y="42213"/>
                </a:lnTo>
                <a:close/>
              </a:path>
              <a:path w="836929" h="171450">
                <a:moveTo>
                  <a:pt x="751879" y="132159"/>
                </a:moveTo>
                <a:lnTo>
                  <a:pt x="732721" y="132159"/>
                </a:lnTo>
                <a:lnTo>
                  <a:pt x="731530" y="136705"/>
                </a:lnTo>
                <a:lnTo>
                  <a:pt x="729528" y="140601"/>
                </a:lnTo>
                <a:lnTo>
                  <a:pt x="723900" y="147096"/>
                </a:lnTo>
                <a:lnTo>
                  <a:pt x="720463" y="149585"/>
                </a:lnTo>
                <a:lnTo>
                  <a:pt x="712345" y="153049"/>
                </a:lnTo>
                <a:lnTo>
                  <a:pt x="707826" y="153915"/>
                </a:lnTo>
                <a:lnTo>
                  <a:pt x="742499" y="153915"/>
                </a:lnTo>
                <a:lnTo>
                  <a:pt x="748118" y="146149"/>
                </a:lnTo>
                <a:lnTo>
                  <a:pt x="750797" y="139519"/>
                </a:lnTo>
                <a:lnTo>
                  <a:pt x="751879" y="132159"/>
                </a:lnTo>
                <a:close/>
              </a:path>
              <a:path w="836929" h="171450">
                <a:moveTo>
                  <a:pt x="742520" y="59423"/>
                </a:moveTo>
                <a:lnTo>
                  <a:pt x="711290" y="59423"/>
                </a:lnTo>
                <a:lnTo>
                  <a:pt x="718000" y="61641"/>
                </a:lnTo>
                <a:lnTo>
                  <a:pt x="722979" y="66079"/>
                </a:lnTo>
                <a:lnTo>
                  <a:pt x="728013" y="70463"/>
                </a:lnTo>
                <a:lnTo>
                  <a:pt x="731260" y="75496"/>
                </a:lnTo>
                <a:lnTo>
                  <a:pt x="732721" y="81178"/>
                </a:lnTo>
                <a:lnTo>
                  <a:pt x="751879" y="81178"/>
                </a:lnTo>
                <a:lnTo>
                  <a:pt x="750797" y="73385"/>
                </a:lnTo>
                <a:lnTo>
                  <a:pt x="748010" y="66566"/>
                </a:lnTo>
                <a:lnTo>
                  <a:pt x="742520" y="59423"/>
                </a:lnTo>
                <a:close/>
              </a:path>
              <a:path w="836929" h="171450">
                <a:moveTo>
                  <a:pt x="807487" y="13962"/>
                </a:moveTo>
                <a:lnTo>
                  <a:pt x="788329" y="13962"/>
                </a:lnTo>
                <a:lnTo>
                  <a:pt x="788329" y="145256"/>
                </a:lnTo>
                <a:lnTo>
                  <a:pt x="816687" y="170151"/>
                </a:lnTo>
                <a:lnTo>
                  <a:pt x="825671" y="170151"/>
                </a:lnTo>
                <a:lnTo>
                  <a:pt x="828620" y="169880"/>
                </a:lnTo>
                <a:lnTo>
                  <a:pt x="830947" y="169339"/>
                </a:lnTo>
                <a:lnTo>
                  <a:pt x="833275" y="168852"/>
                </a:lnTo>
                <a:lnTo>
                  <a:pt x="835088" y="168365"/>
                </a:lnTo>
                <a:lnTo>
                  <a:pt x="836386" y="167878"/>
                </a:lnTo>
                <a:lnTo>
                  <a:pt x="832710" y="151642"/>
                </a:lnTo>
                <a:lnTo>
                  <a:pt x="821233" y="151642"/>
                </a:lnTo>
                <a:lnTo>
                  <a:pt x="818554" y="151209"/>
                </a:lnTo>
                <a:lnTo>
                  <a:pt x="807487" y="138220"/>
                </a:lnTo>
                <a:lnTo>
                  <a:pt x="807487" y="13962"/>
                </a:lnTo>
                <a:close/>
              </a:path>
              <a:path w="836929" h="171450">
                <a:moveTo>
                  <a:pt x="832490" y="150668"/>
                </a:moveTo>
                <a:lnTo>
                  <a:pt x="829243" y="151317"/>
                </a:lnTo>
                <a:lnTo>
                  <a:pt x="827890" y="151534"/>
                </a:lnTo>
                <a:lnTo>
                  <a:pt x="826158" y="151642"/>
                </a:lnTo>
                <a:lnTo>
                  <a:pt x="832710" y="151642"/>
                </a:lnTo>
                <a:lnTo>
                  <a:pt x="832490" y="150668"/>
                </a:lnTo>
                <a:close/>
              </a:path>
              <a:path w="836929" h="171450">
                <a:moveTo>
                  <a:pt x="788329" y="43836"/>
                </a:moveTo>
                <a:lnTo>
                  <a:pt x="769495" y="43836"/>
                </a:lnTo>
                <a:lnTo>
                  <a:pt x="769495" y="60072"/>
                </a:lnTo>
                <a:lnTo>
                  <a:pt x="788329" y="60072"/>
                </a:lnTo>
                <a:lnTo>
                  <a:pt x="788329" y="43836"/>
                </a:lnTo>
                <a:close/>
              </a:path>
              <a:path w="836929" h="171450">
                <a:moveTo>
                  <a:pt x="834113" y="43836"/>
                </a:moveTo>
                <a:lnTo>
                  <a:pt x="807487" y="43836"/>
                </a:lnTo>
                <a:lnTo>
                  <a:pt x="807487" y="60072"/>
                </a:lnTo>
                <a:lnTo>
                  <a:pt x="834113" y="60072"/>
                </a:lnTo>
                <a:lnTo>
                  <a:pt x="834113" y="43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24" name="object 24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1550602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5499" y="1007407"/>
            <a:ext cx="355930" cy="35593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54867" y="1085248"/>
            <a:ext cx="620017" cy="198304"/>
          </a:xfrm>
          <a:custGeom>
            <a:avLst/>
            <a:gdLst/>
            <a:ahLst/>
            <a:cxnLst/>
            <a:rect l="l" t="t" r="r" b="b"/>
            <a:pathLst>
              <a:path w="1238885" h="396240">
                <a:moveTo>
                  <a:pt x="244619" y="21106"/>
                </a:moveTo>
                <a:lnTo>
                  <a:pt x="0" y="21106"/>
                </a:lnTo>
                <a:lnTo>
                  <a:pt x="0" y="390561"/>
                </a:lnTo>
                <a:lnTo>
                  <a:pt x="78112" y="390561"/>
                </a:lnTo>
                <a:lnTo>
                  <a:pt x="78112" y="237944"/>
                </a:lnTo>
                <a:lnTo>
                  <a:pt x="228383" y="237944"/>
                </a:lnTo>
                <a:lnTo>
                  <a:pt x="228383" y="173542"/>
                </a:lnTo>
                <a:lnTo>
                  <a:pt x="78112" y="173542"/>
                </a:lnTo>
                <a:lnTo>
                  <a:pt x="78112" y="85508"/>
                </a:lnTo>
                <a:lnTo>
                  <a:pt x="244619" y="85508"/>
                </a:lnTo>
                <a:lnTo>
                  <a:pt x="244619" y="21106"/>
                </a:lnTo>
                <a:close/>
              </a:path>
              <a:path w="1238885" h="396240">
                <a:moveTo>
                  <a:pt x="372566" y="113470"/>
                </a:moveTo>
                <a:lnTo>
                  <a:pt x="295716" y="113470"/>
                </a:lnTo>
                <a:lnTo>
                  <a:pt x="295716" y="390561"/>
                </a:lnTo>
                <a:lnTo>
                  <a:pt x="372566" y="390561"/>
                </a:lnTo>
                <a:lnTo>
                  <a:pt x="372566" y="113470"/>
                </a:lnTo>
                <a:close/>
              </a:path>
              <a:path w="1238885" h="396240">
                <a:moveTo>
                  <a:pt x="334322" y="0"/>
                </a:moveTo>
                <a:lnTo>
                  <a:pt x="299629" y="17509"/>
                </a:lnTo>
                <a:lnTo>
                  <a:pt x="292830" y="38785"/>
                </a:lnTo>
                <a:lnTo>
                  <a:pt x="293586" y="46531"/>
                </a:lnTo>
                <a:lnTo>
                  <a:pt x="326057" y="77041"/>
                </a:lnTo>
                <a:lnTo>
                  <a:pt x="334322" y="77751"/>
                </a:lnTo>
                <a:lnTo>
                  <a:pt x="342575" y="77041"/>
                </a:lnTo>
                <a:lnTo>
                  <a:pt x="372746" y="53713"/>
                </a:lnTo>
                <a:lnTo>
                  <a:pt x="375813" y="38785"/>
                </a:lnTo>
                <a:lnTo>
                  <a:pt x="375046" y="31129"/>
                </a:lnTo>
                <a:lnTo>
                  <a:pt x="342575" y="721"/>
                </a:lnTo>
                <a:lnTo>
                  <a:pt x="334322" y="0"/>
                </a:lnTo>
                <a:close/>
              </a:path>
              <a:path w="1238885" h="396240">
                <a:moveTo>
                  <a:pt x="510976" y="21106"/>
                </a:moveTo>
                <a:lnTo>
                  <a:pt x="434127" y="21106"/>
                </a:lnTo>
                <a:lnTo>
                  <a:pt x="434127" y="390561"/>
                </a:lnTo>
                <a:lnTo>
                  <a:pt x="510976" y="390561"/>
                </a:lnTo>
                <a:lnTo>
                  <a:pt x="510976" y="21106"/>
                </a:lnTo>
                <a:close/>
              </a:path>
              <a:path w="1238885" h="396240">
                <a:moveTo>
                  <a:pt x="667787" y="47083"/>
                </a:moveTo>
                <a:lnTo>
                  <a:pt x="590937" y="47083"/>
                </a:lnTo>
                <a:lnTo>
                  <a:pt x="591062" y="318041"/>
                </a:lnTo>
                <a:lnTo>
                  <a:pt x="602302" y="360615"/>
                </a:lnTo>
                <a:lnTo>
                  <a:pt x="634594" y="386953"/>
                </a:lnTo>
                <a:lnTo>
                  <a:pt x="683301" y="394349"/>
                </a:lnTo>
                <a:lnTo>
                  <a:pt x="690506" y="393954"/>
                </a:lnTo>
                <a:lnTo>
                  <a:pt x="724973" y="387133"/>
                </a:lnTo>
                <a:lnTo>
                  <a:pt x="713420" y="332473"/>
                </a:lnTo>
                <a:lnTo>
                  <a:pt x="688593" y="332473"/>
                </a:lnTo>
                <a:lnTo>
                  <a:pt x="684023" y="331691"/>
                </a:lnTo>
                <a:lnTo>
                  <a:pt x="667787" y="312509"/>
                </a:lnTo>
                <a:lnTo>
                  <a:pt x="667787" y="47083"/>
                </a:lnTo>
                <a:close/>
              </a:path>
              <a:path w="1238885" h="396240">
                <a:moveTo>
                  <a:pt x="712886" y="329947"/>
                </a:moveTo>
                <a:lnTo>
                  <a:pt x="710962" y="330308"/>
                </a:lnTo>
                <a:lnTo>
                  <a:pt x="704588" y="331571"/>
                </a:lnTo>
                <a:lnTo>
                  <a:pt x="700980" y="332172"/>
                </a:lnTo>
                <a:lnTo>
                  <a:pt x="697372" y="332473"/>
                </a:lnTo>
                <a:lnTo>
                  <a:pt x="713420" y="332473"/>
                </a:lnTo>
                <a:lnTo>
                  <a:pt x="712886" y="329947"/>
                </a:lnTo>
                <a:close/>
              </a:path>
              <a:path w="1238885" h="396240">
                <a:moveTo>
                  <a:pt x="590937" y="113470"/>
                </a:moveTo>
                <a:lnTo>
                  <a:pt x="553054" y="113470"/>
                </a:lnTo>
                <a:lnTo>
                  <a:pt x="553054" y="171197"/>
                </a:lnTo>
                <a:lnTo>
                  <a:pt x="590937" y="171197"/>
                </a:lnTo>
                <a:lnTo>
                  <a:pt x="590937" y="113470"/>
                </a:lnTo>
                <a:close/>
              </a:path>
              <a:path w="1238885" h="396240">
                <a:moveTo>
                  <a:pt x="719922" y="113470"/>
                </a:moveTo>
                <a:lnTo>
                  <a:pt x="667787" y="113470"/>
                </a:lnTo>
                <a:lnTo>
                  <a:pt x="667787" y="171197"/>
                </a:lnTo>
                <a:lnTo>
                  <a:pt x="719922" y="171197"/>
                </a:lnTo>
                <a:lnTo>
                  <a:pt x="719922" y="113470"/>
                </a:lnTo>
                <a:close/>
              </a:path>
              <a:path w="1238885" h="396240">
                <a:moveTo>
                  <a:pt x="890217" y="109862"/>
                </a:moveTo>
                <a:lnTo>
                  <a:pt x="852063" y="114372"/>
                </a:lnTo>
                <a:lnTo>
                  <a:pt x="804923" y="137812"/>
                </a:lnTo>
                <a:lnTo>
                  <a:pt x="772417" y="178232"/>
                </a:lnTo>
                <a:lnTo>
                  <a:pt x="756858" y="232555"/>
                </a:lnTo>
                <a:lnTo>
                  <a:pt x="755821" y="253278"/>
                </a:lnTo>
                <a:lnTo>
                  <a:pt x="756858" y="274463"/>
                </a:lnTo>
                <a:lnTo>
                  <a:pt x="765156" y="312437"/>
                </a:lnTo>
                <a:lnTo>
                  <a:pt x="792532" y="357548"/>
                </a:lnTo>
                <a:lnTo>
                  <a:pt x="835850" y="386231"/>
                </a:lnTo>
                <a:lnTo>
                  <a:pt x="893284" y="395973"/>
                </a:lnTo>
                <a:lnTo>
                  <a:pt x="909914" y="395319"/>
                </a:lnTo>
                <a:lnTo>
                  <a:pt x="953717" y="385509"/>
                </a:lnTo>
                <a:lnTo>
                  <a:pt x="987745" y="364876"/>
                </a:lnTo>
                <a:lnTo>
                  <a:pt x="1008598" y="338606"/>
                </a:lnTo>
                <a:lnTo>
                  <a:pt x="894547" y="338606"/>
                </a:lnTo>
                <a:lnTo>
                  <a:pt x="885222" y="338099"/>
                </a:lnTo>
                <a:lnTo>
                  <a:pt x="848681" y="320656"/>
                </a:lnTo>
                <a:lnTo>
                  <a:pt x="832242" y="281792"/>
                </a:lnTo>
                <a:lnTo>
                  <a:pt x="831768" y="271678"/>
                </a:lnTo>
                <a:lnTo>
                  <a:pt x="786488" y="271678"/>
                </a:lnTo>
                <a:lnTo>
                  <a:pt x="786488" y="224053"/>
                </a:lnTo>
                <a:lnTo>
                  <a:pt x="831942" y="224053"/>
                </a:lnTo>
                <a:lnTo>
                  <a:pt x="832321" y="218563"/>
                </a:lnTo>
                <a:lnTo>
                  <a:pt x="854138" y="179664"/>
                </a:lnTo>
                <a:lnTo>
                  <a:pt x="891480" y="167228"/>
                </a:lnTo>
                <a:lnTo>
                  <a:pt x="1000095" y="167228"/>
                </a:lnTo>
                <a:lnTo>
                  <a:pt x="998636" y="164612"/>
                </a:lnTo>
                <a:lnTo>
                  <a:pt x="963549" y="129570"/>
                </a:lnTo>
                <a:lnTo>
                  <a:pt x="916691" y="112072"/>
                </a:lnTo>
                <a:lnTo>
                  <a:pt x="903691" y="110414"/>
                </a:lnTo>
                <a:lnTo>
                  <a:pt x="890217" y="109862"/>
                </a:lnTo>
                <a:close/>
              </a:path>
              <a:path w="1238885" h="396240">
                <a:moveTo>
                  <a:pt x="947764" y="306495"/>
                </a:moveTo>
                <a:lnTo>
                  <a:pt x="910903" y="337403"/>
                </a:lnTo>
                <a:lnTo>
                  <a:pt x="903086" y="338606"/>
                </a:lnTo>
                <a:lnTo>
                  <a:pt x="1008598" y="338606"/>
                </a:lnTo>
                <a:lnTo>
                  <a:pt x="1010588" y="335178"/>
                </a:lnTo>
                <a:lnTo>
                  <a:pt x="1015425" y="323588"/>
                </a:lnTo>
                <a:lnTo>
                  <a:pt x="1018841" y="311186"/>
                </a:lnTo>
                <a:lnTo>
                  <a:pt x="947764" y="306495"/>
                </a:lnTo>
                <a:close/>
              </a:path>
              <a:path w="1238885" h="396240">
                <a:moveTo>
                  <a:pt x="831942" y="224053"/>
                </a:moveTo>
                <a:lnTo>
                  <a:pt x="786488" y="224053"/>
                </a:lnTo>
                <a:lnTo>
                  <a:pt x="786488" y="271678"/>
                </a:lnTo>
                <a:lnTo>
                  <a:pt x="831768" y="271678"/>
                </a:lnTo>
                <a:lnTo>
                  <a:pt x="831768" y="226579"/>
                </a:lnTo>
                <a:lnTo>
                  <a:pt x="831942" y="224053"/>
                </a:lnTo>
                <a:close/>
              </a:path>
              <a:path w="1238885" h="396240">
                <a:moveTo>
                  <a:pt x="1000095" y="167228"/>
                </a:moveTo>
                <a:lnTo>
                  <a:pt x="891480" y="167228"/>
                </a:lnTo>
                <a:lnTo>
                  <a:pt x="899609" y="167690"/>
                </a:lnTo>
                <a:lnTo>
                  <a:pt x="907220" y="169077"/>
                </a:lnTo>
                <a:lnTo>
                  <a:pt x="940909" y="194649"/>
                </a:lnTo>
                <a:lnTo>
                  <a:pt x="948125" y="224053"/>
                </a:lnTo>
                <a:lnTo>
                  <a:pt x="831942" y="224053"/>
                </a:lnTo>
                <a:lnTo>
                  <a:pt x="831768" y="226579"/>
                </a:lnTo>
                <a:lnTo>
                  <a:pt x="831768" y="271678"/>
                </a:lnTo>
                <a:lnTo>
                  <a:pt x="1020464" y="271678"/>
                </a:lnTo>
                <a:lnTo>
                  <a:pt x="1020464" y="250572"/>
                </a:lnTo>
                <a:lnTo>
                  <a:pt x="1019844" y="233457"/>
                </a:lnTo>
                <a:lnTo>
                  <a:pt x="1017984" y="217469"/>
                </a:lnTo>
                <a:lnTo>
                  <a:pt x="1014883" y="202609"/>
                </a:lnTo>
                <a:lnTo>
                  <a:pt x="1010543" y="188876"/>
                </a:lnTo>
                <a:lnTo>
                  <a:pt x="1005085" y="176180"/>
                </a:lnTo>
                <a:lnTo>
                  <a:pt x="1000095" y="167228"/>
                </a:lnTo>
                <a:close/>
              </a:path>
              <a:path w="1238885" h="396240">
                <a:moveTo>
                  <a:pt x="1145119" y="113470"/>
                </a:moveTo>
                <a:lnTo>
                  <a:pt x="1070615" y="113470"/>
                </a:lnTo>
                <a:lnTo>
                  <a:pt x="1070615" y="390561"/>
                </a:lnTo>
                <a:lnTo>
                  <a:pt x="1147464" y="390561"/>
                </a:lnTo>
                <a:lnTo>
                  <a:pt x="1147464" y="233795"/>
                </a:lnTo>
                <a:lnTo>
                  <a:pt x="1147938" y="225564"/>
                </a:lnTo>
                <a:lnTo>
                  <a:pt x="1169721" y="187613"/>
                </a:lnTo>
                <a:lnTo>
                  <a:pt x="1206274" y="176248"/>
                </a:lnTo>
                <a:lnTo>
                  <a:pt x="1238746" y="176248"/>
                </a:lnTo>
                <a:lnTo>
                  <a:pt x="1238746" y="161816"/>
                </a:lnTo>
                <a:lnTo>
                  <a:pt x="1145119" y="161816"/>
                </a:lnTo>
                <a:lnTo>
                  <a:pt x="1145119" y="113470"/>
                </a:lnTo>
                <a:close/>
              </a:path>
              <a:path w="1238885" h="396240">
                <a:moveTo>
                  <a:pt x="1238746" y="176248"/>
                </a:moveTo>
                <a:lnTo>
                  <a:pt x="1211566" y="176248"/>
                </a:lnTo>
                <a:lnTo>
                  <a:pt x="1217398" y="176669"/>
                </a:lnTo>
                <a:lnTo>
                  <a:pt x="1230147" y="178353"/>
                </a:lnTo>
                <a:lnTo>
                  <a:pt x="1235138" y="179315"/>
                </a:lnTo>
                <a:lnTo>
                  <a:pt x="1238746" y="180397"/>
                </a:lnTo>
                <a:lnTo>
                  <a:pt x="1238746" y="176248"/>
                </a:lnTo>
                <a:close/>
              </a:path>
              <a:path w="1238885" h="396240">
                <a:moveTo>
                  <a:pt x="1218421" y="109501"/>
                </a:moveTo>
                <a:lnTo>
                  <a:pt x="1214572" y="109501"/>
                </a:lnTo>
                <a:lnTo>
                  <a:pt x="1203275" y="110335"/>
                </a:lnTo>
                <a:lnTo>
                  <a:pt x="1165155" y="130224"/>
                </a:lnTo>
                <a:lnTo>
                  <a:pt x="1148006" y="161816"/>
                </a:lnTo>
                <a:lnTo>
                  <a:pt x="1238746" y="161816"/>
                </a:lnTo>
                <a:lnTo>
                  <a:pt x="1238746" y="112207"/>
                </a:lnTo>
                <a:lnTo>
                  <a:pt x="1235378" y="111365"/>
                </a:lnTo>
                <a:lnTo>
                  <a:pt x="1231470" y="110704"/>
                </a:lnTo>
                <a:lnTo>
                  <a:pt x="1222570" y="109741"/>
                </a:lnTo>
                <a:lnTo>
                  <a:pt x="1218421" y="109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5741" y="1784414"/>
            <a:ext cx="801045" cy="1534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32873" y="2062484"/>
            <a:ext cx="711859" cy="260591"/>
            <a:chOff x="152400" y="2628900"/>
            <a:chExt cx="1422400" cy="520700"/>
          </a:xfrm>
        </p:grpSpPr>
        <p:sp>
          <p:nvSpPr>
            <p:cNvPr id="6" name="object 6"/>
            <p:cNvSpPr/>
            <p:nvPr/>
          </p:nvSpPr>
          <p:spPr>
            <a:xfrm>
              <a:off x="152400" y="26289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7" name="object 7"/>
            <p:cNvSpPr/>
            <p:nvPr/>
          </p:nvSpPr>
          <p:spPr>
            <a:xfrm>
              <a:off x="152400" y="26289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591759" y="4318824"/>
            <a:ext cx="711859" cy="260591"/>
            <a:chOff x="3467100" y="7137400"/>
            <a:chExt cx="1422400" cy="520700"/>
          </a:xfrm>
        </p:grpSpPr>
        <p:sp>
          <p:nvSpPr>
            <p:cNvPr id="9" name="object 9"/>
            <p:cNvSpPr/>
            <p:nvPr/>
          </p:nvSpPr>
          <p:spPr>
            <a:xfrm>
              <a:off x="3467100" y="71374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0" name="object 10"/>
            <p:cNvSpPr/>
            <p:nvPr/>
          </p:nvSpPr>
          <p:spPr>
            <a:xfrm>
              <a:off x="3467100" y="71374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740071" y="4318824"/>
            <a:ext cx="711859" cy="260591"/>
            <a:chOff x="1765300" y="7137400"/>
            <a:chExt cx="1422400" cy="520700"/>
          </a:xfrm>
        </p:grpSpPr>
        <p:sp>
          <p:nvSpPr>
            <p:cNvPr id="12" name="object 12"/>
            <p:cNvSpPr/>
            <p:nvPr/>
          </p:nvSpPr>
          <p:spPr>
            <a:xfrm>
              <a:off x="1765300" y="71374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5300" y="71374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932873" y="4318824"/>
            <a:ext cx="711859" cy="260591"/>
            <a:chOff x="152400" y="7137400"/>
            <a:chExt cx="1422400" cy="520700"/>
          </a:xfrm>
        </p:grpSpPr>
        <p:sp>
          <p:nvSpPr>
            <p:cNvPr id="15" name="object 15"/>
            <p:cNvSpPr/>
            <p:nvPr/>
          </p:nvSpPr>
          <p:spPr>
            <a:xfrm>
              <a:off x="152400" y="71374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400" y="71374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547268" y="2965020"/>
            <a:ext cx="711859" cy="260591"/>
            <a:chOff x="3378200" y="4432300"/>
            <a:chExt cx="1422400" cy="520700"/>
          </a:xfrm>
        </p:grpSpPr>
        <p:sp>
          <p:nvSpPr>
            <p:cNvPr id="18" name="object 18"/>
            <p:cNvSpPr/>
            <p:nvPr/>
          </p:nvSpPr>
          <p:spPr>
            <a:xfrm>
              <a:off x="33782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782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740071" y="2965020"/>
            <a:ext cx="711859" cy="260591"/>
            <a:chOff x="1765300" y="4432300"/>
            <a:chExt cx="1422400" cy="520700"/>
          </a:xfrm>
        </p:grpSpPr>
        <p:sp>
          <p:nvSpPr>
            <p:cNvPr id="21" name="object 21"/>
            <p:cNvSpPr/>
            <p:nvPr/>
          </p:nvSpPr>
          <p:spPr>
            <a:xfrm>
              <a:off x="17653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653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932873" y="2965020"/>
            <a:ext cx="711859" cy="260591"/>
            <a:chOff x="152400" y="4432300"/>
            <a:chExt cx="1422400" cy="520700"/>
          </a:xfrm>
        </p:grpSpPr>
        <p:sp>
          <p:nvSpPr>
            <p:cNvPr id="24" name="object 24"/>
            <p:cNvSpPr/>
            <p:nvPr/>
          </p:nvSpPr>
          <p:spPr>
            <a:xfrm>
              <a:off x="1524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5" name="object 25"/>
            <p:cNvSpPr/>
            <p:nvPr/>
          </p:nvSpPr>
          <p:spPr>
            <a:xfrm>
              <a:off x="1524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932873" y="2513752"/>
            <a:ext cx="953383" cy="260591"/>
            <a:chOff x="152400" y="3530600"/>
            <a:chExt cx="1905000" cy="520700"/>
          </a:xfrm>
        </p:grpSpPr>
        <p:sp>
          <p:nvSpPr>
            <p:cNvPr id="27" name="object 27"/>
            <p:cNvSpPr/>
            <p:nvPr/>
          </p:nvSpPr>
          <p:spPr>
            <a:xfrm>
              <a:off x="152400" y="3530600"/>
              <a:ext cx="1905000" cy="520700"/>
            </a:xfrm>
            <a:custGeom>
              <a:avLst/>
              <a:gdLst/>
              <a:ahLst/>
              <a:cxnLst/>
              <a:rect l="l" t="t" r="r" b="b"/>
              <a:pathLst>
                <a:path w="1905000" h="520700">
                  <a:moveTo>
                    <a:pt x="18415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841500" y="520700"/>
                  </a:lnTo>
                  <a:lnTo>
                    <a:pt x="1866217" y="515709"/>
                  </a:lnTo>
                  <a:lnTo>
                    <a:pt x="1886401" y="502101"/>
                  </a:lnTo>
                  <a:lnTo>
                    <a:pt x="1900009" y="481917"/>
                  </a:lnTo>
                  <a:lnTo>
                    <a:pt x="1905000" y="457200"/>
                  </a:lnTo>
                  <a:lnTo>
                    <a:pt x="1905000" y="63500"/>
                  </a:lnTo>
                  <a:lnTo>
                    <a:pt x="1900009" y="38782"/>
                  </a:lnTo>
                  <a:lnTo>
                    <a:pt x="1886401" y="18598"/>
                  </a:lnTo>
                  <a:lnTo>
                    <a:pt x="1866217" y="4990"/>
                  </a:lnTo>
                  <a:lnTo>
                    <a:pt x="1841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8" name="object 28"/>
            <p:cNvSpPr/>
            <p:nvPr/>
          </p:nvSpPr>
          <p:spPr>
            <a:xfrm>
              <a:off x="152400" y="3530600"/>
              <a:ext cx="1905000" cy="520700"/>
            </a:xfrm>
            <a:custGeom>
              <a:avLst/>
              <a:gdLst/>
              <a:ahLst/>
              <a:cxnLst/>
              <a:rect l="l" t="t" r="r" b="b"/>
              <a:pathLst>
                <a:path w="19050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905000" h="520700">
                  <a:moveTo>
                    <a:pt x="18415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841500" y="520700"/>
                  </a:lnTo>
                  <a:lnTo>
                    <a:pt x="1841500" y="508000"/>
                  </a:lnTo>
                  <a:close/>
                </a:path>
                <a:path w="1905000" h="520700">
                  <a:moveTo>
                    <a:pt x="1841500" y="0"/>
                  </a:moveTo>
                  <a:lnTo>
                    <a:pt x="1841500" y="12700"/>
                  </a:lnTo>
                  <a:lnTo>
                    <a:pt x="1861273" y="16692"/>
                  </a:lnTo>
                  <a:lnTo>
                    <a:pt x="1877421" y="27578"/>
                  </a:lnTo>
                  <a:lnTo>
                    <a:pt x="1888307" y="43726"/>
                  </a:lnTo>
                  <a:lnTo>
                    <a:pt x="1892300" y="63500"/>
                  </a:lnTo>
                  <a:lnTo>
                    <a:pt x="1892300" y="457200"/>
                  </a:lnTo>
                  <a:lnTo>
                    <a:pt x="1888307" y="476973"/>
                  </a:lnTo>
                  <a:lnTo>
                    <a:pt x="1877421" y="493121"/>
                  </a:lnTo>
                  <a:lnTo>
                    <a:pt x="1861273" y="504007"/>
                  </a:lnTo>
                  <a:lnTo>
                    <a:pt x="1841500" y="508000"/>
                  </a:lnTo>
                  <a:lnTo>
                    <a:pt x="1841500" y="520700"/>
                  </a:lnTo>
                  <a:lnTo>
                    <a:pt x="1866217" y="515709"/>
                  </a:lnTo>
                  <a:lnTo>
                    <a:pt x="1886401" y="502101"/>
                  </a:lnTo>
                  <a:lnTo>
                    <a:pt x="1900009" y="481917"/>
                  </a:lnTo>
                  <a:lnTo>
                    <a:pt x="1905000" y="457200"/>
                  </a:lnTo>
                  <a:lnTo>
                    <a:pt x="1905000" y="63500"/>
                  </a:lnTo>
                  <a:lnTo>
                    <a:pt x="1900009" y="38782"/>
                  </a:lnTo>
                  <a:lnTo>
                    <a:pt x="1886401" y="18598"/>
                  </a:lnTo>
                  <a:lnTo>
                    <a:pt x="1866217" y="4990"/>
                  </a:lnTo>
                  <a:lnTo>
                    <a:pt x="1841500" y="0"/>
                  </a:lnTo>
                  <a:close/>
                </a:path>
                <a:path w="1905000" h="520700">
                  <a:moveTo>
                    <a:pt x="18415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841500" y="12700"/>
                  </a:lnTo>
                  <a:lnTo>
                    <a:pt x="1841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956171" y="2513752"/>
            <a:ext cx="1150415" cy="260591"/>
            <a:chOff x="2197100" y="3530600"/>
            <a:chExt cx="2298700" cy="520700"/>
          </a:xfrm>
        </p:grpSpPr>
        <p:sp>
          <p:nvSpPr>
            <p:cNvPr id="30" name="object 30"/>
            <p:cNvSpPr/>
            <p:nvPr/>
          </p:nvSpPr>
          <p:spPr>
            <a:xfrm>
              <a:off x="2197100" y="3530600"/>
              <a:ext cx="2298700" cy="520700"/>
            </a:xfrm>
            <a:custGeom>
              <a:avLst/>
              <a:gdLst/>
              <a:ahLst/>
              <a:cxnLst/>
              <a:rect l="l" t="t" r="r" b="b"/>
              <a:pathLst>
                <a:path w="2298700" h="520700">
                  <a:moveTo>
                    <a:pt x="22352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2235200" y="520700"/>
                  </a:lnTo>
                  <a:lnTo>
                    <a:pt x="2259917" y="515709"/>
                  </a:lnTo>
                  <a:lnTo>
                    <a:pt x="2280101" y="502101"/>
                  </a:lnTo>
                  <a:lnTo>
                    <a:pt x="2293709" y="481917"/>
                  </a:lnTo>
                  <a:lnTo>
                    <a:pt x="2298700" y="457200"/>
                  </a:lnTo>
                  <a:lnTo>
                    <a:pt x="2298700" y="63500"/>
                  </a:lnTo>
                  <a:lnTo>
                    <a:pt x="2293709" y="38782"/>
                  </a:lnTo>
                  <a:lnTo>
                    <a:pt x="2280101" y="18598"/>
                  </a:lnTo>
                  <a:lnTo>
                    <a:pt x="2259917" y="4990"/>
                  </a:lnTo>
                  <a:lnTo>
                    <a:pt x="22352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31" name="object 31"/>
            <p:cNvSpPr/>
            <p:nvPr/>
          </p:nvSpPr>
          <p:spPr>
            <a:xfrm>
              <a:off x="2197100" y="3530600"/>
              <a:ext cx="2298700" cy="520700"/>
            </a:xfrm>
            <a:custGeom>
              <a:avLst/>
              <a:gdLst/>
              <a:ahLst/>
              <a:cxnLst/>
              <a:rect l="l" t="t" r="r" b="b"/>
              <a:pathLst>
                <a:path w="22987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2298700" h="520700">
                  <a:moveTo>
                    <a:pt x="22352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2235200" y="520700"/>
                  </a:lnTo>
                  <a:lnTo>
                    <a:pt x="2235200" y="508000"/>
                  </a:lnTo>
                  <a:close/>
                </a:path>
                <a:path w="2298700" h="520700">
                  <a:moveTo>
                    <a:pt x="2235200" y="0"/>
                  </a:moveTo>
                  <a:lnTo>
                    <a:pt x="2235200" y="12700"/>
                  </a:lnTo>
                  <a:lnTo>
                    <a:pt x="2254973" y="16692"/>
                  </a:lnTo>
                  <a:lnTo>
                    <a:pt x="2271121" y="27578"/>
                  </a:lnTo>
                  <a:lnTo>
                    <a:pt x="2282007" y="43726"/>
                  </a:lnTo>
                  <a:lnTo>
                    <a:pt x="2286000" y="63500"/>
                  </a:lnTo>
                  <a:lnTo>
                    <a:pt x="2286000" y="457200"/>
                  </a:lnTo>
                  <a:lnTo>
                    <a:pt x="2282007" y="476973"/>
                  </a:lnTo>
                  <a:lnTo>
                    <a:pt x="2271121" y="493121"/>
                  </a:lnTo>
                  <a:lnTo>
                    <a:pt x="2254973" y="504007"/>
                  </a:lnTo>
                  <a:lnTo>
                    <a:pt x="2235200" y="508000"/>
                  </a:lnTo>
                  <a:lnTo>
                    <a:pt x="2235200" y="520700"/>
                  </a:lnTo>
                  <a:lnTo>
                    <a:pt x="2259917" y="515709"/>
                  </a:lnTo>
                  <a:lnTo>
                    <a:pt x="2280101" y="502101"/>
                  </a:lnTo>
                  <a:lnTo>
                    <a:pt x="2293709" y="481917"/>
                  </a:lnTo>
                  <a:lnTo>
                    <a:pt x="2298700" y="457200"/>
                  </a:lnTo>
                  <a:lnTo>
                    <a:pt x="2298700" y="63500"/>
                  </a:lnTo>
                  <a:lnTo>
                    <a:pt x="2293709" y="38782"/>
                  </a:lnTo>
                  <a:lnTo>
                    <a:pt x="2280101" y="18598"/>
                  </a:lnTo>
                  <a:lnTo>
                    <a:pt x="2259917" y="4990"/>
                  </a:lnTo>
                  <a:lnTo>
                    <a:pt x="2235200" y="0"/>
                  </a:lnTo>
                  <a:close/>
                </a:path>
                <a:path w="2298700" h="520700">
                  <a:moveTo>
                    <a:pt x="22352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2235200" y="12700"/>
                  </a:lnTo>
                  <a:lnTo>
                    <a:pt x="2235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547268" y="2062484"/>
            <a:ext cx="711859" cy="260591"/>
            <a:chOff x="3378200" y="2628900"/>
            <a:chExt cx="1422400" cy="520700"/>
          </a:xfrm>
        </p:grpSpPr>
        <p:sp>
          <p:nvSpPr>
            <p:cNvPr id="33" name="object 33"/>
            <p:cNvSpPr/>
            <p:nvPr/>
          </p:nvSpPr>
          <p:spPr>
            <a:xfrm>
              <a:off x="3378200" y="26289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34" name="object 34"/>
            <p:cNvSpPr/>
            <p:nvPr/>
          </p:nvSpPr>
          <p:spPr>
            <a:xfrm>
              <a:off x="3378200" y="26289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740071" y="2062484"/>
            <a:ext cx="711859" cy="260591"/>
            <a:chOff x="1765300" y="2628900"/>
            <a:chExt cx="1422400" cy="520700"/>
          </a:xfrm>
        </p:grpSpPr>
        <p:sp>
          <p:nvSpPr>
            <p:cNvPr id="36" name="object 36"/>
            <p:cNvSpPr/>
            <p:nvPr/>
          </p:nvSpPr>
          <p:spPr>
            <a:xfrm>
              <a:off x="1765300" y="26289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37" name="object 37"/>
            <p:cNvSpPr/>
            <p:nvPr/>
          </p:nvSpPr>
          <p:spPr>
            <a:xfrm>
              <a:off x="1765300" y="26289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0255" y="3462368"/>
            <a:ext cx="874992" cy="153480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5040923" y="3772217"/>
            <a:ext cx="1906766" cy="95338"/>
            <a:chOff x="368300" y="6045200"/>
            <a:chExt cx="3810000" cy="190500"/>
          </a:xfrm>
        </p:grpSpPr>
        <p:sp>
          <p:nvSpPr>
            <p:cNvPr id="40" name="object 40"/>
            <p:cNvSpPr/>
            <p:nvPr/>
          </p:nvSpPr>
          <p:spPr>
            <a:xfrm>
              <a:off x="406300" y="6102350"/>
              <a:ext cx="3683635" cy="38100"/>
            </a:xfrm>
            <a:custGeom>
              <a:avLst/>
              <a:gdLst/>
              <a:ahLst/>
              <a:cxnLst/>
              <a:rect l="l" t="t" r="r" b="b"/>
              <a:pathLst>
                <a:path w="3683635" h="38100">
                  <a:moveTo>
                    <a:pt x="368319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683196" y="38100"/>
                  </a:lnTo>
                  <a:lnTo>
                    <a:pt x="36831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300" y="6045200"/>
              <a:ext cx="190500" cy="1905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7800" y="6045200"/>
              <a:ext cx="190500" cy="190500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5156611" y="4044364"/>
            <a:ext cx="415675" cy="117902"/>
          </a:xfrm>
          <a:custGeom>
            <a:avLst/>
            <a:gdLst/>
            <a:ahLst/>
            <a:cxnLst/>
            <a:rect l="l" t="t" r="r" b="b"/>
            <a:pathLst>
              <a:path w="830580" h="235584">
                <a:moveTo>
                  <a:pt x="80727" y="0"/>
                </a:moveTo>
                <a:lnTo>
                  <a:pt x="0" y="0"/>
                </a:lnTo>
                <a:lnTo>
                  <a:pt x="0" y="230909"/>
                </a:lnTo>
                <a:lnTo>
                  <a:pt x="83433" y="230909"/>
                </a:lnTo>
                <a:lnTo>
                  <a:pt x="96435" y="230401"/>
                </a:lnTo>
                <a:lnTo>
                  <a:pt x="135685" y="218372"/>
                </a:lnTo>
                <a:lnTo>
                  <a:pt x="149020" y="206104"/>
                </a:lnTo>
                <a:lnTo>
                  <a:pt x="27961" y="206104"/>
                </a:lnTo>
                <a:lnTo>
                  <a:pt x="27961" y="125827"/>
                </a:lnTo>
                <a:lnTo>
                  <a:pt x="143474" y="125827"/>
                </a:lnTo>
                <a:lnTo>
                  <a:pt x="140548" y="123036"/>
                </a:lnTo>
                <a:lnTo>
                  <a:pt x="135411" y="119288"/>
                </a:lnTo>
                <a:lnTo>
                  <a:pt x="128270" y="114778"/>
                </a:lnTo>
                <a:lnTo>
                  <a:pt x="121167" y="112297"/>
                </a:lnTo>
                <a:lnTo>
                  <a:pt x="114101" y="111846"/>
                </a:lnTo>
                <a:lnTo>
                  <a:pt x="114101" y="109591"/>
                </a:lnTo>
                <a:lnTo>
                  <a:pt x="120716" y="107787"/>
                </a:lnTo>
                <a:lnTo>
                  <a:pt x="126842" y="105006"/>
                </a:lnTo>
                <a:lnTo>
                  <a:pt x="132141" y="101473"/>
                </a:lnTo>
                <a:lnTo>
                  <a:pt x="27961" y="101473"/>
                </a:lnTo>
                <a:lnTo>
                  <a:pt x="27961" y="24804"/>
                </a:lnTo>
                <a:lnTo>
                  <a:pt x="140109" y="24804"/>
                </a:lnTo>
                <a:lnTo>
                  <a:pt x="139533" y="23923"/>
                </a:lnTo>
                <a:lnTo>
                  <a:pt x="102742" y="2085"/>
                </a:lnTo>
                <a:lnTo>
                  <a:pt x="92263" y="521"/>
                </a:lnTo>
                <a:lnTo>
                  <a:pt x="80727" y="0"/>
                </a:lnTo>
                <a:close/>
              </a:path>
              <a:path w="830580" h="235584">
                <a:moveTo>
                  <a:pt x="143474" y="125827"/>
                </a:moveTo>
                <a:lnTo>
                  <a:pt x="84786" y="125827"/>
                </a:lnTo>
                <a:lnTo>
                  <a:pt x="92087" y="126207"/>
                </a:lnTo>
                <a:lnTo>
                  <a:pt x="98880" y="127349"/>
                </a:lnTo>
                <a:lnTo>
                  <a:pt x="127969" y="147926"/>
                </a:lnTo>
                <a:lnTo>
                  <a:pt x="131953" y="154540"/>
                </a:lnTo>
                <a:lnTo>
                  <a:pt x="133945" y="161756"/>
                </a:lnTo>
                <a:lnTo>
                  <a:pt x="133945" y="169573"/>
                </a:lnTo>
                <a:lnTo>
                  <a:pt x="106857" y="203454"/>
                </a:lnTo>
                <a:lnTo>
                  <a:pt x="83433" y="206104"/>
                </a:lnTo>
                <a:lnTo>
                  <a:pt x="149020" y="206104"/>
                </a:lnTo>
                <a:lnTo>
                  <a:pt x="160553" y="169573"/>
                </a:lnTo>
                <a:lnTo>
                  <a:pt x="160102" y="160793"/>
                </a:lnTo>
                <a:lnTo>
                  <a:pt x="145248" y="127518"/>
                </a:lnTo>
                <a:lnTo>
                  <a:pt x="143474" y="125827"/>
                </a:lnTo>
                <a:close/>
              </a:path>
              <a:path w="830580" h="235584">
                <a:moveTo>
                  <a:pt x="140109" y="24804"/>
                </a:moveTo>
                <a:lnTo>
                  <a:pt x="80727" y="24804"/>
                </a:lnTo>
                <a:lnTo>
                  <a:pt x="91453" y="25474"/>
                </a:lnTo>
                <a:lnTo>
                  <a:pt x="100628" y="27482"/>
                </a:lnTo>
                <a:lnTo>
                  <a:pt x="124925" y="61335"/>
                </a:lnTo>
                <a:lnTo>
                  <a:pt x="124925" y="69453"/>
                </a:lnTo>
                <a:lnTo>
                  <a:pt x="122895" y="76518"/>
                </a:lnTo>
                <a:lnTo>
                  <a:pt x="118836" y="82531"/>
                </a:lnTo>
                <a:lnTo>
                  <a:pt x="114853" y="88545"/>
                </a:lnTo>
                <a:lnTo>
                  <a:pt x="109441" y="93205"/>
                </a:lnTo>
                <a:lnTo>
                  <a:pt x="95836" y="99820"/>
                </a:lnTo>
                <a:lnTo>
                  <a:pt x="88244" y="101473"/>
                </a:lnTo>
                <a:lnTo>
                  <a:pt x="132141" y="101473"/>
                </a:lnTo>
                <a:lnTo>
                  <a:pt x="138192" y="97489"/>
                </a:lnTo>
                <a:lnTo>
                  <a:pt x="142777" y="92378"/>
                </a:lnTo>
                <a:lnTo>
                  <a:pt x="146234" y="85914"/>
                </a:lnTo>
                <a:lnTo>
                  <a:pt x="149767" y="79450"/>
                </a:lnTo>
                <a:lnTo>
                  <a:pt x="151534" y="71257"/>
                </a:lnTo>
                <a:lnTo>
                  <a:pt x="151534" y="61335"/>
                </a:lnTo>
                <a:lnTo>
                  <a:pt x="151054" y="53069"/>
                </a:lnTo>
                <a:lnTo>
                  <a:pt x="149617" y="45183"/>
                </a:lnTo>
                <a:lnTo>
                  <a:pt x="147221" y="37679"/>
                </a:lnTo>
                <a:lnTo>
                  <a:pt x="143867" y="30554"/>
                </a:lnTo>
                <a:lnTo>
                  <a:pt x="140109" y="24804"/>
                </a:lnTo>
                <a:close/>
              </a:path>
              <a:path w="830580" h="235584">
                <a:moveTo>
                  <a:pt x="228597" y="57727"/>
                </a:moveTo>
                <a:lnTo>
                  <a:pt x="202891" y="57727"/>
                </a:lnTo>
                <a:lnTo>
                  <a:pt x="202891" y="230909"/>
                </a:lnTo>
                <a:lnTo>
                  <a:pt x="229499" y="230909"/>
                </a:lnTo>
                <a:lnTo>
                  <a:pt x="229499" y="113500"/>
                </a:lnTo>
                <a:lnTo>
                  <a:pt x="231378" y="106547"/>
                </a:lnTo>
                <a:lnTo>
                  <a:pt x="238970" y="94295"/>
                </a:lnTo>
                <a:lnTo>
                  <a:pt x="244157" y="89484"/>
                </a:lnTo>
                <a:lnTo>
                  <a:pt x="254707" y="83884"/>
                </a:lnTo>
                <a:lnTo>
                  <a:pt x="228597" y="83884"/>
                </a:lnTo>
                <a:lnTo>
                  <a:pt x="228597" y="57727"/>
                </a:lnTo>
                <a:close/>
              </a:path>
              <a:path w="830580" h="235584">
                <a:moveTo>
                  <a:pt x="277455" y="55021"/>
                </a:moveTo>
                <a:lnTo>
                  <a:pt x="275501" y="55021"/>
                </a:lnTo>
                <a:lnTo>
                  <a:pt x="267918" y="55521"/>
                </a:lnTo>
                <a:lnTo>
                  <a:pt x="233248" y="77761"/>
                </a:lnTo>
                <a:lnTo>
                  <a:pt x="230401" y="83884"/>
                </a:lnTo>
                <a:lnTo>
                  <a:pt x="254707" y="83884"/>
                </a:lnTo>
                <a:lnTo>
                  <a:pt x="257311" y="82494"/>
                </a:lnTo>
                <a:lnTo>
                  <a:pt x="264827" y="80727"/>
                </a:lnTo>
                <a:lnTo>
                  <a:pt x="289481" y="80727"/>
                </a:lnTo>
                <a:lnTo>
                  <a:pt x="289481" y="55472"/>
                </a:lnTo>
                <a:lnTo>
                  <a:pt x="287978" y="55321"/>
                </a:lnTo>
                <a:lnTo>
                  <a:pt x="285761" y="55209"/>
                </a:lnTo>
                <a:lnTo>
                  <a:pt x="279898" y="55058"/>
                </a:lnTo>
                <a:lnTo>
                  <a:pt x="277455" y="55021"/>
                </a:lnTo>
                <a:close/>
              </a:path>
              <a:path w="830580" h="235584">
                <a:moveTo>
                  <a:pt x="289481" y="80727"/>
                </a:moveTo>
                <a:lnTo>
                  <a:pt x="276778" y="80727"/>
                </a:lnTo>
                <a:lnTo>
                  <a:pt x="280123" y="80991"/>
                </a:lnTo>
                <a:lnTo>
                  <a:pt x="283280" y="81517"/>
                </a:lnTo>
                <a:lnTo>
                  <a:pt x="286512" y="81968"/>
                </a:lnTo>
                <a:lnTo>
                  <a:pt x="288579" y="82306"/>
                </a:lnTo>
                <a:lnTo>
                  <a:pt x="289481" y="82531"/>
                </a:lnTo>
                <a:lnTo>
                  <a:pt x="289481" y="80727"/>
                </a:lnTo>
                <a:close/>
              </a:path>
              <a:path w="830580" h="235584">
                <a:moveTo>
                  <a:pt x="441865" y="78924"/>
                </a:moveTo>
                <a:lnTo>
                  <a:pt x="388221" y="78924"/>
                </a:lnTo>
                <a:lnTo>
                  <a:pt x="396825" y="79501"/>
                </a:lnTo>
                <a:lnTo>
                  <a:pt x="404260" y="81235"/>
                </a:lnTo>
                <a:lnTo>
                  <a:pt x="424752" y="114101"/>
                </a:lnTo>
                <a:lnTo>
                  <a:pt x="424752" y="119288"/>
                </a:lnTo>
                <a:lnTo>
                  <a:pt x="423211" y="122294"/>
                </a:lnTo>
                <a:lnTo>
                  <a:pt x="420129" y="124023"/>
                </a:lnTo>
                <a:lnTo>
                  <a:pt x="417122" y="125752"/>
                </a:lnTo>
                <a:lnTo>
                  <a:pt x="412312" y="126992"/>
                </a:lnTo>
                <a:lnTo>
                  <a:pt x="394394" y="129012"/>
                </a:lnTo>
                <a:lnTo>
                  <a:pt x="372060" y="131840"/>
                </a:lnTo>
                <a:lnTo>
                  <a:pt x="327901" y="146497"/>
                </a:lnTo>
                <a:lnTo>
                  <a:pt x="318768" y="157622"/>
                </a:lnTo>
                <a:lnTo>
                  <a:pt x="314859" y="163786"/>
                </a:lnTo>
                <a:lnTo>
                  <a:pt x="312905" y="171828"/>
                </a:lnTo>
                <a:lnTo>
                  <a:pt x="312939" y="182314"/>
                </a:lnTo>
                <a:lnTo>
                  <a:pt x="313398" y="189896"/>
                </a:lnTo>
                <a:lnTo>
                  <a:pt x="335744" y="225264"/>
                </a:lnTo>
                <a:lnTo>
                  <a:pt x="371985" y="234968"/>
                </a:lnTo>
                <a:lnTo>
                  <a:pt x="379250" y="234686"/>
                </a:lnTo>
                <a:lnTo>
                  <a:pt x="418588" y="215237"/>
                </a:lnTo>
                <a:lnTo>
                  <a:pt x="421667" y="211065"/>
                </a:lnTo>
                <a:lnTo>
                  <a:pt x="376044" y="211065"/>
                </a:lnTo>
                <a:lnTo>
                  <a:pt x="368366" y="210614"/>
                </a:lnTo>
                <a:lnTo>
                  <a:pt x="339514" y="192349"/>
                </a:lnTo>
                <a:lnTo>
                  <a:pt x="339514" y="176338"/>
                </a:lnTo>
                <a:lnTo>
                  <a:pt x="371835" y="154691"/>
                </a:lnTo>
                <a:lnTo>
                  <a:pt x="389912" y="152436"/>
                </a:lnTo>
                <a:lnTo>
                  <a:pt x="394573" y="151834"/>
                </a:lnTo>
                <a:lnTo>
                  <a:pt x="424752" y="143867"/>
                </a:lnTo>
                <a:lnTo>
                  <a:pt x="451360" y="143867"/>
                </a:lnTo>
                <a:lnTo>
                  <a:pt x="449669" y="98260"/>
                </a:lnTo>
                <a:lnTo>
                  <a:pt x="444595" y="83884"/>
                </a:lnTo>
                <a:lnTo>
                  <a:pt x="441865" y="78924"/>
                </a:lnTo>
                <a:close/>
              </a:path>
              <a:path w="830580" h="235584">
                <a:moveTo>
                  <a:pt x="451360" y="207457"/>
                </a:moveTo>
                <a:lnTo>
                  <a:pt x="424752" y="207457"/>
                </a:lnTo>
                <a:lnTo>
                  <a:pt x="424752" y="230909"/>
                </a:lnTo>
                <a:lnTo>
                  <a:pt x="451360" y="230909"/>
                </a:lnTo>
                <a:lnTo>
                  <a:pt x="451360" y="207457"/>
                </a:lnTo>
                <a:close/>
              </a:path>
              <a:path w="830580" h="235584">
                <a:moveTo>
                  <a:pt x="451360" y="143867"/>
                </a:moveTo>
                <a:lnTo>
                  <a:pt x="424752" y="143867"/>
                </a:lnTo>
                <a:lnTo>
                  <a:pt x="424752" y="175436"/>
                </a:lnTo>
                <a:lnTo>
                  <a:pt x="422872" y="182314"/>
                </a:lnTo>
                <a:lnTo>
                  <a:pt x="419114" y="188853"/>
                </a:lnTo>
                <a:lnTo>
                  <a:pt x="415431" y="195393"/>
                </a:lnTo>
                <a:lnTo>
                  <a:pt x="409944" y="200730"/>
                </a:lnTo>
                <a:lnTo>
                  <a:pt x="376044" y="211065"/>
                </a:lnTo>
                <a:lnTo>
                  <a:pt x="421667" y="211065"/>
                </a:lnTo>
                <a:lnTo>
                  <a:pt x="423399" y="207457"/>
                </a:lnTo>
                <a:lnTo>
                  <a:pt x="451360" y="207457"/>
                </a:lnTo>
                <a:lnTo>
                  <a:pt x="451360" y="143867"/>
                </a:lnTo>
                <a:close/>
              </a:path>
              <a:path w="830580" h="235584">
                <a:moveTo>
                  <a:pt x="392881" y="55472"/>
                </a:moveTo>
                <a:lnTo>
                  <a:pt x="387319" y="55472"/>
                </a:lnTo>
                <a:lnTo>
                  <a:pt x="380751" y="55697"/>
                </a:lnTo>
                <a:lnTo>
                  <a:pt x="341726" y="67367"/>
                </a:lnTo>
                <a:lnTo>
                  <a:pt x="317866" y="96061"/>
                </a:lnTo>
                <a:lnTo>
                  <a:pt x="343122" y="105081"/>
                </a:lnTo>
                <a:lnTo>
                  <a:pt x="346053" y="98767"/>
                </a:lnTo>
                <a:lnTo>
                  <a:pt x="351127" y="92829"/>
                </a:lnTo>
                <a:lnTo>
                  <a:pt x="388221" y="78924"/>
                </a:lnTo>
                <a:lnTo>
                  <a:pt x="441865" y="78924"/>
                </a:lnTo>
                <a:lnTo>
                  <a:pt x="440085" y="75691"/>
                </a:lnTo>
                <a:lnTo>
                  <a:pt x="434410" y="69565"/>
                </a:lnTo>
                <a:lnTo>
                  <a:pt x="420805" y="61447"/>
                </a:lnTo>
                <a:lnTo>
                  <a:pt x="413777" y="58779"/>
                </a:lnTo>
                <a:lnTo>
                  <a:pt x="406486" y="57501"/>
                </a:lnTo>
                <a:lnTo>
                  <a:pt x="399270" y="56148"/>
                </a:lnTo>
                <a:lnTo>
                  <a:pt x="392881" y="55472"/>
                </a:lnTo>
                <a:close/>
              </a:path>
              <a:path w="830580" h="235584">
                <a:moveTo>
                  <a:pt x="525633" y="57727"/>
                </a:moveTo>
                <a:lnTo>
                  <a:pt x="499927" y="57727"/>
                </a:lnTo>
                <a:lnTo>
                  <a:pt x="499927" y="230909"/>
                </a:lnTo>
                <a:lnTo>
                  <a:pt x="526535" y="230909"/>
                </a:lnTo>
                <a:lnTo>
                  <a:pt x="526535" y="126729"/>
                </a:lnTo>
                <a:lnTo>
                  <a:pt x="526895" y="119457"/>
                </a:lnTo>
                <a:lnTo>
                  <a:pt x="548162" y="84786"/>
                </a:lnTo>
                <a:lnTo>
                  <a:pt x="525633" y="84786"/>
                </a:lnTo>
                <a:lnTo>
                  <a:pt x="525633" y="57727"/>
                </a:lnTo>
                <a:close/>
              </a:path>
              <a:path w="830580" h="235584">
                <a:moveTo>
                  <a:pt x="626763" y="79374"/>
                </a:moveTo>
                <a:lnTo>
                  <a:pt x="570733" y="79374"/>
                </a:lnTo>
                <a:lnTo>
                  <a:pt x="579485" y="80093"/>
                </a:lnTo>
                <a:lnTo>
                  <a:pt x="587250" y="82250"/>
                </a:lnTo>
                <a:lnTo>
                  <a:pt x="609758" y="113030"/>
                </a:lnTo>
                <a:lnTo>
                  <a:pt x="610420" y="230909"/>
                </a:lnTo>
                <a:lnTo>
                  <a:pt x="637029" y="230909"/>
                </a:lnTo>
                <a:lnTo>
                  <a:pt x="636968" y="119457"/>
                </a:lnTo>
                <a:lnTo>
                  <a:pt x="629700" y="84335"/>
                </a:lnTo>
                <a:lnTo>
                  <a:pt x="626763" y="79374"/>
                </a:lnTo>
                <a:close/>
              </a:path>
              <a:path w="830580" h="235584">
                <a:moveTo>
                  <a:pt x="578400" y="55472"/>
                </a:moveTo>
                <a:lnTo>
                  <a:pt x="540573" y="67916"/>
                </a:lnTo>
                <a:lnTo>
                  <a:pt x="527888" y="84786"/>
                </a:lnTo>
                <a:lnTo>
                  <a:pt x="548162" y="84786"/>
                </a:lnTo>
                <a:lnTo>
                  <a:pt x="554647" y="81216"/>
                </a:lnTo>
                <a:lnTo>
                  <a:pt x="562239" y="79374"/>
                </a:lnTo>
                <a:lnTo>
                  <a:pt x="626763" y="79374"/>
                </a:lnTo>
                <a:lnTo>
                  <a:pt x="625670" y="77528"/>
                </a:lnTo>
                <a:lnTo>
                  <a:pt x="586919" y="55923"/>
                </a:lnTo>
                <a:lnTo>
                  <a:pt x="578400" y="55472"/>
                </a:lnTo>
                <a:close/>
              </a:path>
              <a:path w="830580" h="235584">
                <a:moveTo>
                  <a:pt x="751497" y="55472"/>
                </a:moveTo>
                <a:lnTo>
                  <a:pt x="712937" y="66408"/>
                </a:lnTo>
                <a:lnTo>
                  <a:pt x="686892" y="97414"/>
                </a:lnTo>
                <a:lnTo>
                  <a:pt x="677534" y="144769"/>
                </a:lnTo>
                <a:lnTo>
                  <a:pt x="678119" y="158066"/>
                </a:lnTo>
                <a:lnTo>
                  <a:pt x="692022" y="201932"/>
                </a:lnTo>
                <a:lnTo>
                  <a:pt x="721428" y="228365"/>
                </a:lnTo>
                <a:lnTo>
                  <a:pt x="751046" y="234517"/>
                </a:lnTo>
                <a:lnTo>
                  <a:pt x="758974" y="234171"/>
                </a:lnTo>
                <a:lnTo>
                  <a:pt x="793214" y="216251"/>
                </a:lnTo>
                <a:lnTo>
                  <a:pt x="797399" y="210614"/>
                </a:lnTo>
                <a:lnTo>
                  <a:pt x="754654" y="210614"/>
                </a:lnTo>
                <a:lnTo>
                  <a:pt x="746649" y="210064"/>
                </a:lnTo>
                <a:lnTo>
                  <a:pt x="712993" y="185034"/>
                </a:lnTo>
                <a:lnTo>
                  <a:pt x="704143" y="144318"/>
                </a:lnTo>
                <a:lnTo>
                  <a:pt x="704488" y="135411"/>
                </a:lnTo>
                <a:lnTo>
                  <a:pt x="716686" y="98175"/>
                </a:lnTo>
                <a:lnTo>
                  <a:pt x="754654" y="79374"/>
                </a:lnTo>
                <a:lnTo>
                  <a:pt x="797559" y="79374"/>
                </a:lnTo>
                <a:lnTo>
                  <a:pt x="796860" y="78397"/>
                </a:lnTo>
                <a:lnTo>
                  <a:pt x="793327" y="73737"/>
                </a:lnTo>
                <a:lnTo>
                  <a:pt x="789869" y="69002"/>
                </a:lnTo>
                <a:lnTo>
                  <a:pt x="784833" y="64792"/>
                </a:lnTo>
                <a:lnTo>
                  <a:pt x="778218" y="61109"/>
                </a:lnTo>
                <a:lnTo>
                  <a:pt x="772870" y="58643"/>
                </a:lnTo>
                <a:lnTo>
                  <a:pt x="766633" y="56881"/>
                </a:lnTo>
                <a:lnTo>
                  <a:pt x="759509" y="55824"/>
                </a:lnTo>
                <a:lnTo>
                  <a:pt x="751497" y="55472"/>
                </a:lnTo>
                <a:close/>
              </a:path>
              <a:path w="830580" h="235584">
                <a:moveTo>
                  <a:pt x="830421" y="204300"/>
                </a:moveTo>
                <a:lnTo>
                  <a:pt x="804714" y="204300"/>
                </a:lnTo>
                <a:lnTo>
                  <a:pt x="804714" y="230909"/>
                </a:lnTo>
                <a:lnTo>
                  <a:pt x="830421" y="230909"/>
                </a:lnTo>
                <a:lnTo>
                  <a:pt x="830421" y="204300"/>
                </a:lnTo>
                <a:close/>
              </a:path>
              <a:path w="830580" h="235584">
                <a:moveTo>
                  <a:pt x="797559" y="79374"/>
                </a:moveTo>
                <a:lnTo>
                  <a:pt x="754654" y="79374"/>
                </a:lnTo>
                <a:lnTo>
                  <a:pt x="762448" y="79889"/>
                </a:lnTo>
                <a:lnTo>
                  <a:pt x="769593" y="81432"/>
                </a:lnTo>
                <a:lnTo>
                  <a:pt x="798626" y="110380"/>
                </a:lnTo>
                <a:lnTo>
                  <a:pt x="804263" y="144318"/>
                </a:lnTo>
                <a:lnTo>
                  <a:pt x="803904" y="153838"/>
                </a:lnTo>
                <a:lnTo>
                  <a:pt x="791438" y="192208"/>
                </a:lnTo>
                <a:lnTo>
                  <a:pt x="754654" y="210614"/>
                </a:lnTo>
                <a:lnTo>
                  <a:pt x="797399" y="210614"/>
                </a:lnTo>
                <a:lnTo>
                  <a:pt x="799603" y="207457"/>
                </a:lnTo>
                <a:lnTo>
                  <a:pt x="801557" y="204300"/>
                </a:lnTo>
                <a:lnTo>
                  <a:pt x="830421" y="204300"/>
                </a:lnTo>
                <a:lnTo>
                  <a:pt x="830421" y="85237"/>
                </a:lnTo>
                <a:lnTo>
                  <a:pt x="801557" y="85237"/>
                </a:lnTo>
                <a:lnTo>
                  <a:pt x="799603" y="82231"/>
                </a:lnTo>
                <a:lnTo>
                  <a:pt x="797559" y="79374"/>
                </a:lnTo>
                <a:close/>
              </a:path>
              <a:path w="830580" h="235584">
                <a:moveTo>
                  <a:pt x="830421" y="0"/>
                </a:moveTo>
                <a:lnTo>
                  <a:pt x="803812" y="0"/>
                </a:lnTo>
                <a:lnTo>
                  <a:pt x="803812" y="85237"/>
                </a:lnTo>
                <a:lnTo>
                  <a:pt x="830421" y="85237"/>
                </a:lnTo>
                <a:lnTo>
                  <a:pt x="830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05764" y="4758969"/>
            <a:ext cx="537547" cy="15348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9991" y="4967124"/>
            <a:ext cx="184321" cy="17160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65073" y="5844236"/>
            <a:ext cx="184321" cy="17160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0662" y="5844236"/>
            <a:ext cx="184321" cy="17160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0156" y="5844236"/>
            <a:ext cx="184321" cy="17160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9991" y="5844236"/>
            <a:ext cx="184321" cy="17160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0156" y="5551865"/>
            <a:ext cx="184321" cy="17160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65073" y="5551865"/>
            <a:ext cx="184321" cy="17160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9991" y="5551865"/>
            <a:ext cx="184321" cy="17160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65073" y="5259494"/>
            <a:ext cx="184321" cy="17160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9991" y="5259494"/>
            <a:ext cx="184321" cy="17160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6947688" y="4967124"/>
            <a:ext cx="190677" cy="158897"/>
          </a:xfrm>
          <a:custGeom>
            <a:avLst/>
            <a:gdLst/>
            <a:ahLst/>
            <a:cxnLst/>
            <a:rect l="l" t="t" r="r" b="b"/>
            <a:pathLst>
              <a:path w="381000" h="317500">
                <a:moveTo>
                  <a:pt x="381000" y="0"/>
                </a:moveTo>
                <a:lnTo>
                  <a:pt x="0" y="0"/>
                </a:lnTo>
                <a:lnTo>
                  <a:pt x="0" y="317500"/>
                </a:lnTo>
                <a:lnTo>
                  <a:pt x="381000" y="317500"/>
                </a:lnTo>
                <a:lnTo>
                  <a:pt x="381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6" name="object 56"/>
          <p:cNvSpPr/>
          <p:nvPr/>
        </p:nvSpPr>
        <p:spPr>
          <a:xfrm>
            <a:off x="6947688" y="5825168"/>
            <a:ext cx="190677" cy="158897"/>
          </a:xfrm>
          <a:custGeom>
            <a:avLst/>
            <a:gdLst/>
            <a:ahLst/>
            <a:cxnLst/>
            <a:rect l="l" t="t" r="r" b="b"/>
            <a:pathLst>
              <a:path w="381000" h="317500">
                <a:moveTo>
                  <a:pt x="381000" y="0"/>
                </a:moveTo>
                <a:lnTo>
                  <a:pt x="0" y="0"/>
                </a:lnTo>
                <a:lnTo>
                  <a:pt x="0" y="317500"/>
                </a:lnTo>
                <a:lnTo>
                  <a:pt x="381000" y="317500"/>
                </a:lnTo>
                <a:lnTo>
                  <a:pt x="381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7" name="object 57"/>
          <p:cNvSpPr/>
          <p:nvPr/>
        </p:nvSpPr>
        <p:spPr>
          <a:xfrm>
            <a:off x="6947688" y="5526442"/>
            <a:ext cx="190677" cy="158897"/>
          </a:xfrm>
          <a:custGeom>
            <a:avLst/>
            <a:gdLst/>
            <a:ahLst/>
            <a:cxnLst/>
            <a:rect l="l" t="t" r="r" b="b"/>
            <a:pathLst>
              <a:path w="381000" h="317500">
                <a:moveTo>
                  <a:pt x="381000" y="0"/>
                </a:moveTo>
                <a:lnTo>
                  <a:pt x="0" y="0"/>
                </a:lnTo>
                <a:lnTo>
                  <a:pt x="0" y="317500"/>
                </a:lnTo>
                <a:lnTo>
                  <a:pt x="381000" y="317500"/>
                </a:lnTo>
                <a:lnTo>
                  <a:pt x="381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8" name="object 58"/>
          <p:cNvSpPr/>
          <p:nvPr/>
        </p:nvSpPr>
        <p:spPr>
          <a:xfrm>
            <a:off x="6947688" y="5265850"/>
            <a:ext cx="190677" cy="158897"/>
          </a:xfrm>
          <a:custGeom>
            <a:avLst/>
            <a:gdLst/>
            <a:ahLst/>
            <a:cxnLst/>
            <a:rect l="l" t="t" r="r" b="b"/>
            <a:pathLst>
              <a:path w="381000" h="317500">
                <a:moveTo>
                  <a:pt x="381000" y="0"/>
                </a:moveTo>
                <a:lnTo>
                  <a:pt x="0" y="0"/>
                </a:lnTo>
                <a:lnTo>
                  <a:pt x="0" y="317500"/>
                </a:lnTo>
                <a:lnTo>
                  <a:pt x="381000" y="317500"/>
                </a:lnTo>
                <a:lnTo>
                  <a:pt x="381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59" name="object 59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2968699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1008" y="1077322"/>
            <a:ext cx="355930" cy="3559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0887" y="1155163"/>
            <a:ext cx="1574955" cy="19817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862959" y="1738334"/>
            <a:ext cx="2466083" cy="1207618"/>
            <a:chOff x="12700" y="1981200"/>
            <a:chExt cx="4927600" cy="2413000"/>
          </a:xfrm>
        </p:grpSpPr>
        <p:sp>
          <p:nvSpPr>
            <p:cNvPr id="5" name="object 5"/>
            <p:cNvSpPr/>
            <p:nvPr/>
          </p:nvSpPr>
          <p:spPr>
            <a:xfrm>
              <a:off x="1295400" y="1981200"/>
              <a:ext cx="3594100" cy="1206500"/>
            </a:xfrm>
            <a:custGeom>
              <a:avLst/>
              <a:gdLst/>
              <a:ahLst/>
              <a:cxnLst/>
              <a:rect l="l" t="t" r="r" b="b"/>
              <a:pathLst>
                <a:path w="3594100" h="1206500">
                  <a:moveTo>
                    <a:pt x="0" y="1206500"/>
                  </a:moveTo>
                  <a:lnTo>
                    <a:pt x="3594100" y="1206500"/>
                  </a:lnTo>
                  <a:lnTo>
                    <a:pt x="35941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6" name="object 6"/>
            <p:cNvSpPr/>
            <p:nvPr/>
          </p:nvSpPr>
          <p:spPr>
            <a:xfrm>
              <a:off x="1295400" y="1981199"/>
              <a:ext cx="3644900" cy="1206500"/>
            </a:xfrm>
            <a:custGeom>
              <a:avLst/>
              <a:gdLst/>
              <a:ahLst/>
              <a:cxnLst/>
              <a:rect l="l" t="t" r="r" b="b"/>
              <a:pathLst>
                <a:path w="3644900" h="1206500">
                  <a:moveTo>
                    <a:pt x="3644900" y="1193800"/>
                  </a:moveTo>
                  <a:lnTo>
                    <a:pt x="0" y="1193800"/>
                  </a:lnTo>
                  <a:lnTo>
                    <a:pt x="0" y="1206500"/>
                  </a:lnTo>
                  <a:lnTo>
                    <a:pt x="3644900" y="1206500"/>
                  </a:lnTo>
                  <a:lnTo>
                    <a:pt x="3644900" y="1193800"/>
                  </a:lnTo>
                  <a:close/>
                </a:path>
                <a:path w="3644900" h="1206500">
                  <a:moveTo>
                    <a:pt x="36449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44900" y="12700"/>
                  </a:lnTo>
                  <a:lnTo>
                    <a:pt x="3644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7" name="object 7"/>
            <p:cNvSpPr/>
            <p:nvPr/>
          </p:nvSpPr>
          <p:spPr>
            <a:xfrm>
              <a:off x="63500" y="1981200"/>
              <a:ext cx="1231900" cy="1206500"/>
            </a:xfrm>
            <a:custGeom>
              <a:avLst/>
              <a:gdLst/>
              <a:ahLst/>
              <a:cxnLst/>
              <a:rect l="l" t="t" r="r" b="b"/>
              <a:pathLst>
                <a:path w="1231900" h="1206500">
                  <a:moveTo>
                    <a:pt x="0" y="1206500"/>
                  </a:moveTo>
                  <a:lnTo>
                    <a:pt x="1231900" y="1206500"/>
                  </a:lnTo>
                  <a:lnTo>
                    <a:pt x="12319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605A5A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8" name="object 8"/>
            <p:cNvSpPr/>
            <p:nvPr/>
          </p:nvSpPr>
          <p:spPr>
            <a:xfrm>
              <a:off x="63500" y="3187700"/>
              <a:ext cx="3594100" cy="1206500"/>
            </a:xfrm>
            <a:custGeom>
              <a:avLst/>
              <a:gdLst/>
              <a:ahLst/>
              <a:cxnLst/>
              <a:rect l="l" t="t" r="r" b="b"/>
              <a:pathLst>
                <a:path w="3594100" h="1206500">
                  <a:moveTo>
                    <a:pt x="0" y="1206500"/>
                  </a:moveTo>
                  <a:lnTo>
                    <a:pt x="3594100" y="1206500"/>
                  </a:lnTo>
                  <a:lnTo>
                    <a:pt x="35941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9" name="object 9"/>
            <p:cNvSpPr/>
            <p:nvPr/>
          </p:nvSpPr>
          <p:spPr>
            <a:xfrm>
              <a:off x="12700" y="3187699"/>
              <a:ext cx="3644900" cy="1206500"/>
            </a:xfrm>
            <a:custGeom>
              <a:avLst/>
              <a:gdLst/>
              <a:ahLst/>
              <a:cxnLst/>
              <a:rect l="l" t="t" r="r" b="b"/>
              <a:pathLst>
                <a:path w="3644900" h="1206500">
                  <a:moveTo>
                    <a:pt x="3644900" y="1193800"/>
                  </a:moveTo>
                  <a:lnTo>
                    <a:pt x="0" y="1193800"/>
                  </a:lnTo>
                  <a:lnTo>
                    <a:pt x="0" y="1206500"/>
                  </a:lnTo>
                  <a:lnTo>
                    <a:pt x="3644900" y="1206500"/>
                  </a:lnTo>
                  <a:lnTo>
                    <a:pt x="3644900" y="1193800"/>
                  </a:lnTo>
                  <a:close/>
                </a:path>
                <a:path w="3644900" h="1206500">
                  <a:moveTo>
                    <a:pt x="36449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44900" y="12700"/>
                  </a:lnTo>
                  <a:lnTo>
                    <a:pt x="3644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7600" y="3187700"/>
              <a:ext cx="1231900" cy="1206500"/>
            </a:xfrm>
            <a:custGeom>
              <a:avLst/>
              <a:gdLst/>
              <a:ahLst/>
              <a:cxnLst/>
              <a:rect l="l" t="t" r="r" b="b"/>
              <a:pathLst>
                <a:path w="1231900" h="1206500">
                  <a:moveTo>
                    <a:pt x="0" y="1206500"/>
                  </a:moveTo>
                  <a:lnTo>
                    <a:pt x="1231900" y="1206500"/>
                  </a:lnTo>
                  <a:lnTo>
                    <a:pt x="12319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605A5A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862959" y="2945952"/>
            <a:ext cx="2466083" cy="1811427"/>
            <a:chOff x="12700" y="4394200"/>
            <a:chExt cx="4927600" cy="3619500"/>
          </a:xfrm>
        </p:grpSpPr>
        <p:sp>
          <p:nvSpPr>
            <p:cNvPr id="12" name="object 12"/>
            <p:cNvSpPr/>
            <p:nvPr/>
          </p:nvSpPr>
          <p:spPr>
            <a:xfrm>
              <a:off x="63500" y="5600700"/>
              <a:ext cx="3594100" cy="1206500"/>
            </a:xfrm>
            <a:custGeom>
              <a:avLst/>
              <a:gdLst/>
              <a:ahLst/>
              <a:cxnLst/>
              <a:rect l="l" t="t" r="r" b="b"/>
              <a:pathLst>
                <a:path w="3594100" h="1206500">
                  <a:moveTo>
                    <a:pt x="0" y="1206500"/>
                  </a:moveTo>
                  <a:lnTo>
                    <a:pt x="3594100" y="1206500"/>
                  </a:lnTo>
                  <a:lnTo>
                    <a:pt x="35941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3" name="object 13"/>
            <p:cNvSpPr/>
            <p:nvPr/>
          </p:nvSpPr>
          <p:spPr>
            <a:xfrm>
              <a:off x="12700" y="5600699"/>
              <a:ext cx="3644900" cy="1206500"/>
            </a:xfrm>
            <a:custGeom>
              <a:avLst/>
              <a:gdLst/>
              <a:ahLst/>
              <a:cxnLst/>
              <a:rect l="l" t="t" r="r" b="b"/>
              <a:pathLst>
                <a:path w="3644900" h="1206500">
                  <a:moveTo>
                    <a:pt x="3644900" y="1193800"/>
                  </a:moveTo>
                  <a:lnTo>
                    <a:pt x="0" y="1193800"/>
                  </a:lnTo>
                  <a:lnTo>
                    <a:pt x="0" y="1206500"/>
                  </a:lnTo>
                  <a:lnTo>
                    <a:pt x="3644900" y="1206500"/>
                  </a:lnTo>
                  <a:lnTo>
                    <a:pt x="3644900" y="1193800"/>
                  </a:lnTo>
                  <a:close/>
                </a:path>
                <a:path w="3644900" h="1206500">
                  <a:moveTo>
                    <a:pt x="36449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44900" y="12700"/>
                  </a:lnTo>
                  <a:lnTo>
                    <a:pt x="3644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7600" y="5600700"/>
              <a:ext cx="1231900" cy="1206500"/>
            </a:xfrm>
            <a:custGeom>
              <a:avLst/>
              <a:gdLst/>
              <a:ahLst/>
              <a:cxnLst/>
              <a:rect l="l" t="t" r="r" b="b"/>
              <a:pathLst>
                <a:path w="1231900" h="1206500">
                  <a:moveTo>
                    <a:pt x="0" y="1206500"/>
                  </a:moveTo>
                  <a:lnTo>
                    <a:pt x="1231900" y="1206500"/>
                  </a:lnTo>
                  <a:lnTo>
                    <a:pt x="12319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605A5A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5400" y="4394200"/>
              <a:ext cx="3594100" cy="1206500"/>
            </a:xfrm>
            <a:custGeom>
              <a:avLst/>
              <a:gdLst/>
              <a:ahLst/>
              <a:cxnLst/>
              <a:rect l="l" t="t" r="r" b="b"/>
              <a:pathLst>
                <a:path w="3594100" h="1206500">
                  <a:moveTo>
                    <a:pt x="0" y="1206500"/>
                  </a:moveTo>
                  <a:lnTo>
                    <a:pt x="3594100" y="1206500"/>
                  </a:lnTo>
                  <a:lnTo>
                    <a:pt x="35941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5400" y="4394199"/>
              <a:ext cx="3644900" cy="1206500"/>
            </a:xfrm>
            <a:custGeom>
              <a:avLst/>
              <a:gdLst/>
              <a:ahLst/>
              <a:cxnLst/>
              <a:rect l="l" t="t" r="r" b="b"/>
              <a:pathLst>
                <a:path w="3644900" h="1206500">
                  <a:moveTo>
                    <a:pt x="3644900" y="1193800"/>
                  </a:moveTo>
                  <a:lnTo>
                    <a:pt x="0" y="1193800"/>
                  </a:lnTo>
                  <a:lnTo>
                    <a:pt x="0" y="1206500"/>
                  </a:lnTo>
                  <a:lnTo>
                    <a:pt x="3644900" y="1206500"/>
                  </a:lnTo>
                  <a:lnTo>
                    <a:pt x="3644900" y="1193800"/>
                  </a:lnTo>
                  <a:close/>
                </a:path>
                <a:path w="3644900" h="1206500">
                  <a:moveTo>
                    <a:pt x="36449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44900" y="12700"/>
                  </a:lnTo>
                  <a:lnTo>
                    <a:pt x="3644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500" y="4394200"/>
              <a:ext cx="1231900" cy="1206500"/>
            </a:xfrm>
            <a:custGeom>
              <a:avLst/>
              <a:gdLst/>
              <a:ahLst/>
              <a:cxnLst/>
              <a:rect l="l" t="t" r="r" b="b"/>
              <a:pathLst>
                <a:path w="1231900" h="1206500">
                  <a:moveTo>
                    <a:pt x="0" y="1206500"/>
                  </a:moveTo>
                  <a:lnTo>
                    <a:pt x="1231900" y="1206500"/>
                  </a:lnTo>
                  <a:lnTo>
                    <a:pt x="12319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605A5A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8" name="object 18"/>
            <p:cNvSpPr/>
            <p:nvPr/>
          </p:nvSpPr>
          <p:spPr>
            <a:xfrm>
              <a:off x="1295400" y="6807200"/>
              <a:ext cx="3594100" cy="1206500"/>
            </a:xfrm>
            <a:custGeom>
              <a:avLst/>
              <a:gdLst/>
              <a:ahLst/>
              <a:cxnLst/>
              <a:rect l="l" t="t" r="r" b="b"/>
              <a:pathLst>
                <a:path w="3594100" h="1206500">
                  <a:moveTo>
                    <a:pt x="0" y="1206500"/>
                  </a:moveTo>
                  <a:lnTo>
                    <a:pt x="3594100" y="1206500"/>
                  </a:lnTo>
                  <a:lnTo>
                    <a:pt x="35941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9" name="object 19"/>
            <p:cNvSpPr/>
            <p:nvPr/>
          </p:nvSpPr>
          <p:spPr>
            <a:xfrm>
              <a:off x="1295400" y="6807199"/>
              <a:ext cx="3644900" cy="1206500"/>
            </a:xfrm>
            <a:custGeom>
              <a:avLst/>
              <a:gdLst/>
              <a:ahLst/>
              <a:cxnLst/>
              <a:rect l="l" t="t" r="r" b="b"/>
              <a:pathLst>
                <a:path w="3644900" h="1206500">
                  <a:moveTo>
                    <a:pt x="3644900" y="1193800"/>
                  </a:moveTo>
                  <a:lnTo>
                    <a:pt x="0" y="1193800"/>
                  </a:lnTo>
                  <a:lnTo>
                    <a:pt x="0" y="1206500"/>
                  </a:lnTo>
                  <a:lnTo>
                    <a:pt x="3644900" y="1206500"/>
                  </a:lnTo>
                  <a:lnTo>
                    <a:pt x="3644900" y="1193800"/>
                  </a:lnTo>
                  <a:close/>
                </a:path>
                <a:path w="3644900" h="1206500">
                  <a:moveTo>
                    <a:pt x="36449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44900" y="12700"/>
                  </a:lnTo>
                  <a:lnTo>
                    <a:pt x="3644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0" name="object 20"/>
            <p:cNvSpPr/>
            <p:nvPr/>
          </p:nvSpPr>
          <p:spPr>
            <a:xfrm>
              <a:off x="63500" y="6807200"/>
              <a:ext cx="1231900" cy="1206500"/>
            </a:xfrm>
            <a:custGeom>
              <a:avLst/>
              <a:gdLst/>
              <a:ahLst/>
              <a:cxnLst/>
              <a:rect l="l" t="t" r="r" b="b"/>
              <a:pathLst>
                <a:path w="1231900" h="1206500">
                  <a:moveTo>
                    <a:pt x="0" y="1206500"/>
                  </a:moveTo>
                  <a:lnTo>
                    <a:pt x="1231900" y="1206500"/>
                  </a:lnTo>
                  <a:lnTo>
                    <a:pt x="12319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605A5A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7188" y="4922632"/>
            <a:ext cx="324150" cy="22881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856603" y="5310341"/>
            <a:ext cx="2478795" cy="6356"/>
          </a:xfrm>
          <a:custGeom>
            <a:avLst/>
            <a:gdLst/>
            <a:ahLst/>
            <a:cxnLst/>
            <a:rect l="l" t="t" r="r" b="b"/>
            <a:pathLst>
              <a:path w="4953000" h="12700">
                <a:moveTo>
                  <a:pt x="4953000" y="0"/>
                </a:moveTo>
                <a:lnTo>
                  <a:pt x="0" y="0"/>
                </a:lnTo>
                <a:lnTo>
                  <a:pt x="0" y="12700"/>
                </a:lnTo>
                <a:lnTo>
                  <a:pt x="4953000" y="127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23" name="object 23"/>
          <p:cNvGrpSpPr/>
          <p:nvPr/>
        </p:nvGrpSpPr>
        <p:grpSpPr>
          <a:xfrm>
            <a:off x="5091770" y="5621780"/>
            <a:ext cx="476691" cy="209744"/>
            <a:chOff x="469900" y="9740900"/>
            <a:chExt cx="952500" cy="419100"/>
          </a:xfrm>
        </p:grpSpPr>
        <p:sp>
          <p:nvSpPr>
            <p:cNvPr id="24" name="object 24"/>
            <p:cNvSpPr/>
            <p:nvPr/>
          </p:nvSpPr>
          <p:spPr>
            <a:xfrm>
              <a:off x="469900" y="97409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63500" y="0"/>
                  </a:moveTo>
                  <a:lnTo>
                    <a:pt x="889000" y="0"/>
                  </a:lnTo>
                  <a:lnTo>
                    <a:pt x="913717" y="4990"/>
                  </a:lnTo>
                  <a:lnTo>
                    <a:pt x="933901" y="18598"/>
                  </a:lnTo>
                  <a:lnTo>
                    <a:pt x="947509" y="38782"/>
                  </a:lnTo>
                  <a:lnTo>
                    <a:pt x="952500" y="63500"/>
                  </a:lnTo>
                  <a:lnTo>
                    <a:pt x="952500" y="355600"/>
                  </a:lnTo>
                  <a:lnTo>
                    <a:pt x="947509" y="380317"/>
                  </a:lnTo>
                  <a:lnTo>
                    <a:pt x="933901" y="400501"/>
                  </a:lnTo>
                  <a:lnTo>
                    <a:pt x="913717" y="414109"/>
                  </a:lnTo>
                  <a:lnTo>
                    <a:pt x="889000" y="419100"/>
                  </a:lnTo>
                  <a:lnTo>
                    <a:pt x="63500" y="419100"/>
                  </a:lnTo>
                  <a:lnTo>
                    <a:pt x="38782" y="414109"/>
                  </a:lnTo>
                  <a:lnTo>
                    <a:pt x="18598" y="400501"/>
                  </a:lnTo>
                  <a:lnTo>
                    <a:pt x="4990" y="380317"/>
                  </a:lnTo>
                  <a:lnTo>
                    <a:pt x="0" y="355600"/>
                  </a:lnTo>
                  <a:lnTo>
                    <a:pt x="0" y="63500"/>
                  </a:lnTo>
                  <a:lnTo>
                    <a:pt x="4990" y="38782"/>
                  </a:lnTo>
                  <a:lnTo>
                    <a:pt x="18598" y="18598"/>
                  </a:lnTo>
                  <a:lnTo>
                    <a:pt x="38782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5" name="object 25"/>
            <p:cNvSpPr/>
            <p:nvPr/>
          </p:nvSpPr>
          <p:spPr>
            <a:xfrm>
              <a:off x="626376" y="9881754"/>
              <a:ext cx="504825" cy="140970"/>
            </a:xfrm>
            <a:custGeom>
              <a:avLst/>
              <a:gdLst/>
              <a:ahLst/>
              <a:cxnLst/>
              <a:rect l="l" t="t" r="r" b="b"/>
              <a:pathLst>
                <a:path w="504825" h="140970">
                  <a:moveTo>
                    <a:pt x="16776" y="0"/>
                  </a:moveTo>
                  <a:lnTo>
                    <a:pt x="0" y="0"/>
                  </a:lnTo>
                  <a:lnTo>
                    <a:pt x="0" y="138545"/>
                  </a:lnTo>
                  <a:lnTo>
                    <a:pt x="16776" y="138545"/>
                  </a:lnTo>
                  <a:lnTo>
                    <a:pt x="16776" y="76578"/>
                  </a:lnTo>
                  <a:lnTo>
                    <a:pt x="107426" y="76578"/>
                  </a:lnTo>
                  <a:lnTo>
                    <a:pt x="107426" y="61696"/>
                  </a:lnTo>
                  <a:lnTo>
                    <a:pt x="16776" y="61696"/>
                  </a:lnTo>
                  <a:lnTo>
                    <a:pt x="16776" y="0"/>
                  </a:lnTo>
                  <a:close/>
                </a:path>
                <a:path w="504825" h="140970">
                  <a:moveTo>
                    <a:pt x="107426" y="76578"/>
                  </a:moveTo>
                  <a:lnTo>
                    <a:pt x="90649" y="76578"/>
                  </a:lnTo>
                  <a:lnTo>
                    <a:pt x="90649" y="138545"/>
                  </a:lnTo>
                  <a:lnTo>
                    <a:pt x="107426" y="138545"/>
                  </a:lnTo>
                  <a:lnTo>
                    <a:pt x="107426" y="76578"/>
                  </a:lnTo>
                  <a:close/>
                </a:path>
                <a:path w="504825" h="140970">
                  <a:moveTo>
                    <a:pt x="107426" y="0"/>
                  </a:moveTo>
                  <a:lnTo>
                    <a:pt x="90649" y="0"/>
                  </a:lnTo>
                  <a:lnTo>
                    <a:pt x="90649" y="61696"/>
                  </a:lnTo>
                  <a:lnTo>
                    <a:pt x="107426" y="61696"/>
                  </a:lnTo>
                  <a:lnTo>
                    <a:pt x="107426" y="0"/>
                  </a:lnTo>
                  <a:close/>
                </a:path>
                <a:path w="504825" h="140970">
                  <a:moveTo>
                    <a:pt x="181062" y="33283"/>
                  </a:moveTo>
                  <a:lnTo>
                    <a:pt x="143833" y="50714"/>
                  </a:lnTo>
                  <a:lnTo>
                    <a:pt x="133979" y="87132"/>
                  </a:lnTo>
                  <a:lnTo>
                    <a:pt x="134346" y="94928"/>
                  </a:lnTo>
                  <a:lnTo>
                    <a:pt x="156370" y="134012"/>
                  </a:lnTo>
                  <a:lnTo>
                    <a:pt x="181062" y="140710"/>
                  </a:lnTo>
                  <a:lnTo>
                    <a:pt x="187878" y="140291"/>
                  </a:lnTo>
                  <a:lnTo>
                    <a:pt x="215568" y="126368"/>
                  </a:lnTo>
                  <a:lnTo>
                    <a:pt x="173937" y="126368"/>
                  </a:lnTo>
                  <a:lnTo>
                    <a:pt x="168074" y="124542"/>
                  </a:lnTo>
                  <a:lnTo>
                    <a:pt x="158874" y="117235"/>
                  </a:lnTo>
                  <a:lnTo>
                    <a:pt x="155469" y="112432"/>
                  </a:lnTo>
                  <a:lnTo>
                    <a:pt x="151049" y="100526"/>
                  </a:lnTo>
                  <a:lnTo>
                    <a:pt x="149944" y="94077"/>
                  </a:lnTo>
                  <a:lnTo>
                    <a:pt x="149944" y="80186"/>
                  </a:lnTo>
                  <a:lnTo>
                    <a:pt x="173937" y="47624"/>
                  </a:lnTo>
                  <a:lnTo>
                    <a:pt x="215558" y="47624"/>
                  </a:lnTo>
                  <a:lnTo>
                    <a:pt x="212767" y="44445"/>
                  </a:lnTo>
                  <a:lnTo>
                    <a:pt x="205687" y="39980"/>
                  </a:lnTo>
                  <a:lnTo>
                    <a:pt x="200190" y="37050"/>
                  </a:lnTo>
                  <a:lnTo>
                    <a:pt x="194254" y="34957"/>
                  </a:lnTo>
                  <a:lnTo>
                    <a:pt x="187878" y="33701"/>
                  </a:lnTo>
                  <a:lnTo>
                    <a:pt x="181062" y="33283"/>
                  </a:lnTo>
                  <a:close/>
                </a:path>
                <a:path w="504825" h="140970">
                  <a:moveTo>
                    <a:pt x="215558" y="47624"/>
                  </a:moveTo>
                  <a:lnTo>
                    <a:pt x="188188" y="47624"/>
                  </a:lnTo>
                  <a:lnTo>
                    <a:pt x="194051" y="49474"/>
                  </a:lnTo>
                  <a:lnTo>
                    <a:pt x="203251" y="56870"/>
                  </a:lnTo>
                  <a:lnTo>
                    <a:pt x="206656" y="61718"/>
                  </a:lnTo>
                  <a:lnTo>
                    <a:pt x="211076" y="73715"/>
                  </a:lnTo>
                  <a:lnTo>
                    <a:pt x="212181" y="80186"/>
                  </a:lnTo>
                  <a:lnTo>
                    <a:pt x="212181" y="94077"/>
                  </a:lnTo>
                  <a:lnTo>
                    <a:pt x="188188" y="126368"/>
                  </a:lnTo>
                  <a:lnTo>
                    <a:pt x="215568" y="126368"/>
                  </a:lnTo>
                  <a:lnTo>
                    <a:pt x="228146" y="87132"/>
                  </a:lnTo>
                  <a:lnTo>
                    <a:pt x="227774" y="79272"/>
                  </a:lnTo>
                  <a:lnTo>
                    <a:pt x="226658" y="71927"/>
                  </a:lnTo>
                  <a:lnTo>
                    <a:pt x="224798" y="65099"/>
                  </a:lnTo>
                  <a:lnTo>
                    <a:pt x="222193" y="58787"/>
                  </a:lnTo>
                  <a:lnTo>
                    <a:pt x="218269" y="50714"/>
                  </a:lnTo>
                  <a:lnTo>
                    <a:pt x="215558" y="47624"/>
                  </a:lnTo>
                  <a:close/>
                </a:path>
                <a:path w="504825" h="140970">
                  <a:moveTo>
                    <a:pt x="267941" y="34636"/>
                  </a:moveTo>
                  <a:lnTo>
                    <a:pt x="252517" y="34636"/>
                  </a:lnTo>
                  <a:lnTo>
                    <a:pt x="252517" y="138545"/>
                  </a:lnTo>
                  <a:lnTo>
                    <a:pt x="268482" y="138545"/>
                  </a:lnTo>
                  <a:lnTo>
                    <a:pt x="268482" y="68506"/>
                  </a:lnTo>
                  <a:lnTo>
                    <a:pt x="269564" y="64018"/>
                  </a:lnTo>
                  <a:lnTo>
                    <a:pt x="273939" y="56216"/>
                  </a:lnTo>
                  <a:lnTo>
                    <a:pt x="276825" y="53149"/>
                  </a:lnTo>
                  <a:lnTo>
                    <a:pt x="280521" y="50872"/>
                  </a:lnTo>
                  <a:lnTo>
                    <a:pt x="267941" y="50872"/>
                  </a:lnTo>
                  <a:lnTo>
                    <a:pt x="267941" y="34636"/>
                  </a:lnTo>
                  <a:close/>
                </a:path>
                <a:path w="504825" h="140970">
                  <a:moveTo>
                    <a:pt x="323532" y="47624"/>
                  </a:moveTo>
                  <a:lnTo>
                    <a:pt x="298067" y="47624"/>
                  </a:lnTo>
                  <a:lnTo>
                    <a:pt x="303006" y="49451"/>
                  </a:lnTo>
                  <a:lnTo>
                    <a:pt x="306887" y="53149"/>
                  </a:lnTo>
                  <a:lnTo>
                    <a:pt x="310673" y="56712"/>
                  </a:lnTo>
                  <a:lnTo>
                    <a:pt x="312535" y="61335"/>
                  </a:lnTo>
                  <a:lnTo>
                    <a:pt x="312589" y="138545"/>
                  </a:lnTo>
                  <a:lnTo>
                    <a:pt x="328825" y="138545"/>
                  </a:lnTo>
                  <a:lnTo>
                    <a:pt x="328882" y="64018"/>
                  </a:lnTo>
                  <a:lnTo>
                    <a:pt x="330832" y="58629"/>
                  </a:lnTo>
                  <a:lnTo>
                    <a:pt x="337918" y="50872"/>
                  </a:lnTo>
                  <a:lnTo>
                    <a:pt x="325037" y="50872"/>
                  </a:lnTo>
                  <a:lnTo>
                    <a:pt x="323532" y="47624"/>
                  </a:lnTo>
                  <a:close/>
                </a:path>
                <a:path w="504825" h="140970">
                  <a:moveTo>
                    <a:pt x="384220" y="47624"/>
                  </a:moveTo>
                  <a:lnTo>
                    <a:pt x="357508" y="47624"/>
                  </a:lnTo>
                  <a:lnTo>
                    <a:pt x="362447" y="49271"/>
                  </a:lnTo>
                  <a:lnTo>
                    <a:pt x="370835" y="55855"/>
                  </a:lnTo>
                  <a:lnTo>
                    <a:pt x="372932" y="61335"/>
                  </a:lnTo>
                  <a:lnTo>
                    <a:pt x="372932" y="138545"/>
                  </a:lnTo>
                  <a:lnTo>
                    <a:pt x="388898" y="138545"/>
                  </a:lnTo>
                  <a:lnTo>
                    <a:pt x="388865" y="68506"/>
                  </a:lnTo>
                  <a:lnTo>
                    <a:pt x="388344" y="60440"/>
                  </a:lnTo>
                  <a:lnTo>
                    <a:pt x="386682" y="53087"/>
                  </a:lnTo>
                  <a:lnTo>
                    <a:pt x="384220" y="47624"/>
                  </a:lnTo>
                  <a:close/>
                </a:path>
                <a:path w="504825" h="140970">
                  <a:moveTo>
                    <a:pt x="304020" y="33283"/>
                  </a:moveTo>
                  <a:lnTo>
                    <a:pt x="290400" y="33283"/>
                  </a:lnTo>
                  <a:lnTo>
                    <a:pt x="284605" y="34839"/>
                  </a:lnTo>
                  <a:lnTo>
                    <a:pt x="274954" y="41017"/>
                  </a:lnTo>
                  <a:lnTo>
                    <a:pt x="271459" y="45324"/>
                  </a:lnTo>
                  <a:lnTo>
                    <a:pt x="269294" y="50872"/>
                  </a:lnTo>
                  <a:lnTo>
                    <a:pt x="280521" y="50872"/>
                  </a:lnTo>
                  <a:lnTo>
                    <a:pt x="283996" y="48729"/>
                  </a:lnTo>
                  <a:lnTo>
                    <a:pt x="287875" y="47624"/>
                  </a:lnTo>
                  <a:lnTo>
                    <a:pt x="323532" y="47624"/>
                  </a:lnTo>
                  <a:lnTo>
                    <a:pt x="322466" y="45324"/>
                  </a:lnTo>
                  <a:lnTo>
                    <a:pt x="318881" y="41017"/>
                  </a:lnTo>
                  <a:lnTo>
                    <a:pt x="314281" y="37951"/>
                  </a:lnTo>
                  <a:lnTo>
                    <a:pt x="309725" y="34839"/>
                  </a:lnTo>
                  <a:lnTo>
                    <a:pt x="304020" y="33283"/>
                  </a:lnTo>
                  <a:close/>
                </a:path>
                <a:path w="504825" h="140970">
                  <a:moveTo>
                    <a:pt x="366528" y="33283"/>
                  </a:moveTo>
                  <a:lnTo>
                    <a:pt x="349796" y="33283"/>
                  </a:lnTo>
                  <a:lnTo>
                    <a:pt x="343415" y="34884"/>
                  </a:lnTo>
                  <a:lnTo>
                    <a:pt x="332771" y="41243"/>
                  </a:lnTo>
                  <a:lnTo>
                    <a:pt x="328780" y="45505"/>
                  </a:lnTo>
                  <a:lnTo>
                    <a:pt x="326119" y="50872"/>
                  </a:lnTo>
                  <a:lnTo>
                    <a:pt x="337918" y="50872"/>
                  </a:lnTo>
                  <a:lnTo>
                    <a:pt x="338860" y="49834"/>
                  </a:lnTo>
                  <a:lnTo>
                    <a:pt x="344520" y="47624"/>
                  </a:lnTo>
                  <a:lnTo>
                    <a:pt x="384220" y="47624"/>
                  </a:lnTo>
                  <a:lnTo>
                    <a:pt x="383913" y="46944"/>
                  </a:lnTo>
                  <a:lnTo>
                    <a:pt x="380035" y="42010"/>
                  </a:lnTo>
                  <a:lnTo>
                    <a:pt x="374127" y="36192"/>
                  </a:lnTo>
                  <a:lnTo>
                    <a:pt x="366528" y="33283"/>
                  </a:lnTo>
                  <a:close/>
                </a:path>
                <a:path w="504825" h="140970">
                  <a:moveTo>
                    <a:pt x="465443" y="33283"/>
                  </a:moveTo>
                  <a:lnTo>
                    <a:pt x="460031" y="33283"/>
                  </a:lnTo>
                  <a:lnTo>
                    <a:pt x="453215" y="33714"/>
                  </a:lnTo>
                  <a:lnTo>
                    <a:pt x="419035" y="59260"/>
                  </a:lnTo>
                  <a:lnTo>
                    <a:pt x="413217" y="87402"/>
                  </a:lnTo>
                  <a:lnTo>
                    <a:pt x="413581" y="95140"/>
                  </a:lnTo>
                  <a:lnTo>
                    <a:pt x="435745" y="134080"/>
                  </a:lnTo>
                  <a:lnTo>
                    <a:pt x="461654" y="140710"/>
                  </a:lnTo>
                  <a:lnTo>
                    <a:pt x="468690" y="140710"/>
                  </a:lnTo>
                  <a:lnTo>
                    <a:pt x="475026" y="139627"/>
                  </a:lnTo>
                  <a:lnTo>
                    <a:pt x="486301" y="135253"/>
                  </a:lnTo>
                  <a:lnTo>
                    <a:pt x="491036" y="132186"/>
                  </a:lnTo>
                  <a:lnTo>
                    <a:pt x="496700" y="126368"/>
                  </a:lnTo>
                  <a:lnTo>
                    <a:pt x="455205" y="126368"/>
                  </a:lnTo>
                  <a:lnTo>
                    <a:pt x="449545" y="124970"/>
                  </a:lnTo>
                  <a:lnTo>
                    <a:pt x="429183" y="97685"/>
                  </a:lnTo>
                  <a:lnTo>
                    <a:pt x="429183" y="92002"/>
                  </a:lnTo>
                  <a:lnTo>
                    <a:pt x="424582" y="92002"/>
                  </a:lnTo>
                  <a:lnTo>
                    <a:pt x="424582" y="78202"/>
                  </a:lnTo>
                  <a:lnTo>
                    <a:pt x="429183" y="78202"/>
                  </a:lnTo>
                  <a:lnTo>
                    <a:pt x="429183" y="74910"/>
                  </a:lnTo>
                  <a:lnTo>
                    <a:pt x="453672" y="47624"/>
                  </a:lnTo>
                  <a:lnTo>
                    <a:pt x="493537" y="47624"/>
                  </a:lnTo>
                  <a:lnTo>
                    <a:pt x="490425" y="44738"/>
                  </a:lnTo>
                  <a:lnTo>
                    <a:pt x="486143" y="40724"/>
                  </a:lnTo>
                  <a:lnTo>
                    <a:pt x="481340" y="37793"/>
                  </a:lnTo>
                  <a:lnTo>
                    <a:pt x="470787" y="34185"/>
                  </a:lnTo>
                  <a:lnTo>
                    <a:pt x="465443" y="33283"/>
                  </a:lnTo>
                  <a:close/>
                </a:path>
                <a:path w="504825" h="140970">
                  <a:moveTo>
                    <a:pt x="487631" y="110132"/>
                  </a:moveTo>
                  <a:lnTo>
                    <a:pt x="465848" y="126368"/>
                  </a:lnTo>
                  <a:lnTo>
                    <a:pt x="496700" y="126368"/>
                  </a:lnTo>
                  <a:lnTo>
                    <a:pt x="498703" y="124294"/>
                  </a:lnTo>
                  <a:lnTo>
                    <a:pt x="501432" y="119693"/>
                  </a:lnTo>
                  <a:lnTo>
                    <a:pt x="503055" y="114462"/>
                  </a:lnTo>
                  <a:lnTo>
                    <a:pt x="487631" y="110132"/>
                  </a:lnTo>
                  <a:close/>
                </a:path>
                <a:path w="504825" h="140970">
                  <a:moveTo>
                    <a:pt x="429183" y="78202"/>
                  </a:moveTo>
                  <a:lnTo>
                    <a:pt x="424582" y="78202"/>
                  </a:lnTo>
                  <a:lnTo>
                    <a:pt x="424582" y="92002"/>
                  </a:lnTo>
                  <a:lnTo>
                    <a:pt x="429183" y="92002"/>
                  </a:lnTo>
                  <a:lnTo>
                    <a:pt x="429183" y="78202"/>
                  </a:lnTo>
                  <a:close/>
                </a:path>
                <a:path w="504825" h="140970">
                  <a:moveTo>
                    <a:pt x="493537" y="47624"/>
                  </a:moveTo>
                  <a:lnTo>
                    <a:pt x="465803" y="47624"/>
                  </a:lnTo>
                  <a:lnTo>
                    <a:pt x="470809" y="48955"/>
                  </a:lnTo>
                  <a:lnTo>
                    <a:pt x="479333" y="54277"/>
                  </a:lnTo>
                  <a:lnTo>
                    <a:pt x="482625" y="57907"/>
                  </a:lnTo>
                  <a:lnTo>
                    <a:pt x="484926" y="62507"/>
                  </a:lnTo>
                  <a:lnTo>
                    <a:pt x="487271" y="67107"/>
                  </a:lnTo>
                  <a:lnTo>
                    <a:pt x="488443" y="72339"/>
                  </a:lnTo>
                  <a:lnTo>
                    <a:pt x="488443" y="78202"/>
                  </a:lnTo>
                  <a:lnTo>
                    <a:pt x="429183" y="78202"/>
                  </a:lnTo>
                  <a:lnTo>
                    <a:pt x="429183" y="92002"/>
                  </a:lnTo>
                  <a:lnTo>
                    <a:pt x="504679" y="92002"/>
                  </a:lnTo>
                  <a:lnTo>
                    <a:pt x="504580" y="74910"/>
                  </a:lnTo>
                  <a:lnTo>
                    <a:pt x="503394" y="67378"/>
                  </a:lnTo>
                  <a:lnTo>
                    <a:pt x="498252" y="54119"/>
                  </a:lnTo>
                  <a:lnTo>
                    <a:pt x="494802" y="48797"/>
                  </a:lnTo>
                  <a:lnTo>
                    <a:pt x="493537" y="47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26" name="object 26"/>
          <p:cNvSpPr/>
          <p:nvPr/>
        </p:nvSpPr>
        <p:spPr>
          <a:xfrm>
            <a:off x="6617183" y="5621780"/>
            <a:ext cx="476691" cy="209744"/>
          </a:xfrm>
          <a:custGeom>
            <a:avLst/>
            <a:gdLst/>
            <a:ahLst/>
            <a:cxnLst/>
            <a:rect l="l" t="t" r="r" b="b"/>
            <a:pathLst>
              <a:path w="952500" h="419100">
                <a:moveTo>
                  <a:pt x="8890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55600"/>
                </a:lnTo>
                <a:lnTo>
                  <a:pt x="4990" y="380317"/>
                </a:lnTo>
                <a:lnTo>
                  <a:pt x="18598" y="400501"/>
                </a:lnTo>
                <a:lnTo>
                  <a:pt x="38782" y="414109"/>
                </a:lnTo>
                <a:lnTo>
                  <a:pt x="63500" y="419100"/>
                </a:lnTo>
                <a:lnTo>
                  <a:pt x="889000" y="419100"/>
                </a:lnTo>
                <a:lnTo>
                  <a:pt x="913717" y="414109"/>
                </a:lnTo>
                <a:lnTo>
                  <a:pt x="933901" y="400501"/>
                </a:lnTo>
                <a:lnTo>
                  <a:pt x="947509" y="380317"/>
                </a:lnTo>
                <a:lnTo>
                  <a:pt x="952500" y="355600"/>
                </a:lnTo>
                <a:lnTo>
                  <a:pt x="952500" y="63500"/>
                </a:lnTo>
                <a:lnTo>
                  <a:pt x="947509" y="38782"/>
                </a:lnTo>
                <a:lnTo>
                  <a:pt x="933901" y="18598"/>
                </a:lnTo>
                <a:lnTo>
                  <a:pt x="913717" y="4990"/>
                </a:lnTo>
                <a:lnTo>
                  <a:pt x="889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27" name="object 27"/>
          <p:cNvGrpSpPr/>
          <p:nvPr/>
        </p:nvGrpSpPr>
        <p:grpSpPr>
          <a:xfrm>
            <a:off x="5867188" y="5621780"/>
            <a:ext cx="476691" cy="209744"/>
            <a:chOff x="2019300" y="9740900"/>
            <a:chExt cx="952500" cy="419100"/>
          </a:xfrm>
        </p:grpSpPr>
        <p:sp>
          <p:nvSpPr>
            <p:cNvPr id="28" name="object 28"/>
            <p:cNvSpPr/>
            <p:nvPr/>
          </p:nvSpPr>
          <p:spPr>
            <a:xfrm>
              <a:off x="2019300" y="97409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8890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355600"/>
                  </a:lnTo>
                  <a:lnTo>
                    <a:pt x="4990" y="380317"/>
                  </a:lnTo>
                  <a:lnTo>
                    <a:pt x="18598" y="400501"/>
                  </a:lnTo>
                  <a:lnTo>
                    <a:pt x="38782" y="414109"/>
                  </a:lnTo>
                  <a:lnTo>
                    <a:pt x="63500" y="419100"/>
                  </a:lnTo>
                  <a:lnTo>
                    <a:pt x="889000" y="419100"/>
                  </a:lnTo>
                  <a:lnTo>
                    <a:pt x="913717" y="414109"/>
                  </a:lnTo>
                  <a:lnTo>
                    <a:pt x="933901" y="400501"/>
                  </a:lnTo>
                  <a:lnTo>
                    <a:pt x="947509" y="380317"/>
                  </a:lnTo>
                  <a:lnTo>
                    <a:pt x="952500" y="355600"/>
                  </a:lnTo>
                  <a:lnTo>
                    <a:pt x="952500" y="63500"/>
                  </a:lnTo>
                  <a:lnTo>
                    <a:pt x="947509" y="38782"/>
                  </a:lnTo>
                  <a:lnTo>
                    <a:pt x="933901" y="18598"/>
                  </a:lnTo>
                  <a:lnTo>
                    <a:pt x="913717" y="4990"/>
                  </a:lnTo>
                  <a:lnTo>
                    <a:pt x="889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9" name="object 29"/>
            <p:cNvSpPr/>
            <p:nvPr/>
          </p:nvSpPr>
          <p:spPr>
            <a:xfrm>
              <a:off x="2150358" y="9877425"/>
              <a:ext cx="685800" cy="145415"/>
            </a:xfrm>
            <a:custGeom>
              <a:avLst/>
              <a:gdLst/>
              <a:ahLst/>
              <a:cxnLst/>
              <a:rect l="l" t="t" r="r" b="b"/>
              <a:pathLst>
                <a:path w="685800" h="145415">
                  <a:moveTo>
                    <a:pt x="17047" y="4329"/>
                  </a:moveTo>
                  <a:lnTo>
                    <a:pt x="0" y="4329"/>
                  </a:lnTo>
                  <a:lnTo>
                    <a:pt x="37883" y="142874"/>
                  </a:lnTo>
                  <a:lnTo>
                    <a:pt x="55201" y="142874"/>
                  </a:lnTo>
                  <a:lnTo>
                    <a:pt x="62321" y="117168"/>
                  </a:lnTo>
                  <a:lnTo>
                    <a:pt x="46001" y="117168"/>
                  </a:lnTo>
                  <a:lnTo>
                    <a:pt x="17047" y="4329"/>
                  </a:lnTo>
                  <a:close/>
                </a:path>
                <a:path w="685800" h="145415">
                  <a:moveTo>
                    <a:pt x="103147" y="32471"/>
                  </a:moveTo>
                  <a:lnTo>
                    <a:pt x="86861" y="32471"/>
                  </a:lnTo>
                  <a:lnTo>
                    <a:pt x="117438" y="142874"/>
                  </a:lnTo>
                  <a:lnTo>
                    <a:pt x="134757" y="142874"/>
                  </a:lnTo>
                  <a:lnTo>
                    <a:pt x="141786" y="117168"/>
                  </a:lnTo>
                  <a:lnTo>
                    <a:pt x="125286" y="117168"/>
                  </a:lnTo>
                  <a:lnTo>
                    <a:pt x="103147" y="32471"/>
                  </a:lnTo>
                  <a:close/>
                </a:path>
                <a:path w="685800" h="145415">
                  <a:moveTo>
                    <a:pt x="95791" y="4329"/>
                  </a:moveTo>
                  <a:lnTo>
                    <a:pt x="76849" y="4329"/>
                  </a:lnTo>
                  <a:lnTo>
                    <a:pt x="47354" y="117168"/>
                  </a:lnTo>
                  <a:lnTo>
                    <a:pt x="62321" y="117168"/>
                  </a:lnTo>
                  <a:lnTo>
                    <a:pt x="85779" y="32471"/>
                  </a:lnTo>
                  <a:lnTo>
                    <a:pt x="103147" y="32471"/>
                  </a:lnTo>
                  <a:lnTo>
                    <a:pt x="95791" y="4329"/>
                  </a:lnTo>
                  <a:close/>
                </a:path>
                <a:path w="685800" h="145415">
                  <a:moveTo>
                    <a:pt x="172640" y="4329"/>
                  </a:moveTo>
                  <a:lnTo>
                    <a:pt x="155593" y="4329"/>
                  </a:lnTo>
                  <a:lnTo>
                    <a:pt x="126639" y="117168"/>
                  </a:lnTo>
                  <a:lnTo>
                    <a:pt x="141786" y="117168"/>
                  </a:lnTo>
                  <a:lnTo>
                    <a:pt x="172640" y="4329"/>
                  </a:lnTo>
                  <a:close/>
                </a:path>
                <a:path w="685800" h="145415">
                  <a:moveTo>
                    <a:pt x="207344" y="38965"/>
                  </a:moveTo>
                  <a:lnTo>
                    <a:pt x="191379" y="38965"/>
                  </a:lnTo>
                  <a:lnTo>
                    <a:pt x="191379" y="142874"/>
                  </a:lnTo>
                  <a:lnTo>
                    <a:pt x="207344" y="142874"/>
                  </a:lnTo>
                  <a:lnTo>
                    <a:pt x="207344" y="38965"/>
                  </a:lnTo>
                  <a:close/>
                </a:path>
                <a:path w="685800" h="145415">
                  <a:moveTo>
                    <a:pt x="202609" y="0"/>
                  </a:moveTo>
                  <a:lnTo>
                    <a:pt x="196385" y="0"/>
                  </a:lnTo>
                  <a:lnTo>
                    <a:pt x="193702" y="1059"/>
                  </a:lnTo>
                  <a:lnTo>
                    <a:pt x="191447" y="3179"/>
                  </a:lnTo>
                  <a:lnTo>
                    <a:pt x="189237" y="5299"/>
                  </a:lnTo>
                  <a:lnTo>
                    <a:pt x="188132" y="7847"/>
                  </a:lnTo>
                  <a:lnTo>
                    <a:pt x="188132" y="13800"/>
                  </a:lnTo>
                  <a:lnTo>
                    <a:pt x="189237" y="16348"/>
                  </a:lnTo>
                  <a:lnTo>
                    <a:pt x="191447" y="18468"/>
                  </a:lnTo>
                  <a:lnTo>
                    <a:pt x="193702" y="20587"/>
                  </a:lnTo>
                  <a:lnTo>
                    <a:pt x="196385" y="21647"/>
                  </a:lnTo>
                  <a:lnTo>
                    <a:pt x="202609" y="21647"/>
                  </a:lnTo>
                  <a:lnTo>
                    <a:pt x="205270" y="20587"/>
                  </a:lnTo>
                  <a:lnTo>
                    <a:pt x="207479" y="18468"/>
                  </a:lnTo>
                  <a:lnTo>
                    <a:pt x="209734" y="16348"/>
                  </a:lnTo>
                  <a:lnTo>
                    <a:pt x="210862" y="13800"/>
                  </a:lnTo>
                  <a:lnTo>
                    <a:pt x="210862" y="7847"/>
                  </a:lnTo>
                  <a:lnTo>
                    <a:pt x="209734" y="5299"/>
                  </a:lnTo>
                  <a:lnTo>
                    <a:pt x="207479" y="3179"/>
                  </a:lnTo>
                  <a:lnTo>
                    <a:pt x="205270" y="1059"/>
                  </a:lnTo>
                  <a:lnTo>
                    <a:pt x="202609" y="0"/>
                  </a:lnTo>
                  <a:close/>
                </a:path>
                <a:path w="685800" h="145415">
                  <a:moveTo>
                    <a:pt x="247139" y="114191"/>
                  </a:moveTo>
                  <a:lnTo>
                    <a:pt x="231985" y="117980"/>
                  </a:lnTo>
                  <a:lnTo>
                    <a:pt x="233834" y="126819"/>
                  </a:lnTo>
                  <a:lnTo>
                    <a:pt x="238232" y="133539"/>
                  </a:lnTo>
                  <a:lnTo>
                    <a:pt x="271492" y="145039"/>
                  </a:lnTo>
                  <a:lnTo>
                    <a:pt x="279565" y="145039"/>
                  </a:lnTo>
                  <a:lnTo>
                    <a:pt x="286646" y="143686"/>
                  </a:lnTo>
                  <a:lnTo>
                    <a:pt x="298823" y="138274"/>
                  </a:lnTo>
                  <a:lnTo>
                    <a:pt x="303558" y="134576"/>
                  </a:lnTo>
                  <a:lnTo>
                    <a:pt x="306160" y="130968"/>
                  </a:lnTo>
                  <a:lnTo>
                    <a:pt x="264682" y="130968"/>
                  </a:lnTo>
                  <a:lnTo>
                    <a:pt x="259383" y="129570"/>
                  </a:lnTo>
                  <a:lnTo>
                    <a:pt x="255324" y="126774"/>
                  </a:lnTo>
                  <a:lnTo>
                    <a:pt x="251310" y="123978"/>
                  </a:lnTo>
                  <a:lnTo>
                    <a:pt x="248582" y="119784"/>
                  </a:lnTo>
                  <a:lnTo>
                    <a:pt x="247139" y="114191"/>
                  </a:lnTo>
                  <a:close/>
                </a:path>
                <a:path w="685800" h="145415">
                  <a:moveTo>
                    <a:pt x="283669" y="37612"/>
                  </a:moveTo>
                  <a:lnTo>
                    <a:pt x="266081" y="37612"/>
                  </a:lnTo>
                  <a:lnTo>
                    <a:pt x="259541" y="38898"/>
                  </a:lnTo>
                  <a:lnTo>
                    <a:pt x="235233" y="74819"/>
                  </a:lnTo>
                  <a:lnTo>
                    <a:pt x="237442" y="80795"/>
                  </a:lnTo>
                  <a:lnTo>
                    <a:pt x="241862" y="85576"/>
                  </a:lnTo>
                  <a:lnTo>
                    <a:pt x="246327" y="90311"/>
                  </a:lnTo>
                  <a:lnTo>
                    <a:pt x="253317" y="93806"/>
                  </a:lnTo>
                  <a:lnTo>
                    <a:pt x="285383" y="101338"/>
                  </a:lnTo>
                  <a:lnTo>
                    <a:pt x="289262" y="103187"/>
                  </a:lnTo>
                  <a:lnTo>
                    <a:pt x="291787" y="105667"/>
                  </a:lnTo>
                  <a:lnTo>
                    <a:pt x="294313" y="108103"/>
                  </a:lnTo>
                  <a:lnTo>
                    <a:pt x="295576" y="111124"/>
                  </a:lnTo>
                  <a:lnTo>
                    <a:pt x="295576" y="119197"/>
                  </a:lnTo>
                  <a:lnTo>
                    <a:pt x="293366" y="123031"/>
                  </a:lnTo>
                  <a:lnTo>
                    <a:pt x="284571" y="129390"/>
                  </a:lnTo>
                  <a:lnTo>
                    <a:pt x="278663" y="130968"/>
                  </a:lnTo>
                  <a:lnTo>
                    <a:pt x="306160" y="130968"/>
                  </a:lnTo>
                  <a:lnTo>
                    <a:pt x="310368" y="125196"/>
                  </a:lnTo>
                  <a:lnTo>
                    <a:pt x="312082" y="119874"/>
                  </a:lnTo>
                  <a:lnTo>
                    <a:pt x="312082" y="106660"/>
                  </a:lnTo>
                  <a:lnTo>
                    <a:pt x="309804" y="100729"/>
                  </a:lnTo>
                  <a:lnTo>
                    <a:pt x="305183" y="96061"/>
                  </a:lnTo>
                  <a:lnTo>
                    <a:pt x="300694" y="91484"/>
                  </a:lnTo>
                  <a:lnTo>
                    <a:pt x="293772" y="88034"/>
                  </a:lnTo>
                  <a:lnTo>
                    <a:pt x="262924" y="80457"/>
                  </a:lnTo>
                  <a:lnTo>
                    <a:pt x="258414" y="78540"/>
                  </a:lnTo>
                  <a:lnTo>
                    <a:pt x="252641" y="73940"/>
                  </a:lnTo>
                  <a:lnTo>
                    <a:pt x="251198" y="70806"/>
                  </a:lnTo>
                  <a:lnTo>
                    <a:pt x="251275" y="62237"/>
                  </a:lnTo>
                  <a:lnTo>
                    <a:pt x="253295" y="58696"/>
                  </a:lnTo>
                  <a:lnTo>
                    <a:pt x="261728" y="52879"/>
                  </a:lnTo>
                  <a:lnTo>
                    <a:pt x="267028" y="51413"/>
                  </a:lnTo>
                  <a:lnTo>
                    <a:pt x="305292" y="51413"/>
                  </a:lnTo>
                  <a:lnTo>
                    <a:pt x="303513" y="48887"/>
                  </a:lnTo>
                  <a:lnTo>
                    <a:pt x="291742" y="39867"/>
                  </a:lnTo>
                  <a:lnTo>
                    <a:pt x="283669" y="37612"/>
                  </a:lnTo>
                  <a:close/>
                </a:path>
                <a:path w="685800" h="145415">
                  <a:moveTo>
                    <a:pt x="305292" y="51413"/>
                  </a:moveTo>
                  <a:lnTo>
                    <a:pt x="278032" y="51413"/>
                  </a:lnTo>
                  <a:lnTo>
                    <a:pt x="281843" y="52157"/>
                  </a:lnTo>
                  <a:lnTo>
                    <a:pt x="287796" y="55134"/>
                  </a:lnTo>
                  <a:lnTo>
                    <a:pt x="290141" y="57028"/>
                  </a:lnTo>
                  <a:lnTo>
                    <a:pt x="291855" y="59328"/>
                  </a:lnTo>
                  <a:lnTo>
                    <a:pt x="293614" y="61583"/>
                  </a:lnTo>
                  <a:lnTo>
                    <a:pt x="294944" y="63905"/>
                  </a:lnTo>
                  <a:lnTo>
                    <a:pt x="295846" y="66296"/>
                  </a:lnTo>
                  <a:lnTo>
                    <a:pt x="310188" y="62237"/>
                  </a:lnTo>
                  <a:lnTo>
                    <a:pt x="307707" y="54840"/>
                  </a:lnTo>
                  <a:lnTo>
                    <a:pt x="305292" y="51413"/>
                  </a:lnTo>
                  <a:close/>
                </a:path>
                <a:path w="685800" h="145415">
                  <a:moveTo>
                    <a:pt x="352080" y="4329"/>
                  </a:moveTo>
                  <a:lnTo>
                    <a:pt x="336114" y="4329"/>
                  </a:lnTo>
                  <a:lnTo>
                    <a:pt x="336114" y="142874"/>
                  </a:lnTo>
                  <a:lnTo>
                    <a:pt x="352080" y="142874"/>
                  </a:lnTo>
                  <a:lnTo>
                    <a:pt x="352080" y="74323"/>
                  </a:lnTo>
                  <a:lnTo>
                    <a:pt x="353252" y="69182"/>
                  </a:lnTo>
                  <a:lnTo>
                    <a:pt x="355597" y="64943"/>
                  </a:lnTo>
                  <a:lnTo>
                    <a:pt x="357988" y="60703"/>
                  </a:lnTo>
                  <a:lnTo>
                    <a:pt x="361235" y="57479"/>
                  </a:lnTo>
                  <a:lnTo>
                    <a:pt x="365488" y="55201"/>
                  </a:lnTo>
                  <a:lnTo>
                    <a:pt x="352080" y="55201"/>
                  </a:lnTo>
                  <a:lnTo>
                    <a:pt x="352080" y="4329"/>
                  </a:lnTo>
                  <a:close/>
                </a:path>
                <a:path w="685800" h="145415">
                  <a:moveTo>
                    <a:pt x="413562" y="51954"/>
                  </a:moveTo>
                  <a:lnTo>
                    <a:pt x="386941" y="51954"/>
                  </a:lnTo>
                  <a:lnTo>
                    <a:pt x="392827" y="54232"/>
                  </a:lnTo>
                  <a:lnTo>
                    <a:pt x="397066" y="58787"/>
                  </a:lnTo>
                  <a:lnTo>
                    <a:pt x="401351" y="63297"/>
                  </a:lnTo>
                  <a:lnTo>
                    <a:pt x="403493" y="69678"/>
                  </a:lnTo>
                  <a:lnTo>
                    <a:pt x="403493" y="142874"/>
                  </a:lnTo>
                  <a:lnTo>
                    <a:pt x="419458" y="142874"/>
                  </a:lnTo>
                  <a:lnTo>
                    <a:pt x="419458" y="67919"/>
                  </a:lnTo>
                  <a:lnTo>
                    <a:pt x="417970" y="60568"/>
                  </a:lnTo>
                  <a:lnTo>
                    <a:pt x="414993" y="54795"/>
                  </a:lnTo>
                  <a:lnTo>
                    <a:pt x="413562" y="51954"/>
                  </a:lnTo>
                  <a:close/>
                </a:path>
                <a:path w="685800" h="145415">
                  <a:moveTo>
                    <a:pt x="391090" y="37612"/>
                  </a:moveTo>
                  <a:lnTo>
                    <a:pt x="375847" y="37612"/>
                  </a:lnTo>
                  <a:lnTo>
                    <a:pt x="369307" y="39213"/>
                  </a:lnTo>
                  <a:lnTo>
                    <a:pt x="359521" y="45572"/>
                  </a:lnTo>
                  <a:lnTo>
                    <a:pt x="355868" y="49834"/>
                  </a:lnTo>
                  <a:lnTo>
                    <a:pt x="353432" y="55201"/>
                  </a:lnTo>
                  <a:lnTo>
                    <a:pt x="365488" y="55201"/>
                  </a:lnTo>
                  <a:lnTo>
                    <a:pt x="369488" y="53059"/>
                  </a:lnTo>
                  <a:lnTo>
                    <a:pt x="374178" y="51954"/>
                  </a:lnTo>
                  <a:lnTo>
                    <a:pt x="413562" y="51954"/>
                  </a:lnTo>
                  <a:lnTo>
                    <a:pt x="412062" y="48977"/>
                  </a:lnTo>
                  <a:lnTo>
                    <a:pt x="407935" y="44670"/>
                  </a:lnTo>
                  <a:lnTo>
                    <a:pt x="397292" y="39033"/>
                  </a:lnTo>
                  <a:lnTo>
                    <a:pt x="391090" y="37612"/>
                  </a:lnTo>
                  <a:close/>
                </a:path>
                <a:path w="685800" h="145415">
                  <a:moveTo>
                    <a:pt x="464631" y="4329"/>
                  </a:moveTo>
                  <a:lnTo>
                    <a:pt x="448666" y="4329"/>
                  </a:lnTo>
                  <a:lnTo>
                    <a:pt x="448666" y="142874"/>
                  </a:lnTo>
                  <a:lnTo>
                    <a:pt x="464631" y="142874"/>
                  </a:lnTo>
                  <a:lnTo>
                    <a:pt x="464631" y="4329"/>
                  </a:lnTo>
                  <a:close/>
                </a:path>
                <a:path w="685800" h="145415">
                  <a:moveTo>
                    <a:pt x="509837" y="38965"/>
                  </a:moveTo>
                  <a:lnTo>
                    <a:pt x="493872" y="38965"/>
                  </a:lnTo>
                  <a:lnTo>
                    <a:pt x="493872" y="142874"/>
                  </a:lnTo>
                  <a:lnTo>
                    <a:pt x="509837" y="142874"/>
                  </a:lnTo>
                  <a:lnTo>
                    <a:pt x="509837" y="38965"/>
                  </a:lnTo>
                  <a:close/>
                </a:path>
                <a:path w="685800" h="145415">
                  <a:moveTo>
                    <a:pt x="505102" y="0"/>
                  </a:moveTo>
                  <a:lnTo>
                    <a:pt x="498878" y="0"/>
                  </a:lnTo>
                  <a:lnTo>
                    <a:pt x="496195" y="1059"/>
                  </a:lnTo>
                  <a:lnTo>
                    <a:pt x="493940" y="3179"/>
                  </a:lnTo>
                  <a:lnTo>
                    <a:pt x="491730" y="5299"/>
                  </a:lnTo>
                  <a:lnTo>
                    <a:pt x="490625" y="7847"/>
                  </a:lnTo>
                  <a:lnTo>
                    <a:pt x="490625" y="13800"/>
                  </a:lnTo>
                  <a:lnTo>
                    <a:pt x="491730" y="16348"/>
                  </a:lnTo>
                  <a:lnTo>
                    <a:pt x="493940" y="18468"/>
                  </a:lnTo>
                  <a:lnTo>
                    <a:pt x="496195" y="20587"/>
                  </a:lnTo>
                  <a:lnTo>
                    <a:pt x="498878" y="21647"/>
                  </a:lnTo>
                  <a:lnTo>
                    <a:pt x="505102" y="21647"/>
                  </a:lnTo>
                  <a:lnTo>
                    <a:pt x="507763" y="20587"/>
                  </a:lnTo>
                  <a:lnTo>
                    <a:pt x="509973" y="18468"/>
                  </a:lnTo>
                  <a:lnTo>
                    <a:pt x="512228" y="16348"/>
                  </a:lnTo>
                  <a:lnTo>
                    <a:pt x="513355" y="13800"/>
                  </a:lnTo>
                  <a:lnTo>
                    <a:pt x="513355" y="7847"/>
                  </a:lnTo>
                  <a:lnTo>
                    <a:pt x="512228" y="5299"/>
                  </a:lnTo>
                  <a:lnTo>
                    <a:pt x="509973" y="3179"/>
                  </a:lnTo>
                  <a:lnTo>
                    <a:pt x="507763" y="1059"/>
                  </a:lnTo>
                  <a:lnTo>
                    <a:pt x="505102" y="0"/>
                  </a:lnTo>
                  <a:close/>
                </a:path>
                <a:path w="685800" h="145415">
                  <a:moveTo>
                    <a:pt x="549632" y="114191"/>
                  </a:moveTo>
                  <a:lnTo>
                    <a:pt x="534479" y="117980"/>
                  </a:lnTo>
                  <a:lnTo>
                    <a:pt x="536328" y="126819"/>
                  </a:lnTo>
                  <a:lnTo>
                    <a:pt x="540725" y="133539"/>
                  </a:lnTo>
                  <a:lnTo>
                    <a:pt x="573986" y="145039"/>
                  </a:lnTo>
                  <a:lnTo>
                    <a:pt x="582058" y="145039"/>
                  </a:lnTo>
                  <a:lnTo>
                    <a:pt x="589139" y="143686"/>
                  </a:lnTo>
                  <a:lnTo>
                    <a:pt x="601316" y="138274"/>
                  </a:lnTo>
                  <a:lnTo>
                    <a:pt x="606051" y="134576"/>
                  </a:lnTo>
                  <a:lnTo>
                    <a:pt x="608653" y="130968"/>
                  </a:lnTo>
                  <a:lnTo>
                    <a:pt x="567176" y="130968"/>
                  </a:lnTo>
                  <a:lnTo>
                    <a:pt x="561876" y="129570"/>
                  </a:lnTo>
                  <a:lnTo>
                    <a:pt x="557817" y="126774"/>
                  </a:lnTo>
                  <a:lnTo>
                    <a:pt x="553804" y="123978"/>
                  </a:lnTo>
                  <a:lnTo>
                    <a:pt x="551075" y="119784"/>
                  </a:lnTo>
                  <a:lnTo>
                    <a:pt x="549632" y="114191"/>
                  </a:lnTo>
                  <a:close/>
                </a:path>
                <a:path w="685800" h="145415">
                  <a:moveTo>
                    <a:pt x="586162" y="37612"/>
                  </a:moveTo>
                  <a:lnTo>
                    <a:pt x="568574" y="37612"/>
                  </a:lnTo>
                  <a:lnTo>
                    <a:pt x="562034" y="38898"/>
                  </a:lnTo>
                  <a:lnTo>
                    <a:pt x="537726" y="74819"/>
                  </a:lnTo>
                  <a:lnTo>
                    <a:pt x="539936" y="80795"/>
                  </a:lnTo>
                  <a:lnTo>
                    <a:pt x="544355" y="85576"/>
                  </a:lnTo>
                  <a:lnTo>
                    <a:pt x="548820" y="90311"/>
                  </a:lnTo>
                  <a:lnTo>
                    <a:pt x="555811" y="93806"/>
                  </a:lnTo>
                  <a:lnTo>
                    <a:pt x="587876" y="101338"/>
                  </a:lnTo>
                  <a:lnTo>
                    <a:pt x="591755" y="103187"/>
                  </a:lnTo>
                  <a:lnTo>
                    <a:pt x="594280" y="105667"/>
                  </a:lnTo>
                  <a:lnTo>
                    <a:pt x="596806" y="108103"/>
                  </a:lnTo>
                  <a:lnTo>
                    <a:pt x="598069" y="111124"/>
                  </a:lnTo>
                  <a:lnTo>
                    <a:pt x="598069" y="119197"/>
                  </a:lnTo>
                  <a:lnTo>
                    <a:pt x="595859" y="123031"/>
                  </a:lnTo>
                  <a:lnTo>
                    <a:pt x="587064" y="129390"/>
                  </a:lnTo>
                  <a:lnTo>
                    <a:pt x="581156" y="130968"/>
                  </a:lnTo>
                  <a:lnTo>
                    <a:pt x="608653" y="130968"/>
                  </a:lnTo>
                  <a:lnTo>
                    <a:pt x="612861" y="125196"/>
                  </a:lnTo>
                  <a:lnTo>
                    <a:pt x="614575" y="119874"/>
                  </a:lnTo>
                  <a:lnTo>
                    <a:pt x="614575" y="106660"/>
                  </a:lnTo>
                  <a:lnTo>
                    <a:pt x="612298" y="100729"/>
                  </a:lnTo>
                  <a:lnTo>
                    <a:pt x="607676" y="96061"/>
                  </a:lnTo>
                  <a:lnTo>
                    <a:pt x="603187" y="91484"/>
                  </a:lnTo>
                  <a:lnTo>
                    <a:pt x="596265" y="88034"/>
                  </a:lnTo>
                  <a:lnTo>
                    <a:pt x="565417" y="80457"/>
                  </a:lnTo>
                  <a:lnTo>
                    <a:pt x="560907" y="78540"/>
                  </a:lnTo>
                  <a:lnTo>
                    <a:pt x="555134" y="73940"/>
                  </a:lnTo>
                  <a:lnTo>
                    <a:pt x="553691" y="70806"/>
                  </a:lnTo>
                  <a:lnTo>
                    <a:pt x="553768" y="62237"/>
                  </a:lnTo>
                  <a:lnTo>
                    <a:pt x="555788" y="58696"/>
                  </a:lnTo>
                  <a:lnTo>
                    <a:pt x="564222" y="52879"/>
                  </a:lnTo>
                  <a:lnTo>
                    <a:pt x="569521" y="51413"/>
                  </a:lnTo>
                  <a:lnTo>
                    <a:pt x="607786" y="51413"/>
                  </a:lnTo>
                  <a:lnTo>
                    <a:pt x="606006" y="48887"/>
                  </a:lnTo>
                  <a:lnTo>
                    <a:pt x="594235" y="39867"/>
                  </a:lnTo>
                  <a:lnTo>
                    <a:pt x="586162" y="37612"/>
                  </a:lnTo>
                  <a:close/>
                </a:path>
                <a:path w="685800" h="145415">
                  <a:moveTo>
                    <a:pt x="607786" y="51413"/>
                  </a:moveTo>
                  <a:lnTo>
                    <a:pt x="580525" y="51413"/>
                  </a:lnTo>
                  <a:lnTo>
                    <a:pt x="584336" y="52157"/>
                  </a:lnTo>
                  <a:lnTo>
                    <a:pt x="590289" y="55134"/>
                  </a:lnTo>
                  <a:lnTo>
                    <a:pt x="592634" y="57028"/>
                  </a:lnTo>
                  <a:lnTo>
                    <a:pt x="594348" y="59328"/>
                  </a:lnTo>
                  <a:lnTo>
                    <a:pt x="596107" y="61583"/>
                  </a:lnTo>
                  <a:lnTo>
                    <a:pt x="597437" y="63905"/>
                  </a:lnTo>
                  <a:lnTo>
                    <a:pt x="598339" y="66296"/>
                  </a:lnTo>
                  <a:lnTo>
                    <a:pt x="612681" y="62237"/>
                  </a:lnTo>
                  <a:lnTo>
                    <a:pt x="610200" y="54840"/>
                  </a:lnTo>
                  <a:lnTo>
                    <a:pt x="607786" y="51413"/>
                  </a:lnTo>
                  <a:close/>
                </a:path>
                <a:path w="685800" h="145415">
                  <a:moveTo>
                    <a:pt x="661608" y="14071"/>
                  </a:moveTo>
                  <a:lnTo>
                    <a:pt x="645643" y="14071"/>
                  </a:lnTo>
                  <a:lnTo>
                    <a:pt x="645643" y="123482"/>
                  </a:lnTo>
                  <a:lnTo>
                    <a:pt x="669275" y="144227"/>
                  </a:lnTo>
                  <a:lnTo>
                    <a:pt x="676762" y="144227"/>
                  </a:lnTo>
                  <a:lnTo>
                    <a:pt x="679219" y="144002"/>
                  </a:lnTo>
                  <a:lnTo>
                    <a:pt x="681159" y="143551"/>
                  </a:lnTo>
                  <a:lnTo>
                    <a:pt x="683098" y="143145"/>
                  </a:lnTo>
                  <a:lnTo>
                    <a:pt x="684609" y="142739"/>
                  </a:lnTo>
                  <a:lnTo>
                    <a:pt x="685691" y="142333"/>
                  </a:lnTo>
                  <a:lnTo>
                    <a:pt x="682628" y="128803"/>
                  </a:lnTo>
                  <a:lnTo>
                    <a:pt x="673063" y="128803"/>
                  </a:lnTo>
                  <a:lnTo>
                    <a:pt x="670831" y="128443"/>
                  </a:lnTo>
                  <a:lnTo>
                    <a:pt x="661608" y="117619"/>
                  </a:lnTo>
                  <a:lnTo>
                    <a:pt x="661608" y="14071"/>
                  </a:lnTo>
                  <a:close/>
                </a:path>
                <a:path w="685800" h="145415">
                  <a:moveTo>
                    <a:pt x="682444" y="127992"/>
                  </a:moveTo>
                  <a:lnTo>
                    <a:pt x="679738" y="128533"/>
                  </a:lnTo>
                  <a:lnTo>
                    <a:pt x="678611" y="128713"/>
                  </a:lnTo>
                  <a:lnTo>
                    <a:pt x="677167" y="128803"/>
                  </a:lnTo>
                  <a:lnTo>
                    <a:pt x="682628" y="128803"/>
                  </a:lnTo>
                  <a:lnTo>
                    <a:pt x="682444" y="127992"/>
                  </a:lnTo>
                  <a:close/>
                </a:path>
                <a:path w="685800" h="145415">
                  <a:moveTo>
                    <a:pt x="645643" y="38965"/>
                  </a:moveTo>
                  <a:lnTo>
                    <a:pt x="629948" y="38965"/>
                  </a:lnTo>
                  <a:lnTo>
                    <a:pt x="629948" y="52495"/>
                  </a:lnTo>
                  <a:lnTo>
                    <a:pt x="645643" y="52495"/>
                  </a:lnTo>
                  <a:lnTo>
                    <a:pt x="645643" y="38965"/>
                  </a:lnTo>
                  <a:close/>
                </a:path>
                <a:path w="685800" h="145415">
                  <a:moveTo>
                    <a:pt x="683797" y="38965"/>
                  </a:moveTo>
                  <a:lnTo>
                    <a:pt x="661608" y="38965"/>
                  </a:lnTo>
                  <a:lnTo>
                    <a:pt x="661608" y="52495"/>
                  </a:lnTo>
                  <a:lnTo>
                    <a:pt x="683797" y="52495"/>
                  </a:lnTo>
                  <a:lnTo>
                    <a:pt x="683797" y="38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30" name="object 30"/>
          <p:cNvSpPr/>
          <p:nvPr/>
        </p:nvSpPr>
        <p:spPr>
          <a:xfrm>
            <a:off x="6686429" y="5704036"/>
            <a:ext cx="348938" cy="71504"/>
          </a:xfrm>
          <a:custGeom>
            <a:avLst/>
            <a:gdLst/>
            <a:ahLst/>
            <a:cxnLst/>
            <a:rect l="l" t="t" r="r" b="b"/>
            <a:pathLst>
              <a:path w="697229" h="142875">
                <a:moveTo>
                  <a:pt x="68145" y="0"/>
                </a:moveTo>
                <a:lnTo>
                  <a:pt x="61154" y="0"/>
                </a:lnTo>
                <a:lnTo>
                  <a:pt x="52538" y="541"/>
                </a:lnTo>
                <a:lnTo>
                  <a:pt x="17301" y="19144"/>
                </a:lnTo>
                <a:lnTo>
                  <a:pt x="494" y="60579"/>
                </a:lnTo>
                <a:lnTo>
                  <a:pt x="0" y="71166"/>
                </a:lnTo>
                <a:lnTo>
                  <a:pt x="494" y="81753"/>
                </a:lnTo>
                <a:lnTo>
                  <a:pt x="17301" y="123189"/>
                </a:lnTo>
                <a:lnTo>
                  <a:pt x="52538" y="141792"/>
                </a:lnTo>
                <a:lnTo>
                  <a:pt x="61154" y="142333"/>
                </a:lnTo>
                <a:lnTo>
                  <a:pt x="68145" y="142333"/>
                </a:lnTo>
                <a:lnTo>
                  <a:pt x="74707" y="141319"/>
                </a:lnTo>
                <a:lnTo>
                  <a:pt x="87019" y="137260"/>
                </a:lnTo>
                <a:lnTo>
                  <a:pt x="92589" y="134306"/>
                </a:lnTo>
                <a:lnTo>
                  <a:pt x="102339" y="126639"/>
                </a:lnTo>
                <a:lnTo>
                  <a:pt x="52766" y="126639"/>
                </a:lnTo>
                <a:lnTo>
                  <a:pt x="45167" y="124519"/>
                </a:lnTo>
                <a:lnTo>
                  <a:pt x="19584" y="95000"/>
                </a:lnTo>
                <a:lnTo>
                  <a:pt x="16235" y="71166"/>
                </a:lnTo>
                <a:lnTo>
                  <a:pt x="16607" y="62520"/>
                </a:lnTo>
                <a:lnTo>
                  <a:pt x="31592" y="26292"/>
                </a:lnTo>
                <a:lnTo>
                  <a:pt x="52766" y="15694"/>
                </a:lnTo>
                <a:lnTo>
                  <a:pt x="102309" y="15694"/>
                </a:lnTo>
                <a:lnTo>
                  <a:pt x="92589" y="8050"/>
                </a:lnTo>
                <a:lnTo>
                  <a:pt x="87019" y="5073"/>
                </a:lnTo>
                <a:lnTo>
                  <a:pt x="74707" y="1014"/>
                </a:lnTo>
                <a:lnTo>
                  <a:pt x="68145" y="0"/>
                </a:lnTo>
                <a:close/>
              </a:path>
              <a:path w="697229" h="142875">
                <a:moveTo>
                  <a:pt x="116897" y="97144"/>
                </a:moveTo>
                <a:lnTo>
                  <a:pt x="100120" y="97144"/>
                </a:lnTo>
                <a:lnTo>
                  <a:pt x="99128" y="101924"/>
                </a:lnTo>
                <a:lnTo>
                  <a:pt x="97392" y="106164"/>
                </a:lnTo>
                <a:lnTo>
                  <a:pt x="65754" y="126639"/>
                </a:lnTo>
                <a:lnTo>
                  <a:pt x="102339" y="126639"/>
                </a:lnTo>
                <a:lnTo>
                  <a:pt x="102511" y="126503"/>
                </a:lnTo>
                <a:lnTo>
                  <a:pt x="106660" y="121745"/>
                </a:lnTo>
                <a:lnTo>
                  <a:pt x="113334" y="110561"/>
                </a:lnTo>
                <a:lnTo>
                  <a:pt x="115634" y="104224"/>
                </a:lnTo>
                <a:lnTo>
                  <a:pt x="116897" y="97144"/>
                </a:lnTo>
                <a:close/>
              </a:path>
              <a:path w="697229" h="142875">
                <a:moveTo>
                  <a:pt x="102309" y="15694"/>
                </a:moveTo>
                <a:lnTo>
                  <a:pt x="65754" y="15694"/>
                </a:lnTo>
                <a:lnTo>
                  <a:pt x="70174" y="16326"/>
                </a:lnTo>
                <a:lnTo>
                  <a:pt x="78653" y="18851"/>
                </a:lnTo>
                <a:lnTo>
                  <a:pt x="82509" y="20745"/>
                </a:lnTo>
                <a:lnTo>
                  <a:pt x="85982" y="23271"/>
                </a:lnTo>
                <a:lnTo>
                  <a:pt x="89505" y="25757"/>
                </a:lnTo>
                <a:lnTo>
                  <a:pt x="92476" y="28818"/>
                </a:lnTo>
                <a:lnTo>
                  <a:pt x="94957" y="32539"/>
                </a:lnTo>
                <a:lnTo>
                  <a:pt x="97392" y="36124"/>
                </a:lnTo>
                <a:lnTo>
                  <a:pt x="99128" y="40363"/>
                </a:lnTo>
                <a:lnTo>
                  <a:pt x="100120" y="45189"/>
                </a:lnTo>
                <a:lnTo>
                  <a:pt x="116897" y="45189"/>
                </a:lnTo>
                <a:lnTo>
                  <a:pt x="115634" y="38063"/>
                </a:lnTo>
                <a:lnTo>
                  <a:pt x="113334" y="31727"/>
                </a:lnTo>
                <a:lnTo>
                  <a:pt x="106660" y="20587"/>
                </a:lnTo>
                <a:lnTo>
                  <a:pt x="102511" y="15852"/>
                </a:lnTo>
                <a:lnTo>
                  <a:pt x="102309" y="15694"/>
                </a:lnTo>
                <a:close/>
              </a:path>
              <a:path w="697229" h="142875">
                <a:moveTo>
                  <a:pt x="184056" y="35177"/>
                </a:moveTo>
                <a:lnTo>
                  <a:pt x="146826" y="52608"/>
                </a:lnTo>
                <a:lnTo>
                  <a:pt x="136972" y="89026"/>
                </a:lnTo>
                <a:lnTo>
                  <a:pt x="137340" y="96822"/>
                </a:lnTo>
                <a:lnTo>
                  <a:pt x="159364" y="135907"/>
                </a:lnTo>
                <a:lnTo>
                  <a:pt x="184056" y="142604"/>
                </a:lnTo>
                <a:lnTo>
                  <a:pt x="190872" y="142185"/>
                </a:lnTo>
                <a:lnTo>
                  <a:pt x="218562" y="128262"/>
                </a:lnTo>
                <a:lnTo>
                  <a:pt x="176930" y="128262"/>
                </a:lnTo>
                <a:lnTo>
                  <a:pt x="171067" y="126436"/>
                </a:lnTo>
                <a:lnTo>
                  <a:pt x="161867" y="119130"/>
                </a:lnTo>
                <a:lnTo>
                  <a:pt x="158462" y="114327"/>
                </a:lnTo>
                <a:lnTo>
                  <a:pt x="154042" y="102420"/>
                </a:lnTo>
                <a:lnTo>
                  <a:pt x="152937" y="95971"/>
                </a:lnTo>
                <a:lnTo>
                  <a:pt x="152937" y="82080"/>
                </a:lnTo>
                <a:lnTo>
                  <a:pt x="176930" y="49519"/>
                </a:lnTo>
                <a:lnTo>
                  <a:pt x="218551" y="49519"/>
                </a:lnTo>
                <a:lnTo>
                  <a:pt x="215761" y="46339"/>
                </a:lnTo>
                <a:lnTo>
                  <a:pt x="208680" y="41874"/>
                </a:lnTo>
                <a:lnTo>
                  <a:pt x="203184" y="38944"/>
                </a:lnTo>
                <a:lnTo>
                  <a:pt x="197248" y="36851"/>
                </a:lnTo>
                <a:lnTo>
                  <a:pt x="190872" y="35596"/>
                </a:lnTo>
                <a:lnTo>
                  <a:pt x="184056" y="35177"/>
                </a:lnTo>
                <a:close/>
              </a:path>
              <a:path w="697229" h="142875">
                <a:moveTo>
                  <a:pt x="218551" y="49519"/>
                </a:moveTo>
                <a:lnTo>
                  <a:pt x="191182" y="49519"/>
                </a:lnTo>
                <a:lnTo>
                  <a:pt x="197045" y="51368"/>
                </a:lnTo>
                <a:lnTo>
                  <a:pt x="206245" y="58764"/>
                </a:lnTo>
                <a:lnTo>
                  <a:pt x="209650" y="63612"/>
                </a:lnTo>
                <a:lnTo>
                  <a:pt x="214070" y="75609"/>
                </a:lnTo>
                <a:lnTo>
                  <a:pt x="215175" y="82080"/>
                </a:lnTo>
                <a:lnTo>
                  <a:pt x="215175" y="95971"/>
                </a:lnTo>
                <a:lnTo>
                  <a:pt x="191182" y="128262"/>
                </a:lnTo>
                <a:lnTo>
                  <a:pt x="218562" y="128262"/>
                </a:lnTo>
                <a:lnTo>
                  <a:pt x="231140" y="89026"/>
                </a:lnTo>
                <a:lnTo>
                  <a:pt x="230768" y="81166"/>
                </a:lnTo>
                <a:lnTo>
                  <a:pt x="229651" y="73822"/>
                </a:lnTo>
                <a:lnTo>
                  <a:pt x="227791" y="66993"/>
                </a:lnTo>
                <a:lnTo>
                  <a:pt x="225187" y="60681"/>
                </a:lnTo>
                <a:lnTo>
                  <a:pt x="221263" y="52608"/>
                </a:lnTo>
                <a:lnTo>
                  <a:pt x="218551" y="49519"/>
                </a:lnTo>
                <a:close/>
              </a:path>
              <a:path w="697229" h="142875">
                <a:moveTo>
                  <a:pt x="270934" y="36530"/>
                </a:moveTo>
                <a:lnTo>
                  <a:pt x="255510" y="36530"/>
                </a:lnTo>
                <a:lnTo>
                  <a:pt x="255510" y="140439"/>
                </a:lnTo>
                <a:lnTo>
                  <a:pt x="271476" y="140439"/>
                </a:lnTo>
                <a:lnTo>
                  <a:pt x="271476" y="71888"/>
                </a:lnTo>
                <a:lnTo>
                  <a:pt x="272626" y="66747"/>
                </a:lnTo>
                <a:lnTo>
                  <a:pt x="277226" y="58268"/>
                </a:lnTo>
                <a:lnTo>
                  <a:pt x="280360" y="55043"/>
                </a:lnTo>
                <a:lnTo>
                  <a:pt x="284474" y="52766"/>
                </a:lnTo>
                <a:lnTo>
                  <a:pt x="270934" y="52766"/>
                </a:lnTo>
                <a:lnTo>
                  <a:pt x="270934" y="36530"/>
                </a:lnTo>
                <a:close/>
              </a:path>
              <a:path w="697229" h="142875">
                <a:moveTo>
                  <a:pt x="331880" y="49519"/>
                </a:moveTo>
                <a:lnTo>
                  <a:pt x="305390" y="49519"/>
                </a:lnTo>
                <a:lnTo>
                  <a:pt x="311208" y="51819"/>
                </a:lnTo>
                <a:lnTo>
                  <a:pt x="315447" y="56419"/>
                </a:lnTo>
                <a:lnTo>
                  <a:pt x="319687" y="60974"/>
                </a:lnTo>
                <a:lnTo>
                  <a:pt x="321807" y="67333"/>
                </a:lnTo>
                <a:lnTo>
                  <a:pt x="321807" y="140439"/>
                </a:lnTo>
                <a:lnTo>
                  <a:pt x="337772" y="140439"/>
                </a:lnTo>
                <a:lnTo>
                  <a:pt x="337772" y="65574"/>
                </a:lnTo>
                <a:lnTo>
                  <a:pt x="336306" y="58268"/>
                </a:lnTo>
                <a:lnTo>
                  <a:pt x="331880" y="49519"/>
                </a:lnTo>
                <a:close/>
              </a:path>
              <a:path w="697229" h="142875">
                <a:moveTo>
                  <a:pt x="309630" y="35177"/>
                </a:moveTo>
                <a:lnTo>
                  <a:pt x="294747" y="35177"/>
                </a:lnTo>
                <a:lnTo>
                  <a:pt x="288343" y="36801"/>
                </a:lnTo>
                <a:lnTo>
                  <a:pt x="278421" y="43250"/>
                </a:lnTo>
                <a:lnTo>
                  <a:pt x="274723" y="47489"/>
                </a:lnTo>
                <a:lnTo>
                  <a:pt x="272287" y="52766"/>
                </a:lnTo>
                <a:lnTo>
                  <a:pt x="284474" y="52766"/>
                </a:lnTo>
                <a:lnTo>
                  <a:pt x="288343" y="50624"/>
                </a:lnTo>
                <a:lnTo>
                  <a:pt x="292898" y="49519"/>
                </a:lnTo>
                <a:lnTo>
                  <a:pt x="331880" y="49519"/>
                </a:lnTo>
                <a:lnTo>
                  <a:pt x="330443" y="46677"/>
                </a:lnTo>
                <a:lnTo>
                  <a:pt x="326339" y="42348"/>
                </a:lnTo>
                <a:lnTo>
                  <a:pt x="315786" y="36620"/>
                </a:lnTo>
                <a:lnTo>
                  <a:pt x="309630" y="35177"/>
                </a:lnTo>
                <a:close/>
              </a:path>
              <a:path w="697229" h="142875">
                <a:moveTo>
                  <a:pt x="389946" y="11635"/>
                </a:moveTo>
                <a:lnTo>
                  <a:pt x="373981" y="11635"/>
                </a:lnTo>
                <a:lnTo>
                  <a:pt x="373981" y="121046"/>
                </a:lnTo>
                <a:lnTo>
                  <a:pt x="397613" y="141792"/>
                </a:lnTo>
                <a:lnTo>
                  <a:pt x="405100" y="141792"/>
                </a:lnTo>
                <a:lnTo>
                  <a:pt x="407557" y="141567"/>
                </a:lnTo>
                <a:lnTo>
                  <a:pt x="409497" y="141116"/>
                </a:lnTo>
                <a:lnTo>
                  <a:pt x="411436" y="140710"/>
                </a:lnTo>
                <a:lnTo>
                  <a:pt x="412947" y="140304"/>
                </a:lnTo>
                <a:lnTo>
                  <a:pt x="414029" y="139898"/>
                </a:lnTo>
                <a:lnTo>
                  <a:pt x="410966" y="126368"/>
                </a:lnTo>
                <a:lnTo>
                  <a:pt x="401401" y="126368"/>
                </a:lnTo>
                <a:lnTo>
                  <a:pt x="399169" y="126007"/>
                </a:lnTo>
                <a:lnTo>
                  <a:pt x="389946" y="115183"/>
                </a:lnTo>
                <a:lnTo>
                  <a:pt x="389946" y="11635"/>
                </a:lnTo>
                <a:close/>
              </a:path>
              <a:path w="697229" h="142875">
                <a:moveTo>
                  <a:pt x="410782" y="125556"/>
                </a:moveTo>
                <a:lnTo>
                  <a:pt x="408076" y="126098"/>
                </a:lnTo>
                <a:lnTo>
                  <a:pt x="406949" y="126278"/>
                </a:lnTo>
                <a:lnTo>
                  <a:pt x="405505" y="126368"/>
                </a:lnTo>
                <a:lnTo>
                  <a:pt x="410966" y="126368"/>
                </a:lnTo>
                <a:lnTo>
                  <a:pt x="410782" y="125556"/>
                </a:lnTo>
                <a:close/>
              </a:path>
              <a:path w="697229" h="142875">
                <a:moveTo>
                  <a:pt x="373981" y="36530"/>
                </a:moveTo>
                <a:lnTo>
                  <a:pt x="358286" y="36530"/>
                </a:lnTo>
                <a:lnTo>
                  <a:pt x="358286" y="50060"/>
                </a:lnTo>
                <a:lnTo>
                  <a:pt x="373981" y="50060"/>
                </a:lnTo>
                <a:lnTo>
                  <a:pt x="373981" y="36530"/>
                </a:lnTo>
                <a:close/>
              </a:path>
              <a:path w="697229" h="142875">
                <a:moveTo>
                  <a:pt x="412135" y="36530"/>
                </a:moveTo>
                <a:lnTo>
                  <a:pt x="389946" y="36530"/>
                </a:lnTo>
                <a:lnTo>
                  <a:pt x="389946" y="50060"/>
                </a:lnTo>
                <a:lnTo>
                  <a:pt x="412135" y="50060"/>
                </a:lnTo>
                <a:lnTo>
                  <a:pt x="412135" y="36530"/>
                </a:lnTo>
                <a:close/>
              </a:path>
              <a:path w="697229" h="142875">
                <a:moveTo>
                  <a:pt x="508655" y="49248"/>
                </a:moveTo>
                <a:lnTo>
                  <a:pt x="483821" y="49248"/>
                </a:lnTo>
                <a:lnTo>
                  <a:pt x="489300" y="51097"/>
                </a:lnTo>
                <a:lnTo>
                  <a:pt x="492908" y="54795"/>
                </a:lnTo>
                <a:lnTo>
                  <a:pt x="496561" y="58493"/>
                </a:lnTo>
                <a:lnTo>
                  <a:pt x="498388" y="63680"/>
                </a:lnTo>
                <a:lnTo>
                  <a:pt x="498388" y="73466"/>
                </a:lnTo>
                <a:lnTo>
                  <a:pt x="483031" y="78946"/>
                </a:lnTo>
                <a:lnTo>
                  <a:pt x="477913" y="79555"/>
                </a:lnTo>
                <a:lnTo>
                  <a:pt x="440277" y="89792"/>
                </a:lnTo>
                <a:lnTo>
                  <a:pt x="431280" y="117709"/>
                </a:lnTo>
                <a:lnTo>
                  <a:pt x="432858" y="123482"/>
                </a:lnTo>
                <a:lnTo>
                  <a:pt x="439172" y="132998"/>
                </a:lnTo>
                <a:lnTo>
                  <a:pt x="443434" y="136628"/>
                </a:lnTo>
                <a:lnTo>
                  <a:pt x="454168" y="141634"/>
                </a:lnTo>
                <a:lnTo>
                  <a:pt x="460143" y="142874"/>
                </a:lnTo>
                <a:lnTo>
                  <a:pt x="472771" y="142874"/>
                </a:lnTo>
                <a:lnTo>
                  <a:pt x="496537" y="128533"/>
                </a:lnTo>
                <a:lnTo>
                  <a:pt x="462804" y="128533"/>
                </a:lnTo>
                <a:lnTo>
                  <a:pt x="457550" y="127135"/>
                </a:lnTo>
                <a:lnTo>
                  <a:pt x="453401" y="124339"/>
                </a:lnTo>
                <a:lnTo>
                  <a:pt x="449297" y="121497"/>
                </a:lnTo>
                <a:lnTo>
                  <a:pt x="447245" y="117303"/>
                </a:lnTo>
                <a:lnTo>
                  <a:pt x="447245" y="107697"/>
                </a:lnTo>
                <a:lnTo>
                  <a:pt x="477484" y="93355"/>
                </a:lnTo>
                <a:lnTo>
                  <a:pt x="480280" y="92995"/>
                </a:lnTo>
                <a:lnTo>
                  <a:pt x="498388" y="88214"/>
                </a:lnTo>
                <a:lnTo>
                  <a:pt x="514353" y="88214"/>
                </a:lnTo>
                <a:lnTo>
                  <a:pt x="514344" y="63680"/>
                </a:lnTo>
                <a:lnTo>
                  <a:pt x="513000" y="57140"/>
                </a:lnTo>
                <a:lnTo>
                  <a:pt x="508655" y="49248"/>
                </a:lnTo>
                <a:close/>
              </a:path>
              <a:path w="697229" h="142875">
                <a:moveTo>
                  <a:pt x="514353" y="126368"/>
                </a:moveTo>
                <a:lnTo>
                  <a:pt x="498388" y="126368"/>
                </a:lnTo>
                <a:lnTo>
                  <a:pt x="498388" y="140439"/>
                </a:lnTo>
                <a:lnTo>
                  <a:pt x="514353" y="140439"/>
                </a:lnTo>
                <a:lnTo>
                  <a:pt x="514353" y="126368"/>
                </a:lnTo>
                <a:close/>
              </a:path>
              <a:path w="697229" h="142875">
                <a:moveTo>
                  <a:pt x="514353" y="88214"/>
                </a:moveTo>
                <a:lnTo>
                  <a:pt x="498388" y="88214"/>
                </a:lnTo>
                <a:lnTo>
                  <a:pt x="498388" y="107156"/>
                </a:lnTo>
                <a:lnTo>
                  <a:pt x="497260" y="111282"/>
                </a:lnTo>
                <a:lnTo>
                  <a:pt x="495005" y="115206"/>
                </a:lnTo>
                <a:lnTo>
                  <a:pt x="492795" y="119130"/>
                </a:lnTo>
                <a:lnTo>
                  <a:pt x="489503" y="122332"/>
                </a:lnTo>
                <a:lnTo>
                  <a:pt x="480799" y="127293"/>
                </a:lnTo>
                <a:lnTo>
                  <a:pt x="475477" y="128533"/>
                </a:lnTo>
                <a:lnTo>
                  <a:pt x="496537" y="128533"/>
                </a:lnTo>
                <a:lnTo>
                  <a:pt x="497576" y="126368"/>
                </a:lnTo>
                <a:lnTo>
                  <a:pt x="514353" y="126368"/>
                </a:lnTo>
                <a:lnTo>
                  <a:pt x="514353" y="88214"/>
                </a:lnTo>
                <a:close/>
              </a:path>
              <a:path w="697229" h="142875">
                <a:moveTo>
                  <a:pt x="479265" y="35177"/>
                </a:moveTo>
                <a:lnTo>
                  <a:pt x="470697" y="35177"/>
                </a:lnTo>
                <a:lnTo>
                  <a:pt x="465375" y="35899"/>
                </a:lnTo>
                <a:lnTo>
                  <a:pt x="434256" y="59531"/>
                </a:lnTo>
                <a:lnTo>
                  <a:pt x="449410" y="64943"/>
                </a:lnTo>
                <a:lnTo>
                  <a:pt x="451169" y="61154"/>
                </a:lnTo>
                <a:lnTo>
                  <a:pt x="454213" y="57591"/>
                </a:lnTo>
                <a:lnTo>
                  <a:pt x="462872" y="50917"/>
                </a:lnTo>
                <a:lnTo>
                  <a:pt x="468848" y="49248"/>
                </a:lnTo>
                <a:lnTo>
                  <a:pt x="508655" y="49248"/>
                </a:lnTo>
                <a:lnTo>
                  <a:pt x="507588" y="47309"/>
                </a:lnTo>
                <a:lnTo>
                  <a:pt x="504183" y="43633"/>
                </a:lnTo>
                <a:lnTo>
                  <a:pt x="495961" y="38740"/>
                </a:lnTo>
                <a:lnTo>
                  <a:pt x="491803" y="37161"/>
                </a:lnTo>
                <a:lnTo>
                  <a:pt x="487429" y="36395"/>
                </a:lnTo>
                <a:lnTo>
                  <a:pt x="483099" y="35583"/>
                </a:lnTo>
                <a:lnTo>
                  <a:pt x="479265" y="35177"/>
                </a:lnTo>
                <a:close/>
              </a:path>
              <a:path w="697229" h="142875">
                <a:moveTo>
                  <a:pt x="592741" y="35177"/>
                </a:moveTo>
                <a:lnTo>
                  <a:pt x="585435" y="35177"/>
                </a:lnTo>
                <a:lnTo>
                  <a:pt x="578620" y="35608"/>
                </a:lnTo>
                <a:lnTo>
                  <a:pt x="544412" y="61154"/>
                </a:lnTo>
                <a:lnTo>
                  <a:pt x="538622" y="89026"/>
                </a:lnTo>
                <a:lnTo>
                  <a:pt x="538977" y="96590"/>
                </a:lnTo>
                <a:lnTo>
                  <a:pt x="560540" y="135704"/>
                </a:lnTo>
                <a:lnTo>
                  <a:pt x="585706" y="142604"/>
                </a:lnTo>
                <a:lnTo>
                  <a:pt x="593373" y="142604"/>
                </a:lnTo>
                <a:lnTo>
                  <a:pt x="600093" y="141183"/>
                </a:lnTo>
                <a:lnTo>
                  <a:pt x="611683" y="135456"/>
                </a:lnTo>
                <a:lnTo>
                  <a:pt x="616351" y="131577"/>
                </a:lnTo>
                <a:lnTo>
                  <a:pt x="618749" y="128262"/>
                </a:lnTo>
                <a:lnTo>
                  <a:pt x="579392" y="128262"/>
                </a:lnTo>
                <a:lnTo>
                  <a:pt x="573890" y="126616"/>
                </a:lnTo>
                <a:lnTo>
                  <a:pt x="554587" y="80637"/>
                </a:lnTo>
                <a:lnTo>
                  <a:pt x="555873" y="73805"/>
                </a:lnTo>
                <a:lnTo>
                  <a:pt x="561059" y="62124"/>
                </a:lnTo>
                <a:lnTo>
                  <a:pt x="564689" y="57591"/>
                </a:lnTo>
                <a:lnTo>
                  <a:pt x="574025" y="51142"/>
                </a:lnTo>
                <a:lnTo>
                  <a:pt x="579482" y="49519"/>
                </a:lnTo>
                <a:lnTo>
                  <a:pt x="618766" y="49519"/>
                </a:lnTo>
                <a:lnTo>
                  <a:pt x="615855" y="45730"/>
                </a:lnTo>
                <a:lnTo>
                  <a:pt x="611052" y="41942"/>
                </a:lnTo>
                <a:lnTo>
                  <a:pt x="599326" y="36530"/>
                </a:lnTo>
                <a:lnTo>
                  <a:pt x="592741" y="35177"/>
                </a:lnTo>
                <a:close/>
              </a:path>
              <a:path w="697229" h="142875">
                <a:moveTo>
                  <a:pt x="626566" y="110132"/>
                </a:moveTo>
                <a:lnTo>
                  <a:pt x="610601" y="110132"/>
                </a:lnTo>
                <a:lnTo>
                  <a:pt x="609609" y="113921"/>
                </a:lnTo>
                <a:lnTo>
                  <a:pt x="607940" y="117168"/>
                </a:lnTo>
                <a:lnTo>
                  <a:pt x="603250" y="122580"/>
                </a:lnTo>
                <a:lnTo>
                  <a:pt x="600386" y="124654"/>
                </a:lnTo>
                <a:lnTo>
                  <a:pt x="593621" y="127541"/>
                </a:lnTo>
                <a:lnTo>
                  <a:pt x="589855" y="128262"/>
                </a:lnTo>
                <a:lnTo>
                  <a:pt x="618749" y="128262"/>
                </a:lnTo>
                <a:lnTo>
                  <a:pt x="623432" y="121791"/>
                </a:lnTo>
                <a:lnTo>
                  <a:pt x="625664" y="116266"/>
                </a:lnTo>
                <a:lnTo>
                  <a:pt x="626566" y="110132"/>
                </a:lnTo>
                <a:close/>
              </a:path>
              <a:path w="697229" h="142875">
                <a:moveTo>
                  <a:pt x="618766" y="49519"/>
                </a:moveTo>
                <a:lnTo>
                  <a:pt x="592741" y="49519"/>
                </a:lnTo>
                <a:lnTo>
                  <a:pt x="598334" y="51368"/>
                </a:lnTo>
                <a:lnTo>
                  <a:pt x="602483" y="55066"/>
                </a:lnTo>
                <a:lnTo>
                  <a:pt x="606677" y="58719"/>
                </a:lnTo>
                <a:lnTo>
                  <a:pt x="609383" y="62913"/>
                </a:lnTo>
                <a:lnTo>
                  <a:pt x="610601" y="67649"/>
                </a:lnTo>
                <a:lnTo>
                  <a:pt x="626566" y="67649"/>
                </a:lnTo>
                <a:lnTo>
                  <a:pt x="625664" y="61154"/>
                </a:lnTo>
                <a:lnTo>
                  <a:pt x="623341" y="55472"/>
                </a:lnTo>
                <a:lnTo>
                  <a:pt x="618766" y="49519"/>
                </a:lnTo>
                <a:close/>
              </a:path>
              <a:path w="697229" h="142875">
                <a:moveTo>
                  <a:pt x="672906" y="11635"/>
                </a:moveTo>
                <a:lnTo>
                  <a:pt x="656940" y="11635"/>
                </a:lnTo>
                <a:lnTo>
                  <a:pt x="656940" y="121046"/>
                </a:lnTo>
                <a:lnTo>
                  <a:pt x="680572" y="141792"/>
                </a:lnTo>
                <a:lnTo>
                  <a:pt x="688059" y="141792"/>
                </a:lnTo>
                <a:lnTo>
                  <a:pt x="690517" y="141567"/>
                </a:lnTo>
                <a:lnTo>
                  <a:pt x="692456" y="141116"/>
                </a:lnTo>
                <a:lnTo>
                  <a:pt x="694395" y="140710"/>
                </a:lnTo>
                <a:lnTo>
                  <a:pt x="695906" y="140304"/>
                </a:lnTo>
                <a:lnTo>
                  <a:pt x="696989" y="139898"/>
                </a:lnTo>
                <a:lnTo>
                  <a:pt x="693925" y="126368"/>
                </a:lnTo>
                <a:lnTo>
                  <a:pt x="684361" y="126368"/>
                </a:lnTo>
                <a:lnTo>
                  <a:pt x="682128" y="126007"/>
                </a:lnTo>
                <a:lnTo>
                  <a:pt x="672906" y="115183"/>
                </a:lnTo>
                <a:lnTo>
                  <a:pt x="672906" y="11635"/>
                </a:lnTo>
                <a:close/>
              </a:path>
              <a:path w="697229" h="142875">
                <a:moveTo>
                  <a:pt x="693742" y="125556"/>
                </a:moveTo>
                <a:lnTo>
                  <a:pt x="691036" y="126098"/>
                </a:lnTo>
                <a:lnTo>
                  <a:pt x="689908" y="126278"/>
                </a:lnTo>
                <a:lnTo>
                  <a:pt x="688465" y="126368"/>
                </a:lnTo>
                <a:lnTo>
                  <a:pt x="693925" y="126368"/>
                </a:lnTo>
                <a:lnTo>
                  <a:pt x="693742" y="125556"/>
                </a:lnTo>
                <a:close/>
              </a:path>
              <a:path w="697229" h="142875">
                <a:moveTo>
                  <a:pt x="656940" y="36530"/>
                </a:moveTo>
                <a:lnTo>
                  <a:pt x="641246" y="36530"/>
                </a:lnTo>
                <a:lnTo>
                  <a:pt x="641246" y="50060"/>
                </a:lnTo>
                <a:lnTo>
                  <a:pt x="656940" y="50060"/>
                </a:lnTo>
                <a:lnTo>
                  <a:pt x="656940" y="36530"/>
                </a:lnTo>
                <a:close/>
              </a:path>
              <a:path w="697229" h="142875">
                <a:moveTo>
                  <a:pt x="695095" y="36530"/>
                </a:moveTo>
                <a:lnTo>
                  <a:pt x="672906" y="36530"/>
                </a:lnTo>
                <a:lnTo>
                  <a:pt x="672906" y="50060"/>
                </a:lnTo>
                <a:lnTo>
                  <a:pt x="695095" y="50060"/>
                </a:lnTo>
                <a:lnTo>
                  <a:pt x="695095" y="3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1" name="object 31"/>
          <p:cNvSpPr/>
          <p:nvPr/>
        </p:nvSpPr>
        <p:spPr>
          <a:xfrm>
            <a:off x="4856603" y="746816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1608991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4905" y="688594"/>
            <a:ext cx="6154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>
                <a:latin typeface="Times New Roman"/>
                <a:cs typeface="Times New Roman"/>
              </a:rPr>
              <a:t>Th</a:t>
            </a:r>
            <a:r>
              <a:rPr spc="-165" dirty="0">
                <a:latin typeface="Times New Roman"/>
                <a:cs typeface="Times New Roman"/>
              </a:rPr>
              <a:t>e</a:t>
            </a:r>
            <a:r>
              <a:rPr spc="-185" dirty="0">
                <a:latin typeface="Times New Roman"/>
                <a:cs typeface="Times New Roman"/>
              </a:rPr>
              <a:t> Clo</a:t>
            </a:r>
            <a:r>
              <a:rPr spc="-120" dirty="0">
                <a:latin typeface="Times New Roman"/>
                <a:cs typeface="Times New Roman"/>
              </a:rPr>
              <a:t>t</a:t>
            </a:r>
            <a:r>
              <a:rPr spc="-170" dirty="0">
                <a:latin typeface="Times New Roman"/>
                <a:cs typeface="Times New Roman"/>
              </a:rPr>
              <a:t>hin</a:t>
            </a:r>
            <a:r>
              <a:rPr spc="-185" dirty="0">
                <a:latin typeface="Times New Roman"/>
                <a:cs typeface="Times New Roman"/>
              </a:rPr>
              <a:t>g</a:t>
            </a:r>
            <a:r>
              <a:rPr spc="-204" dirty="0">
                <a:latin typeface="Times New Roman"/>
                <a:cs typeface="Times New Roman"/>
              </a:rPr>
              <a:t> </a:t>
            </a:r>
            <a:r>
              <a:rPr spc="-180" dirty="0">
                <a:latin typeface="Times New Roman"/>
                <a:cs typeface="Times New Roman"/>
              </a:rPr>
              <a:t>Nic</a:t>
            </a:r>
            <a:r>
              <a:rPr spc="-200" dirty="0">
                <a:latin typeface="Times New Roman"/>
                <a:cs typeface="Times New Roman"/>
              </a:rPr>
              <a:t>h</a:t>
            </a:r>
            <a:r>
              <a:rPr spc="-165" dirty="0">
                <a:latin typeface="Times New Roman"/>
                <a:cs typeface="Times New Roman"/>
              </a:rPr>
              <a:t>e</a:t>
            </a:r>
            <a:r>
              <a:rPr spc="-195" dirty="0">
                <a:latin typeface="Times New Roman"/>
                <a:cs typeface="Times New Roman"/>
              </a:rPr>
              <a:t> </a:t>
            </a:r>
            <a:r>
              <a:rPr spc="-105" dirty="0">
                <a:latin typeface="Times New Roman"/>
                <a:cs typeface="Times New Roman"/>
              </a:rPr>
              <a:t>i</a:t>
            </a:r>
            <a:r>
              <a:rPr spc="-204" dirty="0">
                <a:latin typeface="Times New Roman"/>
                <a:cs typeface="Times New Roman"/>
              </a:rPr>
              <a:t>n</a:t>
            </a:r>
            <a:r>
              <a:rPr spc="-180" dirty="0">
                <a:latin typeface="Times New Roman"/>
                <a:cs typeface="Times New Roman"/>
              </a:rPr>
              <a:t> E-c</a:t>
            </a:r>
            <a:r>
              <a:rPr spc="-204" dirty="0">
                <a:latin typeface="Times New Roman"/>
                <a:cs typeface="Times New Roman"/>
              </a:rPr>
              <a:t>o</a:t>
            </a:r>
            <a:r>
              <a:rPr spc="-305" dirty="0">
                <a:latin typeface="Times New Roman"/>
                <a:cs typeface="Times New Roman"/>
              </a:rPr>
              <a:t>m</a:t>
            </a:r>
            <a:r>
              <a:rPr spc="-320" dirty="0">
                <a:latin typeface="Times New Roman"/>
                <a:cs typeface="Times New Roman"/>
              </a:rPr>
              <a:t>m</a:t>
            </a:r>
            <a:r>
              <a:rPr spc="-165" dirty="0">
                <a:latin typeface="Times New Roman"/>
                <a:cs typeface="Times New Roman"/>
              </a:rPr>
              <a:t>e</a:t>
            </a:r>
            <a:r>
              <a:rPr spc="-195" dirty="0">
                <a:latin typeface="Times New Roman"/>
                <a:cs typeface="Times New Roman"/>
              </a:rPr>
              <a:t>r</a:t>
            </a:r>
            <a:r>
              <a:rPr spc="-165" dirty="0">
                <a:latin typeface="Times New Roman"/>
                <a:cs typeface="Times New Roman"/>
              </a:rPr>
              <a:t>ce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 indent="2540">
              <a:lnSpc>
                <a:spcPct val="89000"/>
              </a:lnSpc>
              <a:spcBef>
                <a:spcPts val="465"/>
              </a:spcBef>
            </a:pPr>
            <a:r>
              <a:rPr spc="-35" dirty="0"/>
              <a:t>Within </a:t>
            </a:r>
            <a:r>
              <a:rPr spc="-20" dirty="0"/>
              <a:t>the </a:t>
            </a:r>
            <a:r>
              <a:rPr spc="-30" dirty="0"/>
              <a:t>broad landscape </a:t>
            </a:r>
            <a:r>
              <a:rPr spc="-20" dirty="0"/>
              <a:t>of </a:t>
            </a:r>
            <a:r>
              <a:rPr spc="-35" dirty="0"/>
              <a:t>e-commerce, </a:t>
            </a:r>
            <a:r>
              <a:rPr spc="-20" dirty="0"/>
              <a:t>the </a:t>
            </a:r>
            <a:r>
              <a:rPr spc="-30" dirty="0"/>
              <a:t>clothing sector </a:t>
            </a:r>
            <a:r>
              <a:rPr dirty="0"/>
              <a:t>stands </a:t>
            </a:r>
            <a:r>
              <a:rPr spc="-685" dirty="0"/>
              <a:t> </a:t>
            </a:r>
            <a:r>
              <a:rPr dirty="0"/>
              <a:t>out </a:t>
            </a:r>
            <a:r>
              <a:rPr spc="-10" dirty="0"/>
              <a:t>as </a:t>
            </a:r>
            <a:r>
              <a:rPr spc="-5" dirty="0"/>
              <a:t>particularly dynamic. </a:t>
            </a:r>
            <a:r>
              <a:rPr dirty="0"/>
              <a:t>Clothing </a:t>
            </a:r>
            <a:r>
              <a:rPr spc="-5" dirty="0"/>
              <a:t>is a basic </a:t>
            </a:r>
            <a:r>
              <a:rPr spc="-20" dirty="0"/>
              <a:t>necessity, </a:t>
            </a:r>
            <a:r>
              <a:rPr spc="-15" dirty="0"/>
              <a:t>but </a:t>
            </a:r>
            <a:r>
              <a:rPr spc="-10" dirty="0"/>
              <a:t>it </a:t>
            </a:r>
            <a:r>
              <a:rPr spc="-20" dirty="0"/>
              <a:t>also </a:t>
            </a:r>
            <a:r>
              <a:rPr spc="-15" dirty="0"/>
              <a:t> </a:t>
            </a:r>
            <a:r>
              <a:rPr spc="-25" dirty="0"/>
              <a:t>plays</a:t>
            </a:r>
            <a:r>
              <a:rPr spc="-270" dirty="0"/>
              <a:t> </a:t>
            </a:r>
            <a:r>
              <a:rPr spc="-5" dirty="0"/>
              <a:t>a</a:t>
            </a:r>
            <a:r>
              <a:rPr spc="-305" dirty="0"/>
              <a:t> </a:t>
            </a:r>
            <a:r>
              <a:rPr spc="-25" dirty="0"/>
              <a:t>significant</a:t>
            </a:r>
            <a:r>
              <a:rPr spc="-295" dirty="0"/>
              <a:t> </a:t>
            </a:r>
            <a:r>
              <a:rPr spc="-15" dirty="0"/>
              <a:t>role</a:t>
            </a:r>
            <a:r>
              <a:rPr spc="-295" dirty="0"/>
              <a:t> </a:t>
            </a:r>
            <a:r>
              <a:rPr spc="-15" dirty="0"/>
              <a:t>in</a:t>
            </a:r>
            <a:r>
              <a:rPr spc="-305" dirty="0"/>
              <a:t> </a:t>
            </a:r>
            <a:r>
              <a:rPr spc="-20" dirty="0"/>
              <a:t>personal</a:t>
            </a:r>
            <a:r>
              <a:rPr spc="-15" dirty="0"/>
              <a:t> </a:t>
            </a:r>
            <a:r>
              <a:rPr spc="-25" dirty="0"/>
              <a:t>expression</a:t>
            </a:r>
            <a:r>
              <a:rPr spc="-270" dirty="0"/>
              <a:t> </a:t>
            </a:r>
            <a:r>
              <a:rPr spc="-25" dirty="0"/>
              <a:t>and</a:t>
            </a:r>
            <a:r>
              <a:rPr spc="-295" dirty="0"/>
              <a:t> </a:t>
            </a:r>
            <a:r>
              <a:rPr spc="-20" dirty="0"/>
              <a:t>fashion</a:t>
            </a:r>
            <a:r>
              <a:rPr spc="-295" dirty="0"/>
              <a:t> </a:t>
            </a:r>
            <a:r>
              <a:rPr spc="-20" dirty="0"/>
              <a:t>trends.</a:t>
            </a:r>
            <a:r>
              <a:rPr spc="-285" dirty="0"/>
              <a:t> </a:t>
            </a:r>
            <a:r>
              <a:rPr spc="-25" dirty="0"/>
              <a:t>This </a:t>
            </a:r>
            <a:r>
              <a:rPr spc="-20" dirty="0"/>
              <a:t> niche covers </a:t>
            </a:r>
            <a:r>
              <a:rPr spc="-5" dirty="0"/>
              <a:t>a </a:t>
            </a:r>
            <a:r>
              <a:rPr spc="-20" dirty="0"/>
              <a:t>vast range </a:t>
            </a:r>
            <a:r>
              <a:rPr spc="-15" dirty="0"/>
              <a:t>of </a:t>
            </a:r>
            <a:r>
              <a:rPr spc="-70" dirty="0"/>
              <a:t>categories, </a:t>
            </a:r>
            <a:r>
              <a:rPr spc="-65" dirty="0"/>
              <a:t>including casual wear, formal </a:t>
            </a:r>
            <a:r>
              <a:rPr spc="-60" dirty="0"/>
              <a:t> </a:t>
            </a:r>
            <a:r>
              <a:rPr spc="-65" dirty="0"/>
              <a:t>attire,</a:t>
            </a:r>
            <a:r>
              <a:rPr spc="-295" dirty="0"/>
              <a:t> </a:t>
            </a:r>
            <a:r>
              <a:rPr spc="-70" dirty="0"/>
              <a:t>sportswear,</a:t>
            </a:r>
            <a:r>
              <a:rPr spc="-260" dirty="0"/>
              <a:t> </a:t>
            </a:r>
            <a:r>
              <a:rPr spc="-55" dirty="0"/>
              <a:t>and</a:t>
            </a:r>
            <a:r>
              <a:rPr spc="-100" dirty="0"/>
              <a:t> </a:t>
            </a:r>
            <a:r>
              <a:rPr spc="-25" dirty="0"/>
              <a:t>specialized</a:t>
            </a:r>
            <a:r>
              <a:rPr spc="-265" dirty="0"/>
              <a:t> </a:t>
            </a:r>
            <a:r>
              <a:rPr spc="-25" dirty="0"/>
              <a:t>clothing</a:t>
            </a:r>
            <a:r>
              <a:rPr spc="-275" dirty="0"/>
              <a:t> </a:t>
            </a:r>
            <a:r>
              <a:rPr spc="-20" dirty="0"/>
              <a:t>like</a:t>
            </a:r>
            <a:r>
              <a:rPr spc="-280" dirty="0"/>
              <a:t> </a:t>
            </a:r>
            <a:r>
              <a:rPr spc="-25" dirty="0"/>
              <a:t>eco-friendly</a:t>
            </a:r>
            <a:r>
              <a:rPr spc="-290" dirty="0"/>
              <a:t> </a:t>
            </a:r>
            <a:r>
              <a:rPr spc="-15" dirty="0"/>
              <a:t>or</a:t>
            </a:r>
            <a:r>
              <a:rPr spc="-275" dirty="0"/>
              <a:t> </a:t>
            </a:r>
            <a:r>
              <a:rPr spc="-25" dirty="0"/>
              <a:t>custom- </a:t>
            </a:r>
            <a:r>
              <a:rPr spc="-20" dirty="0"/>
              <a:t> m</a:t>
            </a:r>
            <a:r>
              <a:rPr spc="-40" dirty="0"/>
              <a:t>a</a:t>
            </a:r>
            <a:r>
              <a:rPr spc="-5" dirty="0"/>
              <a:t>de</a:t>
            </a:r>
            <a:r>
              <a:rPr spc="-50" dirty="0"/>
              <a:t> </a:t>
            </a:r>
            <a:r>
              <a:rPr spc="-25" dirty="0"/>
              <a:t>g</a:t>
            </a:r>
            <a:r>
              <a:rPr spc="-50" dirty="0"/>
              <a:t>a</a:t>
            </a:r>
            <a:r>
              <a:rPr spc="-25" dirty="0"/>
              <a:t>r</a:t>
            </a:r>
            <a:r>
              <a:rPr spc="-35" dirty="0"/>
              <a:t>m</a:t>
            </a:r>
            <a:r>
              <a:rPr spc="-50" dirty="0"/>
              <a:t>e</a:t>
            </a:r>
            <a:r>
              <a:rPr spc="-25" dirty="0"/>
              <a:t>n</a:t>
            </a:r>
            <a:r>
              <a:rPr spc="-40" dirty="0"/>
              <a:t>t</a:t>
            </a:r>
            <a:r>
              <a:rPr spc="-25" dirty="0"/>
              <a:t>s</a:t>
            </a:r>
            <a:r>
              <a:rPr spc="-5" dirty="0"/>
              <a:t>.</a:t>
            </a:r>
            <a:r>
              <a:rPr spc="-235" dirty="0"/>
              <a:t> </a:t>
            </a:r>
            <a:r>
              <a:rPr spc="-45" dirty="0"/>
              <a:t>O</a:t>
            </a:r>
            <a:r>
              <a:rPr spc="-25" dirty="0"/>
              <a:t>n</a:t>
            </a:r>
            <a:r>
              <a:rPr spc="-30" dirty="0"/>
              <a:t>l</a:t>
            </a:r>
            <a:r>
              <a:rPr spc="-40" dirty="0"/>
              <a:t>i</a:t>
            </a:r>
            <a:r>
              <a:rPr spc="-25" dirty="0"/>
              <a:t>n</a:t>
            </a:r>
            <a:r>
              <a:rPr spc="-5" dirty="0"/>
              <a:t>e</a:t>
            </a:r>
            <a:r>
              <a:rPr spc="-285" dirty="0"/>
              <a:t> </a:t>
            </a:r>
            <a:r>
              <a:rPr spc="-50" dirty="0"/>
              <a:t>c</a:t>
            </a:r>
            <a:r>
              <a:rPr spc="-30" dirty="0"/>
              <a:t>l</a:t>
            </a:r>
            <a:r>
              <a:rPr spc="-40" dirty="0"/>
              <a:t>ot</a:t>
            </a:r>
            <a:r>
              <a:rPr spc="-25" dirty="0"/>
              <a:t>h</a:t>
            </a:r>
            <a:r>
              <a:rPr spc="-40" dirty="0"/>
              <a:t>i</a:t>
            </a:r>
            <a:r>
              <a:rPr spc="-25" dirty="0"/>
              <a:t>n</a:t>
            </a:r>
            <a:r>
              <a:rPr spc="-5" dirty="0"/>
              <a:t>g</a:t>
            </a:r>
            <a:r>
              <a:rPr spc="-250" dirty="0"/>
              <a:t> </a:t>
            </a:r>
            <a:r>
              <a:rPr spc="-25" dirty="0"/>
              <a:t>s</a:t>
            </a:r>
            <a:r>
              <a:rPr spc="-40" dirty="0"/>
              <a:t>to</a:t>
            </a:r>
            <a:r>
              <a:rPr spc="-25" dirty="0"/>
              <a:t>r</a:t>
            </a:r>
            <a:r>
              <a:rPr spc="-50" dirty="0"/>
              <a:t>e</a:t>
            </a:r>
            <a:r>
              <a:rPr spc="-5" dirty="0"/>
              <a:t>s</a:t>
            </a:r>
            <a:r>
              <a:rPr spc="-240" dirty="0"/>
              <a:t> </a:t>
            </a:r>
            <a:r>
              <a:rPr spc="-25" dirty="0"/>
              <a:t>h</a:t>
            </a:r>
            <a:r>
              <a:rPr spc="-40" dirty="0"/>
              <a:t>av</a:t>
            </a:r>
            <a:r>
              <a:rPr spc="-5" dirty="0"/>
              <a:t>e</a:t>
            </a:r>
            <a:r>
              <a:rPr spc="-250" dirty="0"/>
              <a:t> </a:t>
            </a:r>
            <a:r>
              <a:rPr spc="-40" dirty="0"/>
              <a:t>t</a:t>
            </a:r>
            <a:r>
              <a:rPr spc="-25" dirty="0"/>
              <a:t>h</a:t>
            </a:r>
            <a:r>
              <a:rPr spc="-5" dirty="0"/>
              <a:t>e</a:t>
            </a:r>
            <a:r>
              <a:rPr spc="-265" dirty="0"/>
              <a:t> </a:t>
            </a:r>
            <a:r>
              <a:rPr spc="-40" dirty="0"/>
              <a:t>ad</a:t>
            </a:r>
            <a:r>
              <a:rPr spc="-25" dirty="0"/>
              <a:t>v</a:t>
            </a:r>
            <a:r>
              <a:rPr spc="-40" dirty="0"/>
              <a:t>an</a:t>
            </a:r>
            <a:r>
              <a:rPr spc="-30" dirty="0"/>
              <a:t>t</a:t>
            </a:r>
            <a:r>
              <a:rPr spc="-50" dirty="0"/>
              <a:t>a</a:t>
            </a:r>
            <a:r>
              <a:rPr spc="-25" dirty="0"/>
              <a:t>g</a:t>
            </a:r>
            <a:r>
              <a:rPr spc="-5" dirty="0"/>
              <a:t>e</a:t>
            </a:r>
            <a:r>
              <a:rPr spc="-245" dirty="0"/>
              <a:t> </a:t>
            </a:r>
            <a:r>
              <a:rPr spc="-40" dirty="0"/>
              <a:t>o</a:t>
            </a:r>
            <a:r>
              <a:rPr spc="-5" dirty="0"/>
              <a:t>f  </a:t>
            </a:r>
            <a:r>
              <a:rPr spc="-20" dirty="0"/>
              <a:t>showcasing </a:t>
            </a:r>
            <a:r>
              <a:rPr spc="-5" dirty="0"/>
              <a:t>a </a:t>
            </a:r>
            <a:r>
              <a:rPr spc="-20" dirty="0"/>
              <a:t>wide </a:t>
            </a:r>
            <a:r>
              <a:rPr spc="-25" dirty="0"/>
              <a:t>variety </a:t>
            </a:r>
            <a:r>
              <a:rPr spc="-15" dirty="0"/>
              <a:t>of </a:t>
            </a:r>
            <a:r>
              <a:rPr spc="-20" dirty="0"/>
              <a:t>styles </a:t>
            </a:r>
            <a:r>
              <a:rPr spc="-25" dirty="0"/>
              <a:t>and </a:t>
            </a:r>
            <a:r>
              <a:rPr spc="-20" dirty="0"/>
              <a:t>sizes, offering </a:t>
            </a:r>
            <a:r>
              <a:rPr spc="-55" dirty="0"/>
              <a:t>something </a:t>
            </a:r>
            <a:r>
              <a:rPr spc="-40" dirty="0"/>
              <a:t>for </a:t>
            </a:r>
            <a:r>
              <a:rPr spc="-35" dirty="0"/>
              <a:t> </a:t>
            </a:r>
            <a:r>
              <a:rPr spc="-70" dirty="0"/>
              <a:t>e</a:t>
            </a:r>
            <a:r>
              <a:rPr spc="-60" dirty="0"/>
              <a:t>v</a:t>
            </a:r>
            <a:r>
              <a:rPr spc="-70" dirty="0"/>
              <a:t>e</a:t>
            </a:r>
            <a:r>
              <a:rPr spc="-65" dirty="0"/>
              <a:t>r</a:t>
            </a:r>
            <a:r>
              <a:rPr spc="-60" dirty="0"/>
              <a:t>yon</a:t>
            </a:r>
            <a:r>
              <a:rPr spc="-70" dirty="0"/>
              <a:t>e</a:t>
            </a:r>
            <a:r>
              <a:rPr spc="-5" dirty="0"/>
              <a:t>.</a:t>
            </a:r>
            <a:r>
              <a:rPr spc="-350" dirty="0"/>
              <a:t> </a:t>
            </a:r>
            <a:r>
              <a:rPr spc="-70" dirty="0"/>
              <a:t>H</a:t>
            </a:r>
            <a:r>
              <a:rPr spc="-60" dirty="0"/>
              <a:t>o</a:t>
            </a:r>
            <a:r>
              <a:rPr spc="-70" dirty="0"/>
              <a:t>we</a:t>
            </a:r>
            <a:r>
              <a:rPr spc="-50" dirty="0"/>
              <a:t>v</a:t>
            </a:r>
            <a:r>
              <a:rPr spc="-70" dirty="0"/>
              <a:t>e</a:t>
            </a:r>
            <a:r>
              <a:rPr spc="-65" dirty="0"/>
              <a:t>r</a:t>
            </a:r>
            <a:r>
              <a:rPr spc="-5" dirty="0"/>
              <a:t>,</a:t>
            </a:r>
            <a:r>
              <a:rPr spc="-350" dirty="0"/>
              <a:t> </a:t>
            </a:r>
            <a:r>
              <a:rPr spc="-50" dirty="0"/>
              <a:t>t</a:t>
            </a:r>
            <a:r>
              <a:rPr spc="-60" dirty="0"/>
              <a:t>h</a:t>
            </a:r>
            <a:r>
              <a:rPr spc="-5" dirty="0"/>
              <a:t>e</a:t>
            </a:r>
            <a:r>
              <a:rPr spc="-345" dirty="0"/>
              <a:t> </a:t>
            </a:r>
            <a:r>
              <a:rPr spc="-70" dirty="0"/>
              <a:t>c</a:t>
            </a:r>
            <a:r>
              <a:rPr spc="-60" dirty="0"/>
              <a:t>o</a:t>
            </a:r>
            <a:r>
              <a:rPr spc="-70" dirty="0"/>
              <a:t>m</a:t>
            </a:r>
            <a:r>
              <a:rPr spc="-60" dirty="0"/>
              <a:t>p</a:t>
            </a:r>
            <a:r>
              <a:rPr spc="-70" dirty="0"/>
              <a:t>e</a:t>
            </a:r>
            <a:r>
              <a:rPr spc="-65" dirty="0"/>
              <a:t>ti</a:t>
            </a:r>
            <a:r>
              <a:rPr spc="-50" dirty="0"/>
              <a:t>t</a:t>
            </a:r>
            <a:r>
              <a:rPr spc="-65" dirty="0"/>
              <a:t>i</a:t>
            </a:r>
            <a:r>
              <a:rPr spc="-60" dirty="0"/>
              <a:t>v</a:t>
            </a:r>
            <a:r>
              <a:rPr spc="340" dirty="0"/>
              <a:t>e</a:t>
            </a:r>
            <a:r>
              <a:rPr spc="-60" dirty="0"/>
              <a:t>n</a:t>
            </a:r>
            <a:r>
              <a:rPr spc="-70" dirty="0"/>
              <a:t>a</a:t>
            </a:r>
            <a:r>
              <a:rPr spc="-65" dirty="0"/>
              <a:t>t</a:t>
            </a:r>
            <a:r>
              <a:rPr spc="-60" dirty="0"/>
              <a:t>u</a:t>
            </a:r>
            <a:r>
              <a:rPr spc="-65" dirty="0"/>
              <a:t>r</a:t>
            </a:r>
            <a:r>
              <a:rPr spc="-5" dirty="0"/>
              <a:t>e</a:t>
            </a:r>
            <a:r>
              <a:rPr spc="-350" dirty="0"/>
              <a:t> </a:t>
            </a:r>
            <a:r>
              <a:rPr spc="-50" dirty="0"/>
              <a:t>o</a:t>
            </a:r>
            <a:r>
              <a:rPr spc="-5" dirty="0"/>
              <a:t>f</a:t>
            </a:r>
            <a:r>
              <a:rPr spc="-340" dirty="0"/>
              <a:t> </a:t>
            </a:r>
            <a:r>
              <a:rPr spc="-65" dirty="0"/>
              <a:t>t</a:t>
            </a:r>
            <a:r>
              <a:rPr spc="-60" dirty="0"/>
              <a:t>h</a:t>
            </a:r>
            <a:r>
              <a:rPr spc="-5" dirty="0"/>
              <a:t>e</a:t>
            </a:r>
            <a:r>
              <a:rPr spc="-120" dirty="0"/>
              <a:t> </a:t>
            </a:r>
            <a:r>
              <a:rPr spc="-20" dirty="0"/>
              <a:t>m</a:t>
            </a:r>
            <a:r>
              <a:rPr spc="-40" dirty="0"/>
              <a:t>a</a:t>
            </a:r>
            <a:r>
              <a:rPr spc="-25" dirty="0"/>
              <a:t>r</a:t>
            </a:r>
            <a:r>
              <a:rPr spc="-5" dirty="0"/>
              <a:t>k</a:t>
            </a:r>
            <a:r>
              <a:rPr spc="-30" dirty="0"/>
              <a:t>e</a:t>
            </a:r>
            <a:r>
              <a:rPr spc="-5" dirty="0"/>
              <a:t>t</a:t>
            </a:r>
            <a:r>
              <a:rPr spc="-305" dirty="0"/>
              <a:t> </a:t>
            </a:r>
            <a:r>
              <a:rPr spc="-20" dirty="0"/>
              <a:t>m</a:t>
            </a:r>
            <a:r>
              <a:rPr spc="-25" dirty="0"/>
              <a:t>e</a:t>
            </a:r>
            <a:r>
              <a:rPr spc="-40" dirty="0"/>
              <a:t>a</a:t>
            </a:r>
            <a:r>
              <a:rPr spc="-25" dirty="0"/>
              <a:t>n</a:t>
            </a:r>
            <a:r>
              <a:rPr spc="-5" dirty="0"/>
              <a:t>s</a:t>
            </a:r>
            <a:r>
              <a:rPr spc="-290" dirty="0"/>
              <a:t> </a:t>
            </a:r>
            <a:r>
              <a:rPr spc="-30" dirty="0"/>
              <a:t>t</a:t>
            </a:r>
            <a:r>
              <a:rPr spc="-5" dirty="0"/>
              <a:t>h</a:t>
            </a:r>
            <a:r>
              <a:rPr spc="-30" dirty="0"/>
              <a:t>a</a:t>
            </a:r>
            <a:r>
              <a:rPr spc="-5" dirty="0"/>
              <a:t>t  </a:t>
            </a:r>
            <a:r>
              <a:rPr spc="-25" dirty="0"/>
              <a:t>brands</a:t>
            </a:r>
            <a:r>
              <a:rPr spc="-275" dirty="0"/>
              <a:t> </a:t>
            </a:r>
            <a:r>
              <a:rPr spc="-20" dirty="0"/>
              <a:t>must</a:t>
            </a:r>
            <a:r>
              <a:rPr spc="-280" dirty="0"/>
              <a:t> </a:t>
            </a:r>
            <a:r>
              <a:rPr spc="-25" dirty="0"/>
              <a:t>continually</a:t>
            </a:r>
            <a:r>
              <a:rPr spc="-285" dirty="0"/>
              <a:t> </a:t>
            </a:r>
            <a:r>
              <a:rPr spc="-20" dirty="0"/>
              <a:t>innovate</a:t>
            </a:r>
            <a:r>
              <a:rPr spc="-295" dirty="0"/>
              <a:t> </a:t>
            </a:r>
            <a:r>
              <a:rPr spc="-15" dirty="0"/>
              <a:t>to</a:t>
            </a:r>
            <a:r>
              <a:rPr spc="-280" dirty="0"/>
              <a:t> </a:t>
            </a:r>
            <a:r>
              <a:rPr spc="-20" dirty="0"/>
              <a:t>stay </a:t>
            </a:r>
            <a:r>
              <a:rPr spc="-30" dirty="0"/>
              <a:t>relevant</a:t>
            </a:r>
            <a:r>
              <a:rPr spc="-280" dirty="0"/>
              <a:t> </a:t>
            </a:r>
            <a:r>
              <a:rPr spc="-25" dirty="0"/>
              <a:t>and</a:t>
            </a:r>
            <a:r>
              <a:rPr spc="-245" dirty="0"/>
              <a:t> </a:t>
            </a:r>
            <a:r>
              <a:rPr spc="-35" dirty="0"/>
              <a:t>attract</a:t>
            </a:r>
            <a:r>
              <a:rPr spc="-250" dirty="0"/>
              <a:t> </a:t>
            </a:r>
            <a:r>
              <a:rPr spc="-35" dirty="0"/>
              <a:t>customers.</a:t>
            </a: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BB95A-BF70-855E-1C3D-6027F7FF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54DFC-06F4-D09B-2364-1580484E89C3}"/>
              </a:ext>
            </a:extLst>
          </p:cNvPr>
          <p:cNvSpPr txBox="1"/>
          <p:nvPr/>
        </p:nvSpPr>
        <p:spPr>
          <a:xfrm>
            <a:off x="4572000" y="2521059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0" dirty="0"/>
              <a:t>CA-4</a:t>
            </a:r>
          </a:p>
        </p:txBody>
      </p:sp>
    </p:spTree>
    <p:extLst>
      <p:ext uri="{BB962C8B-B14F-4D97-AF65-F5344CB8AC3E}">
        <p14:creationId xmlns:p14="http://schemas.microsoft.com/office/powerpoint/2010/main" val="4015014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3000" y="746816"/>
            <a:ext cx="2478795" cy="5364367"/>
            <a:chOff x="0" y="0"/>
            <a:chExt cx="4953000" cy="10718800"/>
          </a:xfrm>
        </p:grpSpPr>
        <p:sp>
          <p:nvSpPr>
            <p:cNvPr id="3" name="object 3"/>
            <p:cNvSpPr/>
            <p:nvPr/>
          </p:nvSpPr>
          <p:spPr>
            <a:xfrm>
              <a:off x="63500" y="63500"/>
              <a:ext cx="4826000" cy="10655300"/>
            </a:xfrm>
            <a:custGeom>
              <a:avLst/>
              <a:gdLst/>
              <a:ahLst/>
              <a:cxnLst/>
              <a:rect l="l" t="t" r="r" b="b"/>
              <a:pathLst>
                <a:path w="4826000" h="10655300">
                  <a:moveTo>
                    <a:pt x="0" y="10655300"/>
                  </a:moveTo>
                  <a:lnTo>
                    <a:pt x="4826000" y="106553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06553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4" name="object 4"/>
            <p:cNvSpPr/>
            <p:nvPr/>
          </p:nvSpPr>
          <p:spPr>
            <a:xfrm>
              <a:off x="215900" y="1181100"/>
              <a:ext cx="4546600" cy="469900"/>
            </a:xfrm>
            <a:custGeom>
              <a:avLst/>
              <a:gdLst/>
              <a:ahLst/>
              <a:cxnLst/>
              <a:rect l="l" t="t" r="r" b="b"/>
              <a:pathLst>
                <a:path w="4546600" h="469900">
                  <a:moveTo>
                    <a:pt x="4356100" y="0"/>
                  </a:moveTo>
                  <a:lnTo>
                    <a:pt x="190500" y="0"/>
                  </a:lnTo>
                  <a:lnTo>
                    <a:pt x="146820" y="5031"/>
                  </a:lnTo>
                  <a:lnTo>
                    <a:pt x="106722" y="19362"/>
                  </a:lnTo>
                  <a:lnTo>
                    <a:pt x="71351" y="41850"/>
                  </a:lnTo>
                  <a:lnTo>
                    <a:pt x="41850" y="71351"/>
                  </a:lnTo>
                  <a:lnTo>
                    <a:pt x="19362" y="106722"/>
                  </a:lnTo>
                  <a:lnTo>
                    <a:pt x="5031" y="146820"/>
                  </a:lnTo>
                  <a:lnTo>
                    <a:pt x="0" y="190500"/>
                  </a:lnTo>
                  <a:lnTo>
                    <a:pt x="0" y="279400"/>
                  </a:lnTo>
                  <a:lnTo>
                    <a:pt x="5031" y="323079"/>
                  </a:lnTo>
                  <a:lnTo>
                    <a:pt x="19362" y="363177"/>
                  </a:lnTo>
                  <a:lnTo>
                    <a:pt x="41850" y="398548"/>
                  </a:lnTo>
                  <a:lnTo>
                    <a:pt x="71351" y="428049"/>
                  </a:lnTo>
                  <a:lnTo>
                    <a:pt x="106722" y="450537"/>
                  </a:lnTo>
                  <a:lnTo>
                    <a:pt x="146820" y="464868"/>
                  </a:lnTo>
                  <a:lnTo>
                    <a:pt x="190500" y="469900"/>
                  </a:lnTo>
                  <a:lnTo>
                    <a:pt x="4356100" y="469900"/>
                  </a:lnTo>
                  <a:lnTo>
                    <a:pt x="4399779" y="464868"/>
                  </a:lnTo>
                  <a:lnTo>
                    <a:pt x="4439877" y="450537"/>
                  </a:lnTo>
                  <a:lnTo>
                    <a:pt x="4475248" y="428049"/>
                  </a:lnTo>
                  <a:lnTo>
                    <a:pt x="4504749" y="398548"/>
                  </a:lnTo>
                  <a:lnTo>
                    <a:pt x="4527237" y="363177"/>
                  </a:lnTo>
                  <a:lnTo>
                    <a:pt x="4541568" y="323079"/>
                  </a:lnTo>
                  <a:lnTo>
                    <a:pt x="4546600" y="279400"/>
                  </a:lnTo>
                  <a:lnTo>
                    <a:pt x="4546600" y="190500"/>
                  </a:lnTo>
                  <a:lnTo>
                    <a:pt x="4541568" y="146820"/>
                  </a:lnTo>
                  <a:lnTo>
                    <a:pt x="4527237" y="106722"/>
                  </a:lnTo>
                  <a:lnTo>
                    <a:pt x="4504749" y="71351"/>
                  </a:lnTo>
                  <a:lnTo>
                    <a:pt x="4475248" y="41850"/>
                  </a:lnTo>
                  <a:lnTo>
                    <a:pt x="4439877" y="19362"/>
                  </a:lnTo>
                  <a:lnTo>
                    <a:pt x="4399779" y="5031"/>
                  </a:lnTo>
                  <a:lnTo>
                    <a:pt x="4356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400" y="4305300"/>
              <a:ext cx="4229100" cy="4699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5479" y="1805167"/>
              <a:ext cx="3028315" cy="598170"/>
            </a:xfrm>
            <a:custGeom>
              <a:avLst/>
              <a:gdLst/>
              <a:ahLst/>
              <a:cxnLst/>
              <a:rect l="l" t="t" r="r" b="b"/>
              <a:pathLst>
                <a:path w="3028315" h="598169">
                  <a:moveTo>
                    <a:pt x="57727" y="349069"/>
                  </a:moveTo>
                  <a:lnTo>
                    <a:pt x="0" y="349069"/>
                  </a:lnTo>
                  <a:lnTo>
                    <a:pt x="2466" y="367433"/>
                  </a:lnTo>
                  <a:lnTo>
                    <a:pt x="23226" y="415591"/>
                  </a:lnTo>
                  <a:lnTo>
                    <a:pt x="62970" y="451445"/>
                  </a:lnTo>
                  <a:lnTo>
                    <a:pt x="99035" y="467244"/>
                  </a:lnTo>
                  <a:lnTo>
                    <a:pt x="141992" y="475249"/>
                  </a:lnTo>
                  <a:lnTo>
                    <a:pt x="165965" y="476250"/>
                  </a:lnTo>
                  <a:lnTo>
                    <a:pt x="188980" y="475249"/>
                  </a:lnTo>
                  <a:lnTo>
                    <a:pt x="190777" y="475249"/>
                  </a:lnTo>
                  <a:lnTo>
                    <a:pt x="236786" y="466229"/>
                  </a:lnTo>
                  <a:lnTo>
                    <a:pt x="273979" y="448753"/>
                  </a:lnTo>
                  <a:lnTo>
                    <a:pt x="301367" y="425738"/>
                  </a:lnTo>
                  <a:lnTo>
                    <a:pt x="165965" y="425738"/>
                  </a:lnTo>
                  <a:lnTo>
                    <a:pt x="152436" y="425231"/>
                  </a:lnTo>
                  <a:lnTo>
                    <a:pt x="114552" y="417620"/>
                  </a:lnTo>
                  <a:lnTo>
                    <a:pt x="75316" y="392365"/>
                  </a:lnTo>
                  <a:lnTo>
                    <a:pt x="59672" y="361584"/>
                  </a:lnTo>
                  <a:lnTo>
                    <a:pt x="57727" y="349069"/>
                  </a:lnTo>
                  <a:close/>
                </a:path>
                <a:path w="3028315" h="598169">
                  <a:moveTo>
                    <a:pt x="170475" y="0"/>
                  </a:moveTo>
                  <a:lnTo>
                    <a:pt x="128364" y="4058"/>
                  </a:lnTo>
                  <a:lnTo>
                    <a:pt x="90424" y="16235"/>
                  </a:lnTo>
                  <a:lnTo>
                    <a:pt x="45099" y="47608"/>
                  </a:lnTo>
                  <a:lnTo>
                    <a:pt x="17870" y="92679"/>
                  </a:lnTo>
                  <a:lnTo>
                    <a:pt x="12627" y="128984"/>
                  </a:lnTo>
                  <a:lnTo>
                    <a:pt x="14600" y="151209"/>
                  </a:lnTo>
                  <a:lnTo>
                    <a:pt x="30385" y="188980"/>
                  </a:lnTo>
                  <a:lnTo>
                    <a:pt x="61462" y="218168"/>
                  </a:lnTo>
                  <a:lnTo>
                    <a:pt x="104236" y="240337"/>
                  </a:lnTo>
                  <a:lnTo>
                    <a:pt x="198677" y="268708"/>
                  </a:lnTo>
                  <a:lnTo>
                    <a:pt x="210219" y="272513"/>
                  </a:lnTo>
                  <a:lnTo>
                    <a:pt x="250978" y="291342"/>
                  </a:lnTo>
                  <a:lnTo>
                    <a:pt x="275501" y="320995"/>
                  </a:lnTo>
                  <a:lnTo>
                    <a:pt x="278714" y="341853"/>
                  </a:lnTo>
                  <a:lnTo>
                    <a:pt x="277784" y="354086"/>
                  </a:lnTo>
                  <a:lnTo>
                    <a:pt x="255727" y="394901"/>
                  </a:lnTo>
                  <a:lnTo>
                    <a:pt x="223467" y="415365"/>
                  </a:lnTo>
                  <a:lnTo>
                    <a:pt x="181567" y="425090"/>
                  </a:lnTo>
                  <a:lnTo>
                    <a:pt x="165965" y="425738"/>
                  </a:lnTo>
                  <a:lnTo>
                    <a:pt x="301367" y="425738"/>
                  </a:lnTo>
                  <a:lnTo>
                    <a:pt x="327929" y="378384"/>
                  </a:lnTo>
                  <a:lnTo>
                    <a:pt x="331488" y="361584"/>
                  </a:lnTo>
                  <a:lnTo>
                    <a:pt x="331607" y="361020"/>
                  </a:lnTo>
                  <a:lnTo>
                    <a:pt x="332833" y="342755"/>
                  </a:lnTo>
                  <a:lnTo>
                    <a:pt x="332002" y="327154"/>
                  </a:lnTo>
                  <a:lnTo>
                    <a:pt x="329507" y="312820"/>
                  </a:lnTo>
                  <a:lnTo>
                    <a:pt x="312426" y="277305"/>
                  </a:lnTo>
                  <a:lnTo>
                    <a:pt x="275430" y="244593"/>
                  </a:lnTo>
                  <a:lnTo>
                    <a:pt x="232290" y="224707"/>
                  </a:lnTo>
                  <a:lnTo>
                    <a:pt x="149462" y="201129"/>
                  </a:lnTo>
                  <a:lnTo>
                    <a:pt x="142570" y="199057"/>
                  </a:lnTo>
                  <a:lnTo>
                    <a:pt x="105617" y="184047"/>
                  </a:lnTo>
                  <a:lnTo>
                    <a:pt x="75541" y="158073"/>
                  </a:lnTo>
                  <a:lnTo>
                    <a:pt x="66747" y="126278"/>
                  </a:lnTo>
                  <a:lnTo>
                    <a:pt x="67536" y="115525"/>
                  </a:lnTo>
                  <a:lnTo>
                    <a:pt x="69851" y="105589"/>
                  </a:lnTo>
                  <a:lnTo>
                    <a:pt x="69904" y="105363"/>
                  </a:lnTo>
                  <a:lnTo>
                    <a:pt x="94708" y="71313"/>
                  </a:lnTo>
                  <a:lnTo>
                    <a:pt x="139921" y="52089"/>
                  </a:lnTo>
                  <a:lnTo>
                    <a:pt x="168671" y="49609"/>
                  </a:lnTo>
                  <a:lnTo>
                    <a:pt x="296644" y="49609"/>
                  </a:lnTo>
                  <a:lnTo>
                    <a:pt x="293822" y="46283"/>
                  </a:lnTo>
                  <a:lnTo>
                    <a:pt x="280969" y="34726"/>
                  </a:lnTo>
                  <a:lnTo>
                    <a:pt x="266312" y="24635"/>
                  </a:lnTo>
                  <a:lnTo>
                    <a:pt x="249850" y="16010"/>
                  </a:lnTo>
                  <a:lnTo>
                    <a:pt x="232193" y="9132"/>
                  </a:lnTo>
                  <a:lnTo>
                    <a:pt x="232354" y="9132"/>
                  </a:lnTo>
                  <a:lnTo>
                    <a:pt x="212860" y="4058"/>
                  </a:lnTo>
                  <a:lnTo>
                    <a:pt x="213028" y="4058"/>
                  </a:lnTo>
                  <a:lnTo>
                    <a:pt x="192275" y="1014"/>
                  </a:lnTo>
                  <a:lnTo>
                    <a:pt x="192485" y="1014"/>
                  </a:lnTo>
                  <a:lnTo>
                    <a:pt x="170475" y="0"/>
                  </a:lnTo>
                  <a:close/>
                </a:path>
                <a:path w="3028315" h="598169">
                  <a:moveTo>
                    <a:pt x="296644" y="49609"/>
                  </a:moveTo>
                  <a:lnTo>
                    <a:pt x="168671" y="49609"/>
                  </a:lnTo>
                  <a:lnTo>
                    <a:pt x="188825" y="50793"/>
                  </a:lnTo>
                  <a:lnTo>
                    <a:pt x="207344" y="54344"/>
                  </a:lnTo>
                  <a:lnTo>
                    <a:pt x="252359" y="78980"/>
                  </a:lnTo>
                  <a:lnTo>
                    <a:pt x="272400" y="121768"/>
                  </a:lnTo>
                  <a:lnTo>
                    <a:pt x="326519" y="121768"/>
                  </a:lnTo>
                  <a:lnTo>
                    <a:pt x="324830" y="105589"/>
                  </a:lnTo>
                  <a:lnTo>
                    <a:pt x="324744" y="104757"/>
                  </a:lnTo>
                  <a:lnTo>
                    <a:pt x="320544" y="88676"/>
                  </a:lnTo>
                  <a:lnTo>
                    <a:pt x="313920" y="73526"/>
                  </a:lnTo>
                  <a:lnTo>
                    <a:pt x="304872" y="59305"/>
                  </a:lnTo>
                  <a:lnTo>
                    <a:pt x="296644" y="49609"/>
                  </a:lnTo>
                  <a:close/>
                </a:path>
                <a:path w="3028315" h="598169">
                  <a:moveTo>
                    <a:pt x="470781" y="6313"/>
                  </a:moveTo>
                  <a:lnTo>
                    <a:pt x="417564" y="6313"/>
                  </a:lnTo>
                  <a:lnTo>
                    <a:pt x="417564" y="468132"/>
                  </a:lnTo>
                  <a:lnTo>
                    <a:pt x="470781" y="468132"/>
                  </a:lnTo>
                  <a:lnTo>
                    <a:pt x="470781" y="259772"/>
                  </a:lnTo>
                  <a:lnTo>
                    <a:pt x="471514" y="245228"/>
                  </a:lnTo>
                  <a:lnTo>
                    <a:pt x="482507" y="208359"/>
                  </a:lnTo>
                  <a:lnTo>
                    <a:pt x="514979" y="176113"/>
                  </a:lnTo>
                  <a:lnTo>
                    <a:pt x="515478" y="175887"/>
                  </a:lnTo>
                  <a:lnTo>
                    <a:pt x="470781" y="175887"/>
                  </a:lnTo>
                  <a:lnTo>
                    <a:pt x="470781" y="6313"/>
                  </a:lnTo>
                  <a:close/>
                </a:path>
                <a:path w="3028315" h="598169">
                  <a:moveTo>
                    <a:pt x="674870" y="165063"/>
                  </a:moveTo>
                  <a:lnTo>
                    <a:pt x="561882" y="165063"/>
                  </a:lnTo>
                  <a:lnTo>
                    <a:pt x="579682" y="166487"/>
                  </a:lnTo>
                  <a:lnTo>
                    <a:pt x="595425" y="170757"/>
                  </a:lnTo>
                  <a:lnTo>
                    <a:pt x="630109" y="200283"/>
                  </a:lnTo>
                  <a:lnTo>
                    <a:pt x="642159" y="251654"/>
                  </a:lnTo>
                  <a:lnTo>
                    <a:pt x="642159" y="468132"/>
                  </a:lnTo>
                  <a:lnTo>
                    <a:pt x="695376" y="468132"/>
                  </a:lnTo>
                  <a:lnTo>
                    <a:pt x="695254" y="245228"/>
                  </a:lnTo>
                  <a:lnTo>
                    <a:pt x="687005" y="189953"/>
                  </a:lnTo>
                  <a:lnTo>
                    <a:pt x="680494" y="174534"/>
                  </a:lnTo>
                  <a:lnTo>
                    <a:pt x="674870" y="165063"/>
                  </a:lnTo>
                  <a:close/>
                </a:path>
                <a:path w="3028315" h="598169">
                  <a:moveTo>
                    <a:pt x="577216" y="117258"/>
                  </a:moveTo>
                  <a:lnTo>
                    <a:pt x="525126" y="126264"/>
                  </a:lnTo>
                  <a:lnTo>
                    <a:pt x="490512" y="151815"/>
                  </a:lnTo>
                  <a:lnTo>
                    <a:pt x="475291" y="175887"/>
                  </a:lnTo>
                  <a:lnTo>
                    <a:pt x="515478" y="175887"/>
                  </a:lnTo>
                  <a:lnTo>
                    <a:pt x="525690" y="171279"/>
                  </a:lnTo>
                  <a:lnTo>
                    <a:pt x="537077" y="167826"/>
                  </a:lnTo>
                  <a:lnTo>
                    <a:pt x="549141" y="165754"/>
                  </a:lnTo>
                  <a:lnTo>
                    <a:pt x="561882" y="165063"/>
                  </a:lnTo>
                  <a:lnTo>
                    <a:pt x="674870" y="165063"/>
                  </a:lnTo>
                  <a:lnTo>
                    <a:pt x="672418" y="160934"/>
                  </a:lnTo>
                  <a:lnTo>
                    <a:pt x="639228" y="131464"/>
                  </a:lnTo>
                  <a:lnTo>
                    <a:pt x="595047" y="118259"/>
                  </a:lnTo>
                  <a:lnTo>
                    <a:pt x="596546" y="118259"/>
                  </a:lnTo>
                  <a:lnTo>
                    <a:pt x="577216" y="117258"/>
                  </a:lnTo>
                  <a:close/>
                </a:path>
                <a:path w="3028315" h="598169">
                  <a:moveTo>
                    <a:pt x="933445" y="117258"/>
                  </a:moveTo>
                  <a:lnTo>
                    <a:pt x="889417" y="122839"/>
                  </a:lnTo>
                  <a:lnTo>
                    <a:pt x="851139" y="139582"/>
                  </a:lnTo>
                  <a:lnTo>
                    <a:pt x="819794" y="166416"/>
                  </a:lnTo>
                  <a:lnTo>
                    <a:pt x="796117" y="202270"/>
                  </a:lnTo>
                  <a:lnTo>
                    <a:pt x="781404" y="246073"/>
                  </a:lnTo>
                  <a:lnTo>
                    <a:pt x="776499" y="296754"/>
                  </a:lnTo>
                  <a:lnTo>
                    <a:pt x="777725" y="322742"/>
                  </a:lnTo>
                  <a:lnTo>
                    <a:pt x="787534" y="369646"/>
                  </a:lnTo>
                  <a:lnTo>
                    <a:pt x="806997" y="409516"/>
                  </a:lnTo>
                  <a:lnTo>
                    <a:pt x="834508" y="440748"/>
                  </a:lnTo>
                  <a:lnTo>
                    <a:pt x="869559" y="462790"/>
                  </a:lnTo>
                  <a:lnTo>
                    <a:pt x="910712" y="473952"/>
                  </a:lnTo>
                  <a:lnTo>
                    <a:pt x="933445" y="475348"/>
                  </a:lnTo>
                  <a:lnTo>
                    <a:pt x="956164" y="473952"/>
                  </a:lnTo>
                  <a:lnTo>
                    <a:pt x="997204" y="462790"/>
                  </a:lnTo>
                  <a:lnTo>
                    <a:pt x="1032241" y="440748"/>
                  </a:lnTo>
                  <a:lnTo>
                    <a:pt x="1045665" y="427542"/>
                  </a:lnTo>
                  <a:lnTo>
                    <a:pt x="933445" y="427542"/>
                  </a:lnTo>
                  <a:lnTo>
                    <a:pt x="916420" y="426401"/>
                  </a:lnTo>
                  <a:lnTo>
                    <a:pt x="874816" y="409277"/>
                  </a:lnTo>
                  <a:lnTo>
                    <a:pt x="847037" y="375410"/>
                  </a:lnTo>
                  <a:lnTo>
                    <a:pt x="832479" y="330240"/>
                  </a:lnTo>
                  <a:lnTo>
                    <a:pt x="829716" y="296754"/>
                  </a:lnTo>
                  <a:lnTo>
                    <a:pt x="830407" y="279686"/>
                  </a:lnTo>
                  <a:lnTo>
                    <a:pt x="840766" y="232036"/>
                  </a:lnTo>
                  <a:lnTo>
                    <a:pt x="864062" y="193518"/>
                  </a:lnTo>
                  <a:lnTo>
                    <a:pt x="900973" y="169686"/>
                  </a:lnTo>
                  <a:lnTo>
                    <a:pt x="933445" y="165063"/>
                  </a:lnTo>
                  <a:lnTo>
                    <a:pt x="1045611" y="165063"/>
                  </a:lnTo>
                  <a:lnTo>
                    <a:pt x="1032241" y="151872"/>
                  </a:lnTo>
                  <a:lnTo>
                    <a:pt x="1015526" y="139582"/>
                  </a:lnTo>
                  <a:lnTo>
                    <a:pt x="997204" y="129815"/>
                  </a:lnTo>
                  <a:lnTo>
                    <a:pt x="977417" y="122839"/>
                  </a:lnTo>
                  <a:lnTo>
                    <a:pt x="956164" y="118653"/>
                  </a:lnTo>
                  <a:lnTo>
                    <a:pt x="933445" y="117258"/>
                  </a:lnTo>
                  <a:close/>
                </a:path>
                <a:path w="3028315" h="598169">
                  <a:moveTo>
                    <a:pt x="1045611" y="165063"/>
                  </a:moveTo>
                  <a:lnTo>
                    <a:pt x="933445" y="165063"/>
                  </a:lnTo>
                  <a:lnTo>
                    <a:pt x="950470" y="166219"/>
                  </a:lnTo>
                  <a:lnTo>
                    <a:pt x="965917" y="169686"/>
                  </a:lnTo>
                  <a:lnTo>
                    <a:pt x="1002828" y="193518"/>
                  </a:lnTo>
                  <a:lnTo>
                    <a:pt x="1026124" y="232036"/>
                  </a:lnTo>
                  <a:lnTo>
                    <a:pt x="1036483" y="279686"/>
                  </a:lnTo>
                  <a:lnTo>
                    <a:pt x="1037174" y="296754"/>
                  </a:lnTo>
                  <a:lnTo>
                    <a:pt x="1036483" y="313807"/>
                  </a:lnTo>
                  <a:lnTo>
                    <a:pt x="1026124" y="361246"/>
                  </a:lnTo>
                  <a:lnTo>
                    <a:pt x="1002828" y="399425"/>
                  </a:lnTo>
                  <a:lnTo>
                    <a:pt x="965917" y="422976"/>
                  </a:lnTo>
                  <a:lnTo>
                    <a:pt x="933445" y="427542"/>
                  </a:lnTo>
                  <a:lnTo>
                    <a:pt x="1045665" y="427542"/>
                  </a:lnTo>
                  <a:lnTo>
                    <a:pt x="1070547" y="390561"/>
                  </a:lnTo>
                  <a:lnTo>
                    <a:pt x="1085430" y="347040"/>
                  </a:lnTo>
                  <a:lnTo>
                    <a:pt x="1090391" y="296754"/>
                  </a:lnTo>
                  <a:lnTo>
                    <a:pt x="1089151" y="270554"/>
                  </a:lnTo>
                  <a:lnTo>
                    <a:pt x="1079229" y="223312"/>
                  </a:lnTo>
                  <a:lnTo>
                    <a:pt x="1059752" y="183216"/>
                  </a:lnTo>
                  <a:lnTo>
                    <a:pt x="1046983" y="166416"/>
                  </a:lnTo>
                  <a:lnTo>
                    <a:pt x="1045611" y="165063"/>
                  </a:lnTo>
                  <a:close/>
                </a:path>
                <a:path w="3028315" h="598169">
                  <a:moveTo>
                    <a:pt x="1223040" y="121768"/>
                  </a:moveTo>
                  <a:lnTo>
                    <a:pt x="1171626" y="121768"/>
                  </a:lnTo>
                  <a:lnTo>
                    <a:pt x="1171626" y="598018"/>
                  </a:lnTo>
                  <a:lnTo>
                    <a:pt x="1224844" y="598018"/>
                  </a:lnTo>
                  <a:lnTo>
                    <a:pt x="1224844" y="414914"/>
                  </a:lnTo>
                  <a:lnTo>
                    <a:pt x="1275529" y="414914"/>
                  </a:lnTo>
                  <a:lnTo>
                    <a:pt x="1241855" y="378257"/>
                  </a:lnTo>
                  <a:lnTo>
                    <a:pt x="1226817" y="331875"/>
                  </a:lnTo>
                  <a:lnTo>
                    <a:pt x="1223976" y="295852"/>
                  </a:lnTo>
                  <a:lnTo>
                    <a:pt x="1223942" y="294950"/>
                  </a:lnTo>
                  <a:lnTo>
                    <a:pt x="1230284" y="242226"/>
                  </a:lnTo>
                  <a:lnTo>
                    <a:pt x="1249127" y="201143"/>
                  </a:lnTo>
                  <a:lnTo>
                    <a:pt x="1276282" y="176789"/>
                  </a:lnTo>
                  <a:lnTo>
                    <a:pt x="1223040" y="176789"/>
                  </a:lnTo>
                  <a:lnTo>
                    <a:pt x="1223040" y="121768"/>
                  </a:lnTo>
                  <a:close/>
                </a:path>
                <a:path w="3028315" h="598169">
                  <a:moveTo>
                    <a:pt x="1275529" y="414914"/>
                  </a:moveTo>
                  <a:lnTo>
                    <a:pt x="1229354" y="414914"/>
                  </a:lnTo>
                  <a:lnTo>
                    <a:pt x="1232595" y="419960"/>
                  </a:lnTo>
                  <a:lnTo>
                    <a:pt x="1259176" y="452290"/>
                  </a:lnTo>
                  <a:lnTo>
                    <a:pt x="1300329" y="472585"/>
                  </a:lnTo>
                  <a:lnTo>
                    <a:pt x="1330376" y="475348"/>
                  </a:lnTo>
                  <a:lnTo>
                    <a:pt x="1351390" y="473980"/>
                  </a:lnTo>
                  <a:lnTo>
                    <a:pt x="1389612" y="463044"/>
                  </a:lnTo>
                  <a:lnTo>
                    <a:pt x="1422492" y="441297"/>
                  </a:lnTo>
                  <a:lnTo>
                    <a:pt x="1435710" y="427542"/>
                  </a:lnTo>
                  <a:lnTo>
                    <a:pt x="1323160" y="427542"/>
                  </a:lnTo>
                  <a:lnTo>
                    <a:pt x="1307770" y="426499"/>
                  </a:lnTo>
                  <a:lnTo>
                    <a:pt x="1293620" y="423370"/>
                  </a:lnTo>
                  <a:lnTo>
                    <a:pt x="1280711" y="418156"/>
                  </a:lnTo>
                  <a:lnTo>
                    <a:pt x="1275529" y="414914"/>
                  </a:lnTo>
                  <a:close/>
                </a:path>
                <a:path w="3028315" h="598169">
                  <a:moveTo>
                    <a:pt x="1435811" y="165063"/>
                  </a:moveTo>
                  <a:lnTo>
                    <a:pt x="1323160" y="165063"/>
                  </a:lnTo>
                  <a:lnTo>
                    <a:pt x="1339354" y="166149"/>
                  </a:lnTo>
                  <a:lnTo>
                    <a:pt x="1354110" y="169404"/>
                  </a:lnTo>
                  <a:lnTo>
                    <a:pt x="1389865" y="191771"/>
                  </a:lnTo>
                  <a:lnTo>
                    <a:pt x="1412908" y="229105"/>
                  </a:lnTo>
                  <a:lnTo>
                    <a:pt x="1423357" y="276163"/>
                  </a:lnTo>
                  <a:lnTo>
                    <a:pt x="1423479" y="277136"/>
                  </a:lnTo>
                  <a:lnTo>
                    <a:pt x="1421308" y="330240"/>
                  </a:lnTo>
                  <a:lnTo>
                    <a:pt x="1406341" y="376382"/>
                  </a:lnTo>
                  <a:lnTo>
                    <a:pt x="1378858" y="409953"/>
                  </a:lnTo>
                  <a:lnTo>
                    <a:pt x="1338907" y="426499"/>
                  </a:lnTo>
                  <a:lnTo>
                    <a:pt x="1338336" y="426499"/>
                  </a:lnTo>
                  <a:lnTo>
                    <a:pt x="1323160" y="427542"/>
                  </a:lnTo>
                  <a:lnTo>
                    <a:pt x="1435710" y="427542"/>
                  </a:lnTo>
                  <a:lnTo>
                    <a:pt x="1436360" y="426866"/>
                  </a:lnTo>
                  <a:lnTo>
                    <a:pt x="1458684" y="391237"/>
                  </a:lnTo>
                  <a:lnTo>
                    <a:pt x="1472721" y="347209"/>
                  </a:lnTo>
                  <a:lnTo>
                    <a:pt x="1477401" y="295852"/>
                  </a:lnTo>
                  <a:lnTo>
                    <a:pt x="1476231" y="269469"/>
                  </a:lnTo>
                  <a:lnTo>
                    <a:pt x="1466873" y="222114"/>
                  </a:lnTo>
                  <a:lnTo>
                    <a:pt x="1448525" y="182427"/>
                  </a:lnTo>
                  <a:lnTo>
                    <a:pt x="1436304" y="165571"/>
                  </a:lnTo>
                  <a:lnTo>
                    <a:pt x="1435811" y="165063"/>
                  </a:lnTo>
                  <a:close/>
                </a:path>
                <a:path w="3028315" h="598169">
                  <a:moveTo>
                    <a:pt x="1329474" y="117258"/>
                  </a:moveTo>
                  <a:lnTo>
                    <a:pt x="1286602" y="123600"/>
                  </a:lnTo>
                  <a:lnTo>
                    <a:pt x="1251452" y="146883"/>
                  </a:lnTo>
                  <a:lnTo>
                    <a:pt x="1229354" y="176789"/>
                  </a:lnTo>
                  <a:lnTo>
                    <a:pt x="1276282" y="176789"/>
                  </a:lnTo>
                  <a:lnTo>
                    <a:pt x="1280288" y="174323"/>
                  </a:lnTo>
                  <a:lnTo>
                    <a:pt x="1293282" y="169179"/>
                  </a:lnTo>
                  <a:lnTo>
                    <a:pt x="1307312" y="166149"/>
                  </a:lnTo>
                  <a:lnTo>
                    <a:pt x="1306719" y="166149"/>
                  </a:lnTo>
                  <a:lnTo>
                    <a:pt x="1323160" y="165063"/>
                  </a:lnTo>
                  <a:lnTo>
                    <a:pt x="1435811" y="165063"/>
                  </a:lnTo>
                  <a:lnTo>
                    <a:pt x="1422365" y="151209"/>
                  </a:lnTo>
                  <a:lnTo>
                    <a:pt x="1406594" y="139131"/>
                  </a:lnTo>
                  <a:lnTo>
                    <a:pt x="1389259" y="129562"/>
                  </a:lnTo>
                  <a:lnTo>
                    <a:pt x="1370628" y="122726"/>
                  </a:lnTo>
                  <a:lnTo>
                    <a:pt x="1350699" y="118625"/>
                  </a:lnTo>
                  <a:lnTo>
                    <a:pt x="1329474" y="117258"/>
                  </a:lnTo>
                  <a:close/>
                </a:path>
                <a:path w="3028315" h="598169">
                  <a:moveTo>
                    <a:pt x="1798509" y="6313"/>
                  </a:moveTo>
                  <a:lnTo>
                    <a:pt x="1744389" y="6313"/>
                  </a:lnTo>
                  <a:lnTo>
                    <a:pt x="1744389" y="468132"/>
                  </a:lnTo>
                  <a:lnTo>
                    <a:pt x="1800313" y="468132"/>
                  </a:lnTo>
                  <a:lnTo>
                    <a:pt x="1800313" y="105532"/>
                  </a:lnTo>
                  <a:lnTo>
                    <a:pt x="1867445" y="105532"/>
                  </a:lnTo>
                  <a:lnTo>
                    <a:pt x="1798509" y="6313"/>
                  </a:lnTo>
                  <a:close/>
                </a:path>
                <a:path w="3028315" h="598169">
                  <a:moveTo>
                    <a:pt x="1867445" y="105532"/>
                  </a:moveTo>
                  <a:lnTo>
                    <a:pt x="1804822" y="105532"/>
                  </a:lnTo>
                  <a:lnTo>
                    <a:pt x="2056477" y="468132"/>
                  </a:lnTo>
                  <a:lnTo>
                    <a:pt x="2110596" y="468132"/>
                  </a:lnTo>
                  <a:lnTo>
                    <a:pt x="2110596" y="369815"/>
                  </a:lnTo>
                  <a:lnTo>
                    <a:pt x="2051065" y="369815"/>
                  </a:lnTo>
                  <a:lnTo>
                    <a:pt x="1867445" y="105532"/>
                  </a:lnTo>
                  <a:close/>
                </a:path>
                <a:path w="3028315" h="598169">
                  <a:moveTo>
                    <a:pt x="2110596" y="6313"/>
                  </a:moveTo>
                  <a:lnTo>
                    <a:pt x="2055575" y="6313"/>
                  </a:lnTo>
                  <a:lnTo>
                    <a:pt x="2055575" y="369815"/>
                  </a:lnTo>
                  <a:lnTo>
                    <a:pt x="2110596" y="369815"/>
                  </a:lnTo>
                  <a:lnTo>
                    <a:pt x="2110596" y="6313"/>
                  </a:lnTo>
                  <a:close/>
                </a:path>
                <a:path w="3028315" h="598169">
                  <a:moveTo>
                    <a:pt x="2355994" y="117258"/>
                  </a:moveTo>
                  <a:lnTo>
                    <a:pt x="2311965" y="122839"/>
                  </a:lnTo>
                  <a:lnTo>
                    <a:pt x="2273687" y="139582"/>
                  </a:lnTo>
                  <a:lnTo>
                    <a:pt x="2242343" y="166416"/>
                  </a:lnTo>
                  <a:lnTo>
                    <a:pt x="2218666" y="202270"/>
                  </a:lnTo>
                  <a:lnTo>
                    <a:pt x="2203952" y="246073"/>
                  </a:lnTo>
                  <a:lnTo>
                    <a:pt x="2199048" y="296754"/>
                  </a:lnTo>
                  <a:lnTo>
                    <a:pt x="2200274" y="322742"/>
                  </a:lnTo>
                  <a:lnTo>
                    <a:pt x="2210083" y="369646"/>
                  </a:lnTo>
                  <a:lnTo>
                    <a:pt x="2229546" y="409516"/>
                  </a:lnTo>
                  <a:lnTo>
                    <a:pt x="2257057" y="440748"/>
                  </a:lnTo>
                  <a:lnTo>
                    <a:pt x="2292108" y="462790"/>
                  </a:lnTo>
                  <a:lnTo>
                    <a:pt x="2333261" y="473952"/>
                  </a:lnTo>
                  <a:lnTo>
                    <a:pt x="2355994" y="475348"/>
                  </a:lnTo>
                  <a:lnTo>
                    <a:pt x="2378713" y="473952"/>
                  </a:lnTo>
                  <a:lnTo>
                    <a:pt x="2419753" y="462790"/>
                  </a:lnTo>
                  <a:lnTo>
                    <a:pt x="2454790" y="440748"/>
                  </a:lnTo>
                  <a:lnTo>
                    <a:pt x="2468214" y="427542"/>
                  </a:lnTo>
                  <a:lnTo>
                    <a:pt x="2355994" y="427542"/>
                  </a:lnTo>
                  <a:lnTo>
                    <a:pt x="2338969" y="426401"/>
                  </a:lnTo>
                  <a:lnTo>
                    <a:pt x="2297365" y="409277"/>
                  </a:lnTo>
                  <a:lnTo>
                    <a:pt x="2269586" y="375410"/>
                  </a:lnTo>
                  <a:lnTo>
                    <a:pt x="2255027" y="330240"/>
                  </a:lnTo>
                  <a:lnTo>
                    <a:pt x="2252265" y="296754"/>
                  </a:lnTo>
                  <a:lnTo>
                    <a:pt x="2252956" y="279686"/>
                  </a:lnTo>
                  <a:lnTo>
                    <a:pt x="2263314" y="232036"/>
                  </a:lnTo>
                  <a:lnTo>
                    <a:pt x="2286611" y="193518"/>
                  </a:lnTo>
                  <a:lnTo>
                    <a:pt x="2323522" y="169686"/>
                  </a:lnTo>
                  <a:lnTo>
                    <a:pt x="2355994" y="165063"/>
                  </a:lnTo>
                  <a:lnTo>
                    <a:pt x="2468160" y="165063"/>
                  </a:lnTo>
                  <a:lnTo>
                    <a:pt x="2454790" y="151872"/>
                  </a:lnTo>
                  <a:lnTo>
                    <a:pt x="2438075" y="139582"/>
                  </a:lnTo>
                  <a:lnTo>
                    <a:pt x="2419753" y="129815"/>
                  </a:lnTo>
                  <a:lnTo>
                    <a:pt x="2399966" y="122839"/>
                  </a:lnTo>
                  <a:lnTo>
                    <a:pt x="2378713" y="118653"/>
                  </a:lnTo>
                  <a:lnTo>
                    <a:pt x="2355994" y="117258"/>
                  </a:lnTo>
                  <a:close/>
                </a:path>
                <a:path w="3028315" h="598169">
                  <a:moveTo>
                    <a:pt x="2468160" y="165063"/>
                  </a:moveTo>
                  <a:lnTo>
                    <a:pt x="2355994" y="165063"/>
                  </a:lnTo>
                  <a:lnTo>
                    <a:pt x="2373019" y="166219"/>
                  </a:lnTo>
                  <a:lnTo>
                    <a:pt x="2388465" y="169686"/>
                  </a:lnTo>
                  <a:lnTo>
                    <a:pt x="2425376" y="193518"/>
                  </a:lnTo>
                  <a:lnTo>
                    <a:pt x="2448673" y="232036"/>
                  </a:lnTo>
                  <a:lnTo>
                    <a:pt x="2459032" y="279686"/>
                  </a:lnTo>
                  <a:lnTo>
                    <a:pt x="2459722" y="296754"/>
                  </a:lnTo>
                  <a:lnTo>
                    <a:pt x="2459032" y="313807"/>
                  </a:lnTo>
                  <a:lnTo>
                    <a:pt x="2448673" y="361246"/>
                  </a:lnTo>
                  <a:lnTo>
                    <a:pt x="2425376" y="399425"/>
                  </a:lnTo>
                  <a:lnTo>
                    <a:pt x="2388465" y="422976"/>
                  </a:lnTo>
                  <a:lnTo>
                    <a:pt x="2355994" y="427542"/>
                  </a:lnTo>
                  <a:lnTo>
                    <a:pt x="2468214" y="427542"/>
                  </a:lnTo>
                  <a:lnTo>
                    <a:pt x="2493096" y="390561"/>
                  </a:lnTo>
                  <a:lnTo>
                    <a:pt x="2507979" y="347040"/>
                  </a:lnTo>
                  <a:lnTo>
                    <a:pt x="2512940" y="296754"/>
                  </a:lnTo>
                  <a:lnTo>
                    <a:pt x="2511700" y="270554"/>
                  </a:lnTo>
                  <a:lnTo>
                    <a:pt x="2501778" y="223312"/>
                  </a:lnTo>
                  <a:lnTo>
                    <a:pt x="2482300" y="183216"/>
                  </a:lnTo>
                  <a:lnTo>
                    <a:pt x="2469532" y="166416"/>
                  </a:lnTo>
                  <a:lnTo>
                    <a:pt x="2468160" y="165063"/>
                  </a:lnTo>
                  <a:close/>
                </a:path>
                <a:path w="3028315" h="598169">
                  <a:moveTo>
                    <a:pt x="2611257" y="121768"/>
                  </a:moveTo>
                  <a:lnTo>
                    <a:pt x="2555333" y="121768"/>
                  </a:lnTo>
                  <a:lnTo>
                    <a:pt x="2660866" y="468132"/>
                  </a:lnTo>
                  <a:lnTo>
                    <a:pt x="2713181" y="468132"/>
                  </a:lnTo>
                  <a:lnTo>
                    <a:pt x="2736297" y="386953"/>
                  </a:lnTo>
                  <a:lnTo>
                    <a:pt x="2686122" y="386953"/>
                  </a:lnTo>
                  <a:lnTo>
                    <a:pt x="2611257" y="121768"/>
                  </a:lnTo>
                  <a:close/>
                </a:path>
                <a:path w="3028315" h="598169">
                  <a:moveTo>
                    <a:pt x="2842711" y="202045"/>
                  </a:moveTo>
                  <a:lnTo>
                    <a:pt x="2794360" y="202045"/>
                  </a:lnTo>
                  <a:lnTo>
                    <a:pt x="2870127" y="468132"/>
                  </a:lnTo>
                  <a:lnTo>
                    <a:pt x="2922443" y="468132"/>
                  </a:lnTo>
                  <a:lnTo>
                    <a:pt x="2947452" y="386051"/>
                  </a:lnTo>
                  <a:lnTo>
                    <a:pt x="2893579" y="386051"/>
                  </a:lnTo>
                  <a:lnTo>
                    <a:pt x="2842711" y="202045"/>
                  </a:lnTo>
                  <a:close/>
                </a:path>
                <a:path w="3028315" h="598169">
                  <a:moveTo>
                    <a:pt x="2820518" y="121768"/>
                  </a:moveTo>
                  <a:lnTo>
                    <a:pt x="2763693" y="121768"/>
                  </a:lnTo>
                  <a:lnTo>
                    <a:pt x="2689730" y="386953"/>
                  </a:lnTo>
                  <a:lnTo>
                    <a:pt x="2736297" y="386953"/>
                  </a:lnTo>
                  <a:lnTo>
                    <a:pt x="2788948" y="202045"/>
                  </a:lnTo>
                  <a:lnTo>
                    <a:pt x="2842711" y="202045"/>
                  </a:lnTo>
                  <a:lnTo>
                    <a:pt x="2820518" y="121768"/>
                  </a:lnTo>
                  <a:close/>
                </a:path>
                <a:path w="3028315" h="598169">
                  <a:moveTo>
                    <a:pt x="3027975" y="121768"/>
                  </a:moveTo>
                  <a:lnTo>
                    <a:pt x="2972052" y="121768"/>
                  </a:lnTo>
                  <a:lnTo>
                    <a:pt x="2897187" y="386051"/>
                  </a:lnTo>
                  <a:lnTo>
                    <a:pt x="2947452" y="386051"/>
                  </a:lnTo>
                  <a:lnTo>
                    <a:pt x="3027975" y="121768"/>
                  </a:lnTo>
                  <a:close/>
                </a:path>
              </a:pathLst>
            </a:custGeom>
            <a:solidFill>
              <a:srgbClr val="E9E8E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00" y="2628900"/>
              <a:ext cx="1181100" cy="1257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8000" y="2628900"/>
              <a:ext cx="1308100" cy="1257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400" y="8026400"/>
              <a:ext cx="1244600" cy="21589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9400" y="8026400"/>
              <a:ext cx="1244600" cy="2159000"/>
            </a:xfrm>
            <a:custGeom>
              <a:avLst/>
              <a:gdLst/>
              <a:ahLst/>
              <a:cxnLst/>
              <a:rect l="l" t="t" r="r" b="b"/>
              <a:pathLst>
                <a:path w="1244600" h="21590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2057400"/>
                  </a:lnTo>
                  <a:lnTo>
                    <a:pt x="7984" y="2096947"/>
                  </a:lnTo>
                  <a:lnTo>
                    <a:pt x="29757" y="2129242"/>
                  </a:lnTo>
                  <a:lnTo>
                    <a:pt x="62052" y="2151015"/>
                  </a:lnTo>
                  <a:lnTo>
                    <a:pt x="101600" y="2159000"/>
                  </a:lnTo>
                  <a:lnTo>
                    <a:pt x="101600" y="2146300"/>
                  </a:lnTo>
                  <a:lnTo>
                    <a:pt x="66996" y="2139313"/>
                  </a:lnTo>
                  <a:lnTo>
                    <a:pt x="38738" y="2120261"/>
                  </a:lnTo>
                  <a:lnTo>
                    <a:pt x="19686" y="2092003"/>
                  </a:lnTo>
                  <a:lnTo>
                    <a:pt x="12700" y="20574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1244600" h="2159000">
                  <a:moveTo>
                    <a:pt x="1143000" y="2146300"/>
                  </a:moveTo>
                  <a:lnTo>
                    <a:pt x="101600" y="2146300"/>
                  </a:lnTo>
                  <a:lnTo>
                    <a:pt x="101600" y="2159000"/>
                  </a:lnTo>
                  <a:lnTo>
                    <a:pt x="1143000" y="2159000"/>
                  </a:lnTo>
                  <a:lnTo>
                    <a:pt x="1143000" y="2146300"/>
                  </a:lnTo>
                  <a:close/>
                </a:path>
                <a:path w="1244600" h="2159000">
                  <a:moveTo>
                    <a:pt x="1143000" y="0"/>
                  </a:moveTo>
                  <a:lnTo>
                    <a:pt x="1143000" y="12700"/>
                  </a:lnTo>
                  <a:lnTo>
                    <a:pt x="1177603" y="19686"/>
                  </a:lnTo>
                  <a:lnTo>
                    <a:pt x="1205861" y="38738"/>
                  </a:lnTo>
                  <a:lnTo>
                    <a:pt x="1224913" y="66996"/>
                  </a:lnTo>
                  <a:lnTo>
                    <a:pt x="1231900" y="101600"/>
                  </a:lnTo>
                  <a:lnTo>
                    <a:pt x="1231900" y="2057400"/>
                  </a:lnTo>
                  <a:lnTo>
                    <a:pt x="1224913" y="2092003"/>
                  </a:lnTo>
                  <a:lnTo>
                    <a:pt x="1205861" y="2120261"/>
                  </a:lnTo>
                  <a:lnTo>
                    <a:pt x="1177603" y="2139313"/>
                  </a:lnTo>
                  <a:lnTo>
                    <a:pt x="1143000" y="2146300"/>
                  </a:lnTo>
                  <a:lnTo>
                    <a:pt x="1143000" y="2159000"/>
                  </a:lnTo>
                  <a:lnTo>
                    <a:pt x="1182547" y="2151015"/>
                  </a:lnTo>
                  <a:lnTo>
                    <a:pt x="1214842" y="2129242"/>
                  </a:lnTo>
                  <a:lnTo>
                    <a:pt x="1236615" y="2096947"/>
                  </a:lnTo>
                  <a:lnTo>
                    <a:pt x="1244600" y="2057400"/>
                  </a:lnTo>
                  <a:lnTo>
                    <a:pt x="1244600" y="101600"/>
                  </a:lnTo>
                  <a:lnTo>
                    <a:pt x="1236615" y="62052"/>
                  </a:lnTo>
                  <a:lnTo>
                    <a:pt x="1214842" y="29757"/>
                  </a:lnTo>
                  <a:lnTo>
                    <a:pt x="1182547" y="7984"/>
                  </a:lnTo>
                  <a:lnTo>
                    <a:pt x="1143000" y="0"/>
                  </a:lnTo>
                  <a:close/>
                </a:path>
                <a:path w="1244600" h="2159000">
                  <a:moveTo>
                    <a:pt x="1143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1143000" y="12700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4400" y="8013700"/>
              <a:ext cx="1308100" cy="2159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54400" y="8013700"/>
              <a:ext cx="1308100" cy="2159000"/>
            </a:xfrm>
            <a:custGeom>
              <a:avLst/>
              <a:gdLst/>
              <a:ahLst/>
              <a:cxnLst/>
              <a:rect l="l" t="t" r="r" b="b"/>
              <a:pathLst>
                <a:path w="1308100" h="21590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2057400"/>
                  </a:lnTo>
                  <a:lnTo>
                    <a:pt x="7984" y="2096947"/>
                  </a:lnTo>
                  <a:lnTo>
                    <a:pt x="29757" y="2129242"/>
                  </a:lnTo>
                  <a:lnTo>
                    <a:pt x="62052" y="2151015"/>
                  </a:lnTo>
                  <a:lnTo>
                    <a:pt x="101600" y="2159000"/>
                  </a:lnTo>
                  <a:lnTo>
                    <a:pt x="101600" y="2146300"/>
                  </a:lnTo>
                  <a:lnTo>
                    <a:pt x="66996" y="2139313"/>
                  </a:lnTo>
                  <a:lnTo>
                    <a:pt x="38738" y="2120261"/>
                  </a:lnTo>
                  <a:lnTo>
                    <a:pt x="19686" y="2092003"/>
                  </a:lnTo>
                  <a:lnTo>
                    <a:pt x="12700" y="20574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1308100" h="2159000">
                  <a:moveTo>
                    <a:pt x="1206500" y="2146300"/>
                  </a:moveTo>
                  <a:lnTo>
                    <a:pt x="101600" y="2146300"/>
                  </a:lnTo>
                  <a:lnTo>
                    <a:pt x="101600" y="2159000"/>
                  </a:lnTo>
                  <a:lnTo>
                    <a:pt x="1206500" y="2159000"/>
                  </a:lnTo>
                  <a:lnTo>
                    <a:pt x="1206500" y="2146300"/>
                  </a:lnTo>
                  <a:close/>
                </a:path>
                <a:path w="1308100" h="2159000">
                  <a:moveTo>
                    <a:pt x="1206500" y="0"/>
                  </a:moveTo>
                  <a:lnTo>
                    <a:pt x="1206500" y="12700"/>
                  </a:lnTo>
                  <a:lnTo>
                    <a:pt x="1241103" y="19686"/>
                  </a:lnTo>
                  <a:lnTo>
                    <a:pt x="1269361" y="38738"/>
                  </a:lnTo>
                  <a:lnTo>
                    <a:pt x="1288413" y="66996"/>
                  </a:lnTo>
                  <a:lnTo>
                    <a:pt x="1295400" y="101600"/>
                  </a:lnTo>
                  <a:lnTo>
                    <a:pt x="1295400" y="2057400"/>
                  </a:lnTo>
                  <a:lnTo>
                    <a:pt x="1288413" y="2092003"/>
                  </a:lnTo>
                  <a:lnTo>
                    <a:pt x="1269361" y="2120261"/>
                  </a:lnTo>
                  <a:lnTo>
                    <a:pt x="1241103" y="2139313"/>
                  </a:lnTo>
                  <a:lnTo>
                    <a:pt x="1206500" y="2146300"/>
                  </a:lnTo>
                  <a:lnTo>
                    <a:pt x="1206500" y="2159000"/>
                  </a:lnTo>
                  <a:lnTo>
                    <a:pt x="1246047" y="2151015"/>
                  </a:lnTo>
                  <a:lnTo>
                    <a:pt x="1278342" y="2129242"/>
                  </a:lnTo>
                  <a:lnTo>
                    <a:pt x="1300115" y="2096947"/>
                  </a:lnTo>
                  <a:lnTo>
                    <a:pt x="1308100" y="2057400"/>
                  </a:lnTo>
                  <a:lnTo>
                    <a:pt x="1308100" y="101600"/>
                  </a:lnTo>
                  <a:lnTo>
                    <a:pt x="1300115" y="62052"/>
                  </a:lnTo>
                  <a:lnTo>
                    <a:pt x="1278342" y="29757"/>
                  </a:lnTo>
                  <a:lnTo>
                    <a:pt x="1246047" y="7984"/>
                  </a:lnTo>
                  <a:lnTo>
                    <a:pt x="1206500" y="0"/>
                  </a:lnTo>
                  <a:close/>
                </a:path>
                <a:path w="1308100" h="2159000">
                  <a:moveTo>
                    <a:pt x="12065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1206500" y="12700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6100" y="8013700"/>
              <a:ext cx="1320800" cy="21589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16100" y="8013700"/>
              <a:ext cx="1320800" cy="2159000"/>
            </a:xfrm>
            <a:custGeom>
              <a:avLst/>
              <a:gdLst/>
              <a:ahLst/>
              <a:cxnLst/>
              <a:rect l="l" t="t" r="r" b="b"/>
              <a:pathLst>
                <a:path w="1320800" h="21590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2057400"/>
                  </a:lnTo>
                  <a:lnTo>
                    <a:pt x="7984" y="2096947"/>
                  </a:lnTo>
                  <a:lnTo>
                    <a:pt x="29757" y="2129242"/>
                  </a:lnTo>
                  <a:lnTo>
                    <a:pt x="62052" y="2151015"/>
                  </a:lnTo>
                  <a:lnTo>
                    <a:pt x="101600" y="2159000"/>
                  </a:lnTo>
                  <a:lnTo>
                    <a:pt x="101600" y="2146300"/>
                  </a:lnTo>
                  <a:lnTo>
                    <a:pt x="66996" y="2139313"/>
                  </a:lnTo>
                  <a:lnTo>
                    <a:pt x="38738" y="2120261"/>
                  </a:lnTo>
                  <a:lnTo>
                    <a:pt x="19686" y="2092003"/>
                  </a:lnTo>
                  <a:lnTo>
                    <a:pt x="12700" y="20574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1320800" h="2159000">
                  <a:moveTo>
                    <a:pt x="1219200" y="2146300"/>
                  </a:moveTo>
                  <a:lnTo>
                    <a:pt x="101600" y="2146300"/>
                  </a:lnTo>
                  <a:lnTo>
                    <a:pt x="101600" y="2159000"/>
                  </a:lnTo>
                  <a:lnTo>
                    <a:pt x="1219200" y="2159000"/>
                  </a:lnTo>
                  <a:lnTo>
                    <a:pt x="1219200" y="2146300"/>
                  </a:lnTo>
                  <a:close/>
                </a:path>
                <a:path w="1320800" h="2159000">
                  <a:moveTo>
                    <a:pt x="1219200" y="0"/>
                  </a:moveTo>
                  <a:lnTo>
                    <a:pt x="1219200" y="12700"/>
                  </a:lnTo>
                  <a:lnTo>
                    <a:pt x="1253803" y="19686"/>
                  </a:lnTo>
                  <a:lnTo>
                    <a:pt x="1282061" y="38738"/>
                  </a:lnTo>
                  <a:lnTo>
                    <a:pt x="1301113" y="66996"/>
                  </a:lnTo>
                  <a:lnTo>
                    <a:pt x="1308100" y="101600"/>
                  </a:lnTo>
                  <a:lnTo>
                    <a:pt x="1308100" y="2057400"/>
                  </a:lnTo>
                  <a:lnTo>
                    <a:pt x="1301113" y="2092003"/>
                  </a:lnTo>
                  <a:lnTo>
                    <a:pt x="1282061" y="2120261"/>
                  </a:lnTo>
                  <a:lnTo>
                    <a:pt x="1253803" y="2139313"/>
                  </a:lnTo>
                  <a:lnTo>
                    <a:pt x="1219200" y="2146300"/>
                  </a:lnTo>
                  <a:lnTo>
                    <a:pt x="1219200" y="2159000"/>
                  </a:lnTo>
                  <a:lnTo>
                    <a:pt x="1258747" y="2151015"/>
                  </a:lnTo>
                  <a:lnTo>
                    <a:pt x="1291042" y="2129242"/>
                  </a:lnTo>
                  <a:lnTo>
                    <a:pt x="1312815" y="2096947"/>
                  </a:lnTo>
                  <a:lnTo>
                    <a:pt x="1320800" y="2057400"/>
                  </a:lnTo>
                  <a:lnTo>
                    <a:pt x="1320800" y="101600"/>
                  </a:lnTo>
                  <a:lnTo>
                    <a:pt x="1312815" y="62052"/>
                  </a:lnTo>
                  <a:lnTo>
                    <a:pt x="1291042" y="29757"/>
                  </a:lnTo>
                  <a:lnTo>
                    <a:pt x="1258747" y="7984"/>
                  </a:lnTo>
                  <a:lnTo>
                    <a:pt x="1219200" y="0"/>
                  </a:lnTo>
                  <a:close/>
                </a:path>
                <a:path w="1320800" h="2159000">
                  <a:moveTo>
                    <a:pt x="12192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1219200" y="127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0200" y="584200"/>
              <a:ext cx="1981200" cy="3937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800" y="6972300"/>
              <a:ext cx="4381499" cy="749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7900" y="2628900"/>
              <a:ext cx="1308100" cy="1257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79900" y="1270000"/>
              <a:ext cx="254000" cy="2921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89300" y="4356100"/>
              <a:ext cx="1117600" cy="368300"/>
            </a:xfrm>
            <a:custGeom>
              <a:avLst/>
              <a:gdLst/>
              <a:ahLst/>
              <a:cxnLst/>
              <a:rect l="l" t="t" r="r" b="b"/>
              <a:pathLst>
                <a:path w="1117600" h="368300">
                  <a:moveTo>
                    <a:pt x="1016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266700"/>
                  </a:lnTo>
                  <a:lnTo>
                    <a:pt x="7984" y="306247"/>
                  </a:lnTo>
                  <a:lnTo>
                    <a:pt x="29757" y="338542"/>
                  </a:lnTo>
                  <a:lnTo>
                    <a:pt x="62052" y="360315"/>
                  </a:lnTo>
                  <a:lnTo>
                    <a:pt x="101599" y="368300"/>
                  </a:lnTo>
                  <a:lnTo>
                    <a:pt x="1016000" y="368300"/>
                  </a:lnTo>
                  <a:lnTo>
                    <a:pt x="1055547" y="360315"/>
                  </a:lnTo>
                  <a:lnTo>
                    <a:pt x="1087842" y="338542"/>
                  </a:lnTo>
                  <a:lnTo>
                    <a:pt x="1109615" y="306247"/>
                  </a:lnTo>
                  <a:lnTo>
                    <a:pt x="1117600" y="266700"/>
                  </a:lnTo>
                  <a:lnTo>
                    <a:pt x="1117600" y="101600"/>
                  </a:lnTo>
                  <a:lnTo>
                    <a:pt x="1109615" y="62052"/>
                  </a:lnTo>
                  <a:lnTo>
                    <a:pt x="1087842" y="29757"/>
                  </a:lnTo>
                  <a:lnTo>
                    <a:pt x="1055547" y="7984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B9EEF9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90241" y="4456960"/>
              <a:ext cx="931544" cy="142875"/>
            </a:xfrm>
            <a:custGeom>
              <a:avLst/>
              <a:gdLst/>
              <a:ahLst/>
              <a:cxnLst/>
              <a:rect l="l" t="t" r="r" b="b"/>
              <a:pathLst>
                <a:path w="931545" h="142875">
                  <a:moveTo>
                    <a:pt x="29292" y="1894"/>
                  </a:moveTo>
                  <a:lnTo>
                    <a:pt x="0" y="1894"/>
                  </a:lnTo>
                  <a:lnTo>
                    <a:pt x="0" y="140439"/>
                  </a:lnTo>
                  <a:lnTo>
                    <a:pt x="88688" y="140439"/>
                  </a:lnTo>
                  <a:lnTo>
                    <a:pt x="88688" y="116288"/>
                  </a:lnTo>
                  <a:lnTo>
                    <a:pt x="29292" y="116288"/>
                  </a:lnTo>
                  <a:lnTo>
                    <a:pt x="29292" y="1894"/>
                  </a:lnTo>
                  <a:close/>
                </a:path>
                <a:path w="931545" h="142875">
                  <a:moveTo>
                    <a:pt x="162746" y="1894"/>
                  </a:moveTo>
                  <a:lnTo>
                    <a:pt x="108086" y="1894"/>
                  </a:lnTo>
                  <a:lnTo>
                    <a:pt x="108086" y="140439"/>
                  </a:lnTo>
                  <a:lnTo>
                    <a:pt x="137378" y="140439"/>
                  </a:lnTo>
                  <a:lnTo>
                    <a:pt x="137378" y="95520"/>
                  </a:lnTo>
                  <a:lnTo>
                    <a:pt x="127163" y="95520"/>
                  </a:lnTo>
                  <a:lnTo>
                    <a:pt x="127163" y="72046"/>
                  </a:lnTo>
                  <a:lnTo>
                    <a:pt x="137378" y="72046"/>
                  </a:lnTo>
                  <a:lnTo>
                    <a:pt x="137378" y="25841"/>
                  </a:lnTo>
                  <a:lnTo>
                    <a:pt x="207270" y="25841"/>
                  </a:lnTo>
                  <a:lnTo>
                    <a:pt x="170336" y="2270"/>
                  </a:lnTo>
                  <a:lnTo>
                    <a:pt x="162746" y="1894"/>
                  </a:lnTo>
                  <a:close/>
                </a:path>
                <a:path w="931545" h="142875">
                  <a:moveTo>
                    <a:pt x="137378" y="72046"/>
                  </a:moveTo>
                  <a:lnTo>
                    <a:pt x="127163" y="72046"/>
                  </a:lnTo>
                  <a:lnTo>
                    <a:pt x="127163" y="95520"/>
                  </a:lnTo>
                  <a:lnTo>
                    <a:pt x="137378" y="95520"/>
                  </a:lnTo>
                  <a:lnTo>
                    <a:pt x="137378" y="72046"/>
                  </a:lnTo>
                  <a:close/>
                </a:path>
                <a:path w="931545" h="142875">
                  <a:moveTo>
                    <a:pt x="207270" y="25841"/>
                  </a:moveTo>
                  <a:lnTo>
                    <a:pt x="162814" y="25841"/>
                  </a:lnTo>
                  <a:lnTo>
                    <a:pt x="167504" y="26811"/>
                  </a:lnTo>
                  <a:lnTo>
                    <a:pt x="171203" y="28750"/>
                  </a:lnTo>
                  <a:lnTo>
                    <a:pt x="174901" y="30645"/>
                  </a:lnTo>
                  <a:lnTo>
                    <a:pt x="177652" y="33328"/>
                  </a:lnTo>
                  <a:lnTo>
                    <a:pt x="179456" y="36801"/>
                  </a:lnTo>
                  <a:lnTo>
                    <a:pt x="181305" y="40228"/>
                  </a:lnTo>
                  <a:lnTo>
                    <a:pt x="182229" y="44242"/>
                  </a:lnTo>
                  <a:lnTo>
                    <a:pt x="182229" y="53397"/>
                  </a:lnTo>
                  <a:lnTo>
                    <a:pt x="162904" y="72046"/>
                  </a:lnTo>
                  <a:lnTo>
                    <a:pt x="137378" y="72046"/>
                  </a:lnTo>
                  <a:lnTo>
                    <a:pt x="137378" y="95520"/>
                  </a:lnTo>
                  <a:lnTo>
                    <a:pt x="162002" y="95520"/>
                  </a:lnTo>
                  <a:lnTo>
                    <a:pt x="169689" y="95152"/>
                  </a:lnTo>
                  <a:lnTo>
                    <a:pt x="210417" y="66160"/>
                  </a:lnTo>
                  <a:lnTo>
                    <a:pt x="212401" y="58042"/>
                  </a:lnTo>
                  <a:lnTo>
                    <a:pt x="212401" y="39642"/>
                  </a:lnTo>
                  <a:lnTo>
                    <a:pt x="210439" y="31524"/>
                  </a:lnTo>
                  <a:lnTo>
                    <a:pt x="207270" y="25841"/>
                  </a:lnTo>
                  <a:close/>
                </a:path>
                <a:path w="931545" h="142875">
                  <a:moveTo>
                    <a:pt x="260719" y="1894"/>
                  </a:moveTo>
                  <a:lnTo>
                    <a:pt x="231427" y="1894"/>
                  </a:lnTo>
                  <a:lnTo>
                    <a:pt x="231427" y="91867"/>
                  </a:lnTo>
                  <a:lnTo>
                    <a:pt x="247206" y="128499"/>
                  </a:lnTo>
                  <a:lnTo>
                    <a:pt x="288861" y="142401"/>
                  </a:lnTo>
                  <a:lnTo>
                    <a:pt x="297186" y="142008"/>
                  </a:lnTo>
                  <a:lnTo>
                    <a:pt x="335112" y="123755"/>
                  </a:lnTo>
                  <a:lnTo>
                    <a:pt x="339998" y="116627"/>
                  </a:lnTo>
                  <a:lnTo>
                    <a:pt x="283224" y="116627"/>
                  </a:lnTo>
                  <a:lnTo>
                    <a:pt x="278286" y="115454"/>
                  </a:lnTo>
                  <a:lnTo>
                    <a:pt x="260719" y="94641"/>
                  </a:lnTo>
                  <a:lnTo>
                    <a:pt x="260719" y="1894"/>
                  </a:lnTo>
                  <a:close/>
                </a:path>
                <a:path w="931545" h="142875">
                  <a:moveTo>
                    <a:pt x="346295" y="1894"/>
                  </a:moveTo>
                  <a:lnTo>
                    <a:pt x="317003" y="1894"/>
                  </a:lnTo>
                  <a:lnTo>
                    <a:pt x="317003" y="94641"/>
                  </a:lnTo>
                  <a:lnTo>
                    <a:pt x="315831" y="99331"/>
                  </a:lnTo>
                  <a:lnTo>
                    <a:pt x="313486" y="103435"/>
                  </a:lnTo>
                  <a:lnTo>
                    <a:pt x="311186" y="107539"/>
                  </a:lnTo>
                  <a:lnTo>
                    <a:pt x="307916" y="110764"/>
                  </a:lnTo>
                  <a:lnTo>
                    <a:pt x="299482" y="115454"/>
                  </a:lnTo>
                  <a:lnTo>
                    <a:pt x="294544" y="116627"/>
                  </a:lnTo>
                  <a:lnTo>
                    <a:pt x="339998" y="116627"/>
                  </a:lnTo>
                  <a:lnTo>
                    <a:pt x="342224" y="112466"/>
                  </a:lnTo>
                  <a:lnTo>
                    <a:pt x="344486" y="106073"/>
                  </a:lnTo>
                  <a:lnTo>
                    <a:pt x="345819" y="99331"/>
                  </a:lnTo>
                  <a:lnTo>
                    <a:pt x="346295" y="91867"/>
                  </a:lnTo>
                  <a:lnTo>
                    <a:pt x="346295" y="1894"/>
                  </a:lnTo>
                  <a:close/>
                </a:path>
                <a:path w="931545" h="142875">
                  <a:moveTo>
                    <a:pt x="484615" y="0"/>
                  </a:moveTo>
                  <a:lnTo>
                    <a:pt x="476588" y="0"/>
                  </a:lnTo>
                  <a:lnTo>
                    <a:pt x="467683" y="524"/>
                  </a:lnTo>
                  <a:lnTo>
                    <a:pt x="430620" y="18603"/>
                  </a:lnTo>
                  <a:lnTo>
                    <a:pt x="412583" y="60258"/>
                  </a:lnTo>
                  <a:lnTo>
                    <a:pt x="412050" y="71166"/>
                  </a:lnTo>
                  <a:lnTo>
                    <a:pt x="412526" y="81043"/>
                  </a:lnTo>
                  <a:lnTo>
                    <a:pt x="425048" y="117138"/>
                  </a:lnTo>
                  <a:lnTo>
                    <a:pt x="459033" y="140236"/>
                  </a:lnTo>
                  <a:lnTo>
                    <a:pt x="476588" y="142333"/>
                  </a:lnTo>
                  <a:lnTo>
                    <a:pt x="485472" y="142333"/>
                  </a:lnTo>
                  <a:lnTo>
                    <a:pt x="523875" y="122738"/>
                  </a:lnTo>
                  <a:lnTo>
                    <a:pt x="528504" y="116424"/>
                  </a:lnTo>
                  <a:lnTo>
                    <a:pt x="470071" y="116424"/>
                  </a:lnTo>
                  <a:lnTo>
                    <a:pt x="463915" y="114710"/>
                  </a:lnTo>
                  <a:lnTo>
                    <a:pt x="453271" y="107855"/>
                  </a:lnTo>
                  <a:lnTo>
                    <a:pt x="449122" y="102781"/>
                  </a:lnTo>
                  <a:lnTo>
                    <a:pt x="443214" y="89341"/>
                  </a:lnTo>
                  <a:lnTo>
                    <a:pt x="441748" y="81043"/>
                  </a:lnTo>
                  <a:lnTo>
                    <a:pt x="441748" y="61560"/>
                  </a:lnTo>
                  <a:lnTo>
                    <a:pt x="463847" y="27691"/>
                  </a:lnTo>
                  <a:lnTo>
                    <a:pt x="470093" y="25909"/>
                  </a:lnTo>
                  <a:lnTo>
                    <a:pt x="528565" y="25909"/>
                  </a:lnTo>
                  <a:lnTo>
                    <a:pt x="526896" y="22797"/>
                  </a:lnTo>
                  <a:lnTo>
                    <a:pt x="522567" y="17543"/>
                  </a:lnTo>
                  <a:lnTo>
                    <a:pt x="511923" y="8929"/>
                  </a:lnTo>
                  <a:lnTo>
                    <a:pt x="505812" y="5637"/>
                  </a:lnTo>
                  <a:lnTo>
                    <a:pt x="492057" y="1127"/>
                  </a:lnTo>
                  <a:lnTo>
                    <a:pt x="484615" y="0"/>
                  </a:lnTo>
                  <a:close/>
                </a:path>
                <a:path w="931545" h="142875">
                  <a:moveTo>
                    <a:pt x="507098" y="93085"/>
                  </a:moveTo>
                  <a:lnTo>
                    <a:pt x="506421" y="96783"/>
                  </a:lnTo>
                  <a:lnTo>
                    <a:pt x="505203" y="100075"/>
                  </a:lnTo>
                  <a:lnTo>
                    <a:pt x="503554" y="102781"/>
                  </a:lnTo>
                  <a:lnTo>
                    <a:pt x="501811" y="105713"/>
                  </a:lnTo>
                  <a:lnTo>
                    <a:pt x="480985" y="116424"/>
                  </a:lnTo>
                  <a:lnTo>
                    <a:pt x="528504" y="116424"/>
                  </a:lnTo>
                  <a:lnTo>
                    <a:pt x="533974" y="105848"/>
                  </a:lnTo>
                  <a:lnTo>
                    <a:pt x="534044" y="105713"/>
                  </a:lnTo>
                  <a:lnTo>
                    <a:pt x="535961" y="99579"/>
                  </a:lnTo>
                  <a:lnTo>
                    <a:pt x="536728" y="93220"/>
                  </a:lnTo>
                  <a:lnTo>
                    <a:pt x="507098" y="93085"/>
                  </a:lnTo>
                  <a:close/>
                </a:path>
                <a:path w="931545" h="142875">
                  <a:moveTo>
                    <a:pt x="528565" y="25909"/>
                  </a:moveTo>
                  <a:lnTo>
                    <a:pt x="481233" y="25909"/>
                  </a:lnTo>
                  <a:lnTo>
                    <a:pt x="484909" y="26473"/>
                  </a:lnTo>
                  <a:lnTo>
                    <a:pt x="491719" y="28728"/>
                  </a:lnTo>
                  <a:lnTo>
                    <a:pt x="507069" y="50195"/>
                  </a:lnTo>
                  <a:lnTo>
                    <a:pt x="507098" y="50398"/>
                  </a:lnTo>
                  <a:lnTo>
                    <a:pt x="536728" y="50398"/>
                  </a:lnTo>
                  <a:lnTo>
                    <a:pt x="535874" y="43160"/>
                  </a:lnTo>
                  <a:lnTo>
                    <a:pt x="535781" y="42370"/>
                  </a:lnTo>
                  <a:lnTo>
                    <a:pt x="533616" y="35245"/>
                  </a:lnTo>
                  <a:lnTo>
                    <a:pt x="530234" y="29021"/>
                  </a:lnTo>
                  <a:lnTo>
                    <a:pt x="528565" y="25909"/>
                  </a:lnTo>
                  <a:close/>
                </a:path>
                <a:path w="931545" h="142875">
                  <a:moveTo>
                    <a:pt x="633196" y="1894"/>
                  </a:moveTo>
                  <a:lnTo>
                    <a:pt x="595447" y="1894"/>
                  </a:lnTo>
                  <a:lnTo>
                    <a:pt x="547619" y="140439"/>
                  </a:lnTo>
                  <a:lnTo>
                    <a:pt x="579009" y="140439"/>
                  </a:lnTo>
                  <a:lnTo>
                    <a:pt x="589286" y="108847"/>
                  </a:lnTo>
                  <a:lnTo>
                    <a:pt x="577047" y="108847"/>
                  </a:lnTo>
                  <a:lnTo>
                    <a:pt x="577047" y="85982"/>
                  </a:lnTo>
                  <a:lnTo>
                    <a:pt x="596724" y="85982"/>
                  </a:lnTo>
                  <a:lnTo>
                    <a:pt x="613780" y="33553"/>
                  </a:lnTo>
                  <a:lnTo>
                    <a:pt x="644109" y="33553"/>
                  </a:lnTo>
                  <a:lnTo>
                    <a:pt x="633196" y="1894"/>
                  </a:lnTo>
                  <a:close/>
                </a:path>
                <a:path w="931545" h="142875">
                  <a:moveTo>
                    <a:pt x="644109" y="33553"/>
                  </a:moveTo>
                  <a:lnTo>
                    <a:pt x="614863" y="33553"/>
                  </a:lnTo>
                  <a:lnTo>
                    <a:pt x="649567" y="140439"/>
                  </a:lnTo>
                  <a:lnTo>
                    <a:pt x="680956" y="140439"/>
                  </a:lnTo>
                  <a:lnTo>
                    <a:pt x="670065" y="108847"/>
                  </a:lnTo>
                  <a:lnTo>
                    <a:pt x="651190" y="108847"/>
                  </a:lnTo>
                  <a:lnTo>
                    <a:pt x="651190" y="85982"/>
                  </a:lnTo>
                  <a:lnTo>
                    <a:pt x="662183" y="85982"/>
                  </a:lnTo>
                  <a:lnTo>
                    <a:pt x="644109" y="33553"/>
                  </a:lnTo>
                  <a:close/>
                </a:path>
                <a:path w="931545" h="142875">
                  <a:moveTo>
                    <a:pt x="596724" y="85982"/>
                  </a:moveTo>
                  <a:lnTo>
                    <a:pt x="577047" y="85982"/>
                  </a:lnTo>
                  <a:lnTo>
                    <a:pt x="577047" y="108847"/>
                  </a:lnTo>
                  <a:lnTo>
                    <a:pt x="589286" y="108847"/>
                  </a:lnTo>
                  <a:lnTo>
                    <a:pt x="596724" y="85982"/>
                  </a:lnTo>
                  <a:close/>
                </a:path>
                <a:path w="931545" h="142875">
                  <a:moveTo>
                    <a:pt x="631885" y="85982"/>
                  </a:moveTo>
                  <a:lnTo>
                    <a:pt x="596724" y="85982"/>
                  </a:lnTo>
                  <a:lnTo>
                    <a:pt x="589286" y="108847"/>
                  </a:lnTo>
                  <a:lnTo>
                    <a:pt x="639309" y="108847"/>
                  </a:lnTo>
                  <a:lnTo>
                    <a:pt x="631885" y="85982"/>
                  </a:lnTo>
                  <a:close/>
                </a:path>
                <a:path w="931545" h="142875">
                  <a:moveTo>
                    <a:pt x="662183" y="85982"/>
                  </a:moveTo>
                  <a:lnTo>
                    <a:pt x="651190" y="85982"/>
                  </a:lnTo>
                  <a:lnTo>
                    <a:pt x="651190" y="108847"/>
                  </a:lnTo>
                  <a:lnTo>
                    <a:pt x="670065" y="108847"/>
                  </a:lnTo>
                  <a:lnTo>
                    <a:pt x="662183" y="85982"/>
                  </a:lnTo>
                  <a:close/>
                </a:path>
                <a:path w="931545" h="142875">
                  <a:moveTo>
                    <a:pt x="752292" y="1894"/>
                  </a:moveTo>
                  <a:lnTo>
                    <a:pt x="697631" y="1894"/>
                  </a:lnTo>
                  <a:lnTo>
                    <a:pt x="697631" y="140439"/>
                  </a:lnTo>
                  <a:lnTo>
                    <a:pt x="726923" y="140439"/>
                  </a:lnTo>
                  <a:lnTo>
                    <a:pt x="726923" y="91326"/>
                  </a:lnTo>
                  <a:lnTo>
                    <a:pt x="714950" y="91326"/>
                  </a:lnTo>
                  <a:lnTo>
                    <a:pt x="714950" y="67784"/>
                  </a:lnTo>
                  <a:lnTo>
                    <a:pt x="726923" y="67784"/>
                  </a:lnTo>
                  <a:lnTo>
                    <a:pt x="726923" y="25841"/>
                  </a:lnTo>
                  <a:lnTo>
                    <a:pt x="797552" y="25841"/>
                  </a:lnTo>
                  <a:lnTo>
                    <a:pt x="796061" y="23271"/>
                  </a:lnTo>
                  <a:lnTo>
                    <a:pt x="792182" y="16461"/>
                  </a:lnTo>
                  <a:lnTo>
                    <a:pt x="786522" y="11207"/>
                  </a:lnTo>
                  <a:lnTo>
                    <a:pt x="779081" y="7509"/>
                  </a:lnTo>
                  <a:lnTo>
                    <a:pt x="773246" y="5052"/>
                  </a:lnTo>
                  <a:lnTo>
                    <a:pt x="766836" y="3297"/>
                  </a:lnTo>
                  <a:lnTo>
                    <a:pt x="759852" y="2245"/>
                  </a:lnTo>
                  <a:lnTo>
                    <a:pt x="752292" y="1894"/>
                  </a:lnTo>
                  <a:close/>
                </a:path>
                <a:path w="931545" h="142875">
                  <a:moveTo>
                    <a:pt x="772501" y="77480"/>
                  </a:moveTo>
                  <a:lnTo>
                    <a:pt x="740907" y="77480"/>
                  </a:lnTo>
                  <a:lnTo>
                    <a:pt x="774548" y="140439"/>
                  </a:lnTo>
                  <a:lnTo>
                    <a:pt x="806885" y="140439"/>
                  </a:lnTo>
                  <a:lnTo>
                    <a:pt x="780062" y="91326"/>
                  </a:lnTo>
                  <a:lnTo>
                    <a:pt x="751548" y="91326"/>
                  </a:lnTo>
                  <a:lnTo>
                    <a:pt x="759234" y="90996"/>
                  </a:lnTo>
                  <a:lnTo>
                    <a:pt x="766329" y="90007"/>
                  </a:lnTo>
                  <a:lnTo>
                    <a:pt x="772832" y="88358"/>
                  </a:lnTo>
                  <a:lnTo>
                    <a:pt x="777455" y="86552"/>
                  </a:lnTo>
                  <a:lnTo>
                    <a:pt x="772501" y="77480"/>
                  </a:lnTo>
                  <a:close/>
                </a:path>
                <a:path w="931545" h="142875">
                  <a:moveTo>
                    <a:pt x="726923" y="67784"/>
                  </a:moveTo>
                  <a:lnTo>
                    <a:pt x="714950" y="67784"/>
                  </a:lnTo>
                  <a:lnTo>
                    <a:pt x="714950" y="91326"/>
                  </a:lnTo>
                  <a:lnTo>
                    <a:pt x="726923" y="91326"/>
                  </a:lnTo>
                  <a:lnTo>
                    <a:pt x="726923" y="67784"/>
                  </a:lnTo>
                  <a:close/>
                </a:path>
                <a:path w="931545" h="142875">
                  <a:moveTo>
                    <a:pt x="797552" y="25841"/>
                  </a:moveTo>
                  <a:lnTo>
                    <a:pt x="752314" y="25841"/>
                  </a:lnTo>
                  <a:lnTo>
                    <a:pt x="756982" y="26676"/>
                  </a:lnTo>
                  <a:lnTo>
                    <a:pt x="764502" y="30036"/>
                  </a:lnTo>
                  <a:lnTo>
                    <a:pt x="767197" y="32358"/>
                  </a:lnTo>
                  <a:lnTo>
                    <a:pt x="769001" y="35515"/>
                  </a:lnTo>
                  <a:lnTo>
                    <a:pt x="770850" y="38672"/>
                  </a:lnTo>
                  <a:lnTo>
                    <a:pt x="771775" y="42551"/>
                  </a:lnTo>
                  <a:lnTo>
                    <a:pt x="771775" y="51706"/>
                  </a:lnTo>
                  <a:lnTo>
                    <a:pt x="770850" y="55517"/>
                  </a:lnTo>
                  <a:lnTo>
                    <a:pt x="769001" y="58584"/>
                  </a:lnTo>
                  <a:lnTo>
                    <a:pt x="767197" y="61650"/>
                  </a:lnTo>
                  <a:lnTo>
                    <a:pt x="764446" y="63951"/>
                  </a:lnTo>
                  <a:lnTo>
                    <a:pt x="757050" y="67017"/>
                  </a:lnTo>
                  <a:lnTo>
                    <a:pt x="752405" y="67784"/>
                  </a:lnTo>
                  <a:lnTo>
                    <a:pt x="726923" y="67784"/>
                  </a:lnTo>
                  <a:lnTo>
                    <a:pt x="726923" y="91326"/>
                  </a:lnTo>
                  <a:lnTo>
                    <a:pt x="748305" y="91326"/>
                  </a:lnTo>
                  <a:lnTo>
                    <a:pt x="740907" y="77480"/>
                  </a:lnTo>
                  <a:lnTo>
                    <a:pt x="792024" y="77480"/>
                  </a:lnTo>
                  <a:lnTo>
                    <a:pt x="799962" y="64266"/>
                  </a:lnTo>
                  <a:lnTo>
                    <a:pt x="801946" y="56351"/>
                  </a:lnTo>
                  <a:lnTo>
                    <a:pt x="801946" y="37996"/>
                  </a:lnTo>
                  <a:lnTo>
                    <a:pt x="799985" y="30036"/>
                  </a:lnTo>
                  <a:lnTo>
                    <a:pt x="797552" y="25841"/>
                  </a:lnTo>
                  <a:close/>
                </a:path>
                <a:path w="931545" h="142875">
                  <a:moveTo>
                    <a:pt x="777455" y="86552"/>
                  </a:moveTo>
                  <a:lnTo>
                    <a:pt x="772832" y="88358"/>
                  </a:lnTo>
                  <a:lnTo>
                    <a:pt x="766329" y="90007"/>
                  </a:lnTo>
                  <a:lnTo>
                    <a:pt x="759234" y="90996"/>
                  </a:lnTo>
                  <a:lnTo>
                    <a:pt x="751548" y="91326"/>
                  </a:lnTo>
                  <a:lnTo>
                    <a:pt x="780062" y="91326"/>
                  </a:lnTo>
                  <a:lnTo>
                    <a:pt x="777455" y="86552"/>
                  </a:lnTo>
                  <a:close/>
                </a:path>
                <a:path w="931545" h="142875">
                  <a:moveTo>
                    <a:pt x="792024" y="77480"/>
                  </a:moveTo>
                  <a:lnTo>
                    <a:pt x="772501" y="77480"/>
                  </a:lnTo>
                  <a:lnTo>
                    <a:pt x="777455" y="86552"/>
                  </a:lnTo>
                  <a:lnTo>
                    <a:pt x="778743" y="86049"/>
                  </a:lnTo>
                  <a:lnTo>
                    <a:pt x="786274" y="82531"/>
                  </a:lnTo>
                  <a:lnTo>
                    <a:pt x="792024" y="77480"/>
                  </a:lnTo>
                  <a:close/>
                </a:path>
                <a:path w="931545" h="142875">
                  <a:moveTo>
                    <a:pt x="888740" y="26044"/>
                  </a:moveTo>
                  <a:lnTo>
                    <a:pt x="859786" y="26044"/>
                  </a:lnTo>
                  <a:lnTo>
                    <a:pt x="859786" y="140439"/>
                  </a:lnTo>
                  <a:lnTo>
                    <a:pt x="888740" y="140439"/>
                  </a:lnTo>
                  <a:lnTo>
                    <a:pt x="888740" y="26044"/>
                  </a:lnTo>
                  <a:close/>
                </a:path>
                <a:path w="931545" h="142875">
                  <a:moveTo>
                    <a:pt x="931156" y="1894"/>
                  </a:moveTo>
                  <a:lnTo>
                    <a:pt x="817370" y="1894"/>
                  </a:lnTo>
                  <a:lnTo>
                    <a:pt x="817370" y="26044"/>
                  </a:lnTo>
                  <a:lnTo>
                    <a:pt x="931156" y="26044"/>
                  </a:lnTo>
                  <a:lnTo>
                    <a:pt x="931156" y="18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900" y="5207000"/>
              <a:ext cx="1790700" cy="13335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8900" y="5207000"/>
              <a:ext cx="1790700" cy="1333500"/>
            </a:xfrm>
            <a:custGeom>
              <a:avLst/>
              <a:gdLst/>
              <a:ahLst/>
              <a:cxnLst/>
              <a:rect l="l" t="t" r="r" b="b"/>
              <a:pathLst>
                <a:path w="1790700" h="13335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1282700"/>
                  </a:lnTo>
                  <a:lnTo>
                    <a:pt x="3992" y="1302473"/>
                  </a:lnTo>
                  <a:lnTo>
                    <a:pt x="14878" y="1318620"/>
                  </a:lnTo>
                  <a:lnTo>
                    <a:pt x="31026" y="1329507"/>
                  </a:lnTo>
                  <a:lnTo>
                    <a:pt x="50799" y="1333500"/>
                  </a:lnTo>
                  <a:lnTo>
                    <a:pt x="50799" y="1320800"/>
                  </a:lnTo>
                  <a:lnTo>
                    <a:pt x="35969" y="1317805"/>
                  </a:lnTo>
                  <a:lnTo>
                    <a:pt x="23859" y="1309640"/>
                  </a:lnTo>
                  <a:lnTo>
                    <a:pt x="15694" y="1297530"/>
                  </a:lnTo>
                  <a:lnTo>
                    <a:pt x="12700" y="12827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790700" h="1333500">
                  <a:moveTo>
                    <a:pt x="1739900" y="1320800"/>
                  </a:moveTo>
                  <a:lnTo>
                    <a:pt x="50799" y="1320800"/>
                  </a:lnTo>
                  <a:lnTo>
                    <a:pt x="50799" y="1333500"/>
                  </a:lnTo>
                  <a:lnTo>
                    <a:pt x="1739900" y="1333500"/>
                  </a:lnTo>
                  <a:lnTo>
                    <a:pt x="1739900" y="1320800"/>
                  </a:lnTo>
                  <a:close/>
                </a:path>
                <a:path w="1790700" h="1333500">
                  <a:moveTo>
                    <a:pt x="1739900" y="0"/>
                  </a:moveTo>
                  <a:lnTo>
                    <a:pt x="1739900" y="12700"/>
                  </a:lnTo>
                  <a:lnTo>
                    <a:pt x="1754730" y="15694"/>
                  </a:lnTo>
                  <a:lnTo>
                    <a:pt x="1766840" y="23859"/>
                  </a:lnTo>
                  <a:lnTo>
                    <a:pt x="1775005" y="35969"/>
                  </a:lnTo>
                  <a:lnTo>
                    <a:pt x="1778000" y="50800"/>
                  </a:lnTo>
                  <a:lnTo>
                    <a:pt x="1778000" y="1282700"/>
                  </a:lnTo>
                  <a:lnTo>
                    <a:pt x="1775005" y="1297530"/>
                  </a:lnTo>
                  <a:lnTo>
                    <a:pt x="1766840" y="1309640"/>
                  </a:lnTo>
                  <a:lnTo>
                    <a:pt x="1754730" y="1317805"/>
                  </a:lnTo>
                  <a:lnTo>
                    <a:pt x="1739900" y="1320800"/>
                  </a:lnTo>
                  <a:lnTo>
                    <a:pt x="1739900" y="1333500"/>
                  </a:lnTo>
                  <a:lnTo>
                    <a:pt x="1759673" y="1329507"/>
                  </a:lnTo>
                  <a:lnTo>
                    <a:pt x="1775821" y="1318620"/>
                  </a:lnTo>
                  <a:lnTo>
                    <a:pt x="1786707" y="1302473"/>
                  </a:lnTo>
                  <a:lnTo>
                    <a:pt x="1790700" y="1282700"/>
                  </a:lnTo>
                  <a:lnTo>
                    <a:pt x="1790700" y="50800"/>
                  </a:lnTo>
                  <a:lnTo>
                    <a:pt x="1786707" y="31026"/>
                  </a:lnTo>
                  <a:lnTo>
                    <a:pt x="1775821" y="14878"/>
                  </a:lnTo>
                  <a:lnTo>
                    <a:pt x="1759673" y="3992"/>
                  </a:lnTo>
                  <a:lnTo>
                    <a:pt x="1739900" y="0"/>
                  </a:lnTo>
                  <a:close/>
                </a:path>
                <a:path w="1790700" h="1333500">
                  <a:moveTo>
                    <a:pt x="17399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739900" y="12700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0100" y="5207000"/>
              <a:ext cx="1790700" cy="13335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70100" y="5207000"/>
              <a:ext cx="1790700" cy="1333500"/>
            </a:xfrm>
            <a:custGeom>
              <a:avLst/>
              <a:gdLst/>
              <a:ahLst/>
              <a:cxnLst/>
              <a:rect l="l" t="t" r="r" b="b"/>
              <a:pathLst>
                <a:path w="1790700" h="13335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1282700"/>
                  </a:lnTo>
                  <a:lnTo>
                    <a:pt x="3992" y="1302473"/>
                  </a:lnTo>
                  <a:lnTo>
                    <a:pt x="14878" y="1318620"/>
                  </a:lnTo>
                  <a:lnTo>
                    <a:pt x="31026" y="1329507"/>
                  </a:lnTo>
                  <a:lnTo>
                    <a:pt x="50799" y="1333500"/>
                  </a:lnTo>
                  <a:lnTo>
                    <a:pt x="50799" y="1320800"/>
                  </a:lnTo>
                  <a:lnTo>
                    <a:pt x="35969" y="1317805"/>
                  </a:lnTo>
                  <a:lnTo>
                    <a:pt x="23859" y="1309640"/>
                  </a:lnTo>
                  <a:lnTo>
                    <a:pt x="15694" y="1297530"/>
                  </a:lnTo>
                  <a:lnTo>
                    <a:pt x="12700" y="12827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790700" h="1333500">
                  <a:moveTo>
                    <a:pt x="1739900" y="1320800"/>
                  </a:moveTo>
                  <a:lnTo>
                    <a:pt x="50799" y="1320800"/>
                  </a:lnTo>
                  <a:lnTo>
                    <a:pt x="50799" y="1333500"/>
                  </a:lnTo>
                  <a:lnTo>
                    <a:pt x="1739900" y="1333500"/>
                  </a:lnTo>
                  <a:lnTo>
                    <a:pt x="1739900" y="1320800"/>
                  </a:lnTo>
                  <a:close/>
                </a:path>
                <a:path w="1790700" h="1333500">
                  <a:moveTo>
                    <a:pt x="1739900" y="0"/>
                  </a:moveTo>
                  <a:lnTo>
                    <a:pt x="1739900" y="12700"/>
                  </a:lnTo>
                  <a:lnTo>
                    <a:pt x="1754730" y="15694"/>
                  </a:lnTo>
                  <a:lnTo>
                    <a:pt x="1766840" y="23859"/>
                  </a:lnTo>
                  <a:lnTo>
                    <a:pt x="1775005" y="35969"/>
                  </a:lnTo>
                  <a:lnTo>
                    <a:pt x="1778000" y="50800"/>
                  </a:lnTo>
                  <a:lnTo>
                    <a:pt x="1778000" y="1282700"/>
                  </a:lnTo>
                  <a:lnTo>
                    <a:pt x="1775005" y="1297530"/>
                  </a:lnTo>
                  <a:lnTo>
                    <a:pt x="1766840" y="1309640"/>
                  </a:lnTo>
                  <a:lnTo>
                    <a:pt x="1754730" y="1317805"/>
                  </a:lnTo>
                  <a:lnTo>
                    <a:pt x="1739900" y="1320800"/>
                  </a:lnTo>
                  <a:lnTo>
                    <a:pt x="1739900" y="1333500"/>
                  </a:lnTo>
                  <a:lnTo>
                    <a:pt x="1759673" y="1329507"/>
                  </a:lnTo>
                  <a:lnTo>
                    <a:pt x="1775821" y="1318620"/>
                  </a:lnTo>
                  <a:lnTo>
                    <a:pt x="1786707" y="1302473"/>
                  </a:lnTo>
                  <a:lnTo>
                    <a:pt x="1790700" y="1282700"/>
                  </a:lnTo>
                  <a:lnTo>
                    <a:pt x="1790700" y="50800"/>
                  </a:lnTo>
                  <a:lnTo>
                    <a:pt x="1786707" y="31026"/>
                  </a:lnTo>
                  <a:lnTo>
                    <a:pt x="1775821" y="14878"/>
                  </a:lnTo>
                  <a:lnTo>
                    <a:pt x="1759673" y="3992"/>
                  </a:lnTo>
                  <a:lnTo>
                    <a:pt x="1739900" y="0"/>
                  </a:lnTo>
                  <a:close/>
                </a:path>
                <a:path w="1790700" h="1333500">
                  <a:moveTo>
                    <a:pt x="17399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739900" y="12700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51300" y="5207000"/>
              <a:ext cx="901700" cy="13335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51300" y="5207000"/>
              <a:ext cx="901700" cy="1333500"/>
            </a:xfrm>
            <a:custGeom>
              <a:avLst/>
              <a:gdLst/>
              <a:ahLst/>
              <a:cxnLst/>
              <a:rect l="l" t="t" r="r" b="b"/>
              <a:pathLst>
                <a:path w="901700" h="13335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1282700"/>
                  </a:lnTo>
                  <a:lnTo>
                    <a:pt x="3992" y="1302473"/>
                  </a:lnTo>
                  <a:lnTo>
                    <a:pt x="14878" y="1318620"/>
                  </a:lnTo>
                  <a:lnTo>
                    <a:pt x="31026" y="1329507"/>
                  </a:lnTo>
                  <a:lnTo>
                    <a:pt x="50799" y="1333500"/>
                  </a:lnTo>
                  <a:lnTo>
                    <a:pt x="50799" y="1320800"/>
                  </a:lnTo>
                  <a:lnTo>
                    <a:pt x="35969" y="1317805"/>
                  </a:lnTo>
                  <a:lnTo>
                    <a:pt x="23859" y="1309640"/>
                  </a:lnTo>
                  <a:lnTo>
                    <a:pt x="15694" y="1297530"/>
                  </a:lnTo>
                  <a:lnTo>
                    <a:pt x="12700" y="12827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901700" h="1333500">
                  <a:moveTo>
                    <a:pt x="901700" y="1320800"/>
                  </a:moveTo>
                  <a:lnTo>
                    <a:pt x="50799" y="1320800"/>
                  </a:lnTo>
                  <a:lnTo>
                    <a:pt x="50799" y="1333500"/>
                  </a:lnTo>
                  <a:lnTo>
                    <a:pt x="901700" y="1333500"/>
                  </a:lnTo>
                  <a:lnTo>
                    <a:pt x="901700" y="1320800"/>
                  </a:lnTo>
                  <a:close/>
                </a:path>
                <a:path w="901700" h="1333500">
                  <a:moveTo>
                    <a:pt x="9017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901700" y="12700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975" y="1336675"/>
              <a:ext cx="2584226" cy="2698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9400" y="495300"/>
              <a:ext cx="571500" cy="5715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0" y="0"/>
              <a:ext cx="4953000" cy="10718800"/>
            </a:xfrm>
            <a:custGeom>
              <a:avLst/>
              <a:gdLst/>
              <a:ahLst/>
              <a:cxnLst/>
              <a:rect l="l" t="t" r="r" b="b"/>
              <a:pathLst>
                <a:path w="4953000" h="10718800">
                  <a:moveTo>
                    <a:pt x="4953000" y="0"/>
                  </a:moveTo>
                  <a:lnTo>
                    <a:pt x="4889500" y="0"/>
                  </a:lnTo>
                  <a:lnTo>
                    <a:pt x="4889500" y="63500"/>
                  </a:lnTo>
                  <a:lnTo>
                    <a:pt x="4889500" y="10655300"/>
                  </a:lnTo>
                  <a:lnTo>
                    <a:pt x="63500" y="10655300"/>
                  </a:lnTo>
                  <a:lnTo>
                    <a:pt x="63500" y="63500"/>
                  </a:lnTo>
                  <a:lnTo>
                    <a:pt x="4889500" y="63500"/>
                  </a:lnTo>
                  <a:lnTo>
                    <a:pt x="4889500" y="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0718800"/>
                  </a:lnTo>
                  <a:lnTo>
                    <a:pt x="63500" y="10718800"/>
                  </a:lnTo>
                  <a:lnTo>
                    <a:pt x="4889500" y="10718800"/>
                  </a:lnTo>
                  <a:lnTo>
                    <a:pt x="4953000" y="107188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58992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6602" y="746816"/>
            <a:ext cx="2478795" cy="5364367"/>
            <a:chOff x="0" y="0"/>
            <a:chExt cx="4953000" cy="10718800"/>
          </a:xfrm>
        </p:grpSpPr>
        <p:sp>
          <p:nvSpPr>
            <p:cNvPr id="3" name="object 3"/>
            <p:cNvSpPr/>
            <p:nvPr/>
          </p:nvSpPr>
          <p:spPr>
            <a:xfrm>
              <a:off x="63500" y="63500"/>
              <a:ext cx="4826000" cy="10655300"/>
            </a:xfrm>
            <a:custGeom>
              <a:avLst/>
              <a:gdLst/>
              <a:ahLst/>
              <a:cxnLst/>
              <a:rect l="l" t="t" r="r" b="b"/>
              <a:pathLst>
                <a:path w="4826000" h="10655300">
                  <a:moveTo>
                    <a:pt x="0" y="10655300"/>
                  </a:moveTo>
                  <a:lnTo>
                    <a:pt x="4826000" y="106553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06553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4" name="object 4"/>
            <p:cNvSpPr/>
            <p:nvPr/>
          </p:nvSpPr>
          <p:spPr>
            <a:xfrm>
              <a:off x="1143000" y="2641599"/>
              <a:ext cx="2425700" cy="2413000"/>
            </a:xfrm>
            <a:custGeom>
              <a:avLst/>
              <a:gdLst/>
              <a:ahLst/>
              <a:cxnLst/>
              <a:rect l="l" t="t" r="r" b="b"/>
              <a:pathLst>
                <a:path w="2425700" h="2413000">
                  <a:moveTo>
                    <a:pt x="2425700" y="1765300"/>
                  </a:moveTo>
                  <a:lnTo>
                    <a:pt x="2420658" y="1721624"/>
                  </a:lnTo>
                  <a:lnTo>
                    <a:pt x="2406332" y="1681530"/>
                  </a:lnTo>
                  <a:lnTo>
                    <a:pt x="2383840" y="1646161"/>
                  </a:lnTo>
                  <a:lnTo>
                    <a:pt x="2354338" y="1616659"/>
                  </a:lnTo>
                  <a:lnTo>
                    <a:pt x="2318969" y="1594167"/>
                  </a:lnTo>
                  <a:lnTo>
                    <a:pt x="2278875" y="1579841"/>
                  </a:lnTo>
                  <a:lnTo>
                    <a:pt x="2235200" y="1574800"/>
                  </a:lnTo>
                  <a:lnTo>
                    <a:pt x="190500" y="1574800"/>
                  </a:lnTo>
                  <a:lnTo>
                    <a:pt x="146812" y="1579841"/>
                  </a:lnTo>
                  <a:lnTo>
                    <a:pt x="106718" y="1594167"/>
                  </a:lnTo>
                  <a:lnTo>
                    <a:pt x="71348" y="1616659"/>
                  </a:lnTo>
                  <a:lnTo>
                    <a:pt x="41846" y="1646161"/>
                  </a:lnTo>
                  <a:lnTo>
                    <a:pt x="19354" y="1681530"/>
                  </a:lnTo>
                  <a:lnTo>
                    <a:pt x="5029" y="1721624"/>
                  </a:lnTo>
                  <a:lnTo>
                    <a:pt x="0" y="1765300"/>
                  </a:lnTo>
                  <a:lnTo>
                    <a:pt x="0" y="2222500"/>
                  </a:lnTo>
                  <a:lnTo>
                    <a:pt x="5029" y="2266188"/>
                  </a:lnTo>
                  <a:lnTo>
                    <a:pt x="19354" y="2306282"/>
                  </a:lnTo>
                  <a:lnTo>
                    <a:pt x="41846" y="2341651"/>
                  </a:lnTo>
                  <a:lnTo>
                    <a:pt x="71348" y="2371153"/>
                  </a:lnTo>
                  <a:lnTo>
                    <a:pt x="106718" y="2393645"/>
                  </a:lnTo>
                  <a:lnTo>
                    <a:pt x="146812" y="2407970"/>
                  </a:lnTo>
                  <a:lnTo>
                    <a:pt x="190487" y="2413000"/>
                  </a:lnTo>
                  <a:lnTo>
                    <a:pt x="2235200" y="2413000"/>
                  </a:lnTo>
                  <a:lnTo>
                    <a:pt x="2278875" y="2407970"/>
                  </a:lnTo>
                  <a:lnTo>
                    <a:pt x="2318969" y="2393645"/>
                  </a:lnTo>
                  <a:lnTo>
                    <a:pt x="2354338" y="2371153"/>
                  </a:lnTo>
                  <a:lnTo>
                    <a:pt x="2383840" y="2341651"/>
                  </a:lnTo>
                  <a:lnTo>
                    <a:pt x="2406332" y="2306282"/>
                  </a:lnTo>
                  <a:lnTo>
                    <a:pt x="2420658" y="2266188"/>
                  </a:lnTo>
                  <a:lnTo>
                    <a:pt x="2425700" y="2222500"/>
                  </a:lnTo>
                  <a:lnTo>
                    <a:pt x="2425700" y="1765300"/>
                  </a:lnTo>
                  <a:close/>
                </a:path>
                <a:path w="2425700" h="2413000">
                  <a:moveTo>
                    <a:pt x="2425700" y="190500"/>
                  </a:moveTo>
                  <a:lnTo>
                    <a:pt x="2420658" y="146824"/>
                  </a:lnTo>
                  <a:lnTo>
                    <a:pt x="2406332" y="106730"/>
                  </a:lnTo>
                  <a:lnTo>
                    <a:pt x="2383840" y="71361"/>
                  </a:lnTo>
                  <a:lnTo>
                    <a:pt x="2354338" y="41859"/>
                  </a:lnTo>
                  <a:lnTo>
                    <a:pt x="2318969" y="19367"/>
                  </a:lnTo>
                  <a:lnTo>
                    <a:pt x="2278875" y="5041"/>
                  </a:lnTo>
                  <a:lnTo>
                    <a:pt x="2235200" y="0"/>
                  </a:lnTo>
                  <a:lnTo>
                    <a:pt x="190500" y="0"/>
                  </a:lnTo>
                  <a:lnTo>
                    <a:pt x="146812" y="5041"/>
                  </a:lnTo>
                  <a:lnTo>
                    <a:pt x="106718" y="19367"/>
                  </a:lnTo>
                  <a:lnTo>
                    <a:pt x="71348" y="41859"/>
                  </a:lnTo>
                  <a:lnTo>
                    <a:pt x="41846" y="71361"/>
                  </a:lnTo>
                  <a:lnTo>
                    <a:pt x="19354" y="106730"/>
                  </a:lnTo>
                  <a:lnTo>
                    <a:pt x="5029" y="146824"/>
                  </a:lnTo>
                  <a:lnTo>
                    <a:pt x="0" y="190500"/>
                  </a:lnTo>
                  <a:lnTo>
                    <a:pt x="0" y="647700"/>
                  </a:lnTo>
                  <a:lnTo>
                    <a:pt x="5029" y="691388"/>
                  </a:lnTo>
                  <a:lnTo>
                    <a:pt x="19354" y="731481"/>
                  </a:lnTo>
                  <a:lnTo>
                    <a:pt x="41846" y="766851"/>
                  </a:lnTo>
                  <a:lnTo>
                    <a:pt x="71348" y="796353"/>
                  </a:lnTo>
                  <a:lnTo>
                    <a:pt x="106718" y="818845"/>
                  </a:lnTo>
                  <a:lnTo>
                    <a:pt x="146812" y="833170"/>
                  </a:lnTo>
                  <a:lnTo>
                    <a:pt x="190487" y="838200"/>
                  </a:lnTo>
                  <a:lnTo>
                    <a:pt x="2235200" y="838200"/>
                  </a:lnTo>
                  <a:lnTo>
                    <a:pt x="2278875" y="833170"/>
                  </a:lnTo>
                  <a:lnTo>
                    <a:pt x="2318969" y="818845"/>
                  </a:lnTo>
                  <a:lnTo>
                    <a:pt x="2354338" y="796353"/>
                  </a:lnTo>
                  <a:lnTo>
                    <a:pt x="2383840" y="766851"/>
                  </a:lnTo>
                  <a:lnTo>
                    <a:pt x="2406332" y="731481"/>
                  </a:lnTo>
                  <a:lnTo>
                    <a:pt x="2420658" y="691388"/>
                  </a:lnTo>
                  <a:lnTo>
                    <a:pt x="2425700" y="647700"/>
                  </a:lnTo>
                  <a:lnTo>
                    <a:pt x="2425700" y="19050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5791200"/>
              <a:ext cx="2425700" cy="838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900" y="7975600"/>
              <a:ext cx="838199" cy="838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6300" y="7962900"/>
              <a:ext cx="838199" cy="838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6600" y="7975600"/>
              <a:ext cx="838199" cy="838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84275" y="1448434"/>
              <a:ext cx="3070860" cy="593725"/>
            </a:xfrm>
            <a:custGeom>
              <a:avLst/>
              <a:gdLst/>
              <a:ahLst/>
              <a:cxnLst/>
              <a:rect l="l" t="t" r="r" b="b"/>
              <a:pathLst>
                <a:path w="3070860" h="593725">
                  <a:moveTo>
                    <a:pt x="97790" y="41275"/>
                  </a:moveTo>
                  <a:lnTo>
                    <a:pt x="0" y="41275"/>
                  </a:lnTo>
                  <a:lnTo>
                    <a:pt x="0" y="469265"/>
                  </a:lnTo>
                  <a:lnTo>
                    <a:pt x="255905" y="469265"/>
                  </a:lnTo>
                  <a:lnTo>
                    <a:pt x="255905" y="383540"/>
                  </a:lnTo>
                  <a:lnTo>
                    <a:pt x="97790" y="383540"/>
                  </a:lnTo>
                  <a:lnTo>
                    <a:pt x="97790" y="41275"/>
                  </a:lnTo>
                  <a:close/>
                </a:path>
                <a:path w="3070860" h="593725">
                  <a:moveTo>
                    <a:pt x="449123" y="142239"/>
                  </a:moveTo>
                  <a:lnTo>
                    <a:pt x="384512" y="154304"/>
                  </a:lnTo>
                  <a:lnTo>
                    <a:pt x="334188" y="190500"/>
                  </a:lnTo>
                  <a:lnTo>
                    <a:pt x="301803" y="244792"/>
                  </a:lnTo>
                  <a:lnTo>
                    <a:pt x="291008" y="312419"/>
                  </a:lnTo>
                  <a:lnTo>
                    <a:pt x="293576" y="346233"/>
                  </a:lnTo>
                  <a:lnTo>
                    <a:pt x="314225" y="404812"/>
                  </a:lnTo>
                  <a:lnTo>
                    <a:pt x="355064" y="448984"/>
                  </a:lnTo>
                  <a:lnTo>
                    <a:pt x="413484" y="471527"/>
                  </a:lnTo>
                  <a:lnTo>
                    <a:pt x="449123" y="474345"/>
                  </a:lnTo>
                  <a:lnTo>
                    <a:pt x="482785" y="471527"/>
                  </a:lnTo>
                  <a:lnTo>
                    <a:pt x="483789" y="471527"/>
                  </a:lnTo>
                  <a:lnTo>
                    <a:pt x="515163" y="462597"/>
                  </a:lnTo>
                  <a:lnTo>
                    <a:pt x="541992" y="447913"/>
                  </a:lnTo>
                  <a:lnTo>
                    <a:pt x="564693" y="427355"/>
                  </a:lnTo>
                  <a:lnTo>
                    <a:pt x="582570" y="402590"/>
                  </a:lnTo>
                  <a:lnTo>
                    <a:pt x="449758" y="402590"/>
                  </a:lnTo>
                  <a:lnTo>
                    <a:pt x="435509" y="401002"/>
                  </a:lnTo>
                  <a:lnTo>
                    <a:pt x="435256" y="401002"/>
                  </a:lnTo>
                  <a:lnTo>
                    <a:pt x="422453" y="396081"/>
                  </a:lnTo>
                  <a:lnTo>
                    <a:pt x="411658" y="387945"/>
                  </a:lnTo>
                  <a:lnTo>
                    <a:pt x="402768" y="376555"/>
                  </a:lnTo>
                  <a:lnTo>
                    <a:pt x="396101" y="362307"/>
                  </a:lnTo>
                  <a:lnTo>
                    <a:pt x="391385" y="346392"/>
                  </a:lnTo>
                  <a:lnTo>
                    <a:pt x="391338" y="346233"/>
                  </a:lnTo>
                  <a:lnTo>
                    <a:pt x="388481" y="328334"/>
                  </a:lnTo>
                  <a:lnTo>
                    <a:pt x="387712" y="312419"/>
                  </a:lnTo>
                  <a:lnTo>
                    <a:pt x="387620" y="306705"/>
                  </a:lnTo>
                  <a:lnTo>
                    <a:pt x="388481" y="288924"/>
                  </a:lnTo>
                  <a:lnTo>
                    <a:pt x="402768" y="241300"/>
                  </a:lnTo>
                  <a:lnTo>
                    <a:pt x="434201" y="216892"/>
                  </a:lnTo>
                  <a:lnTo>
                    <a:pt x="448488" y="215265"/>
                  </a:lnTo>
                  <a:lnTo>
                    <a:pt x="584265" y="215265"/>
                  </a:lnTo>
                  <a:lnTo>
                    <a:pt x="583386" y="213359"/>
                  </a:lnTo>
                  <a:lnTo>
                    <a:pt x="565328" y="188594"/>
                  </a:lnTo>
                  <a:lnTo>
                    <a:pt x="542587" y="168314"/>
                  </a:lnTo>
                  <a:lnTo>
                    <a:pt x="515639" y="153828"/>
                  </a:lnTo>
                  <a:lnTo>
                    <a:pt x="484911" y="145256"/>
                  </a:lnTo>
                  <a:lnTo>
                    <a:pt x="485938" y="145256"/>
                  </a:lnTo>
                  <a:lnTo>
                    <a:pt x="449123" y="142239"/>
                  </a:lnTo>
                  <a:close/>
                </a:path>
                <a:path w="3070860" h="593725">
                  <a:moveTo>
                    <a:pt x="584265" y="215265"/>
                  </a:moveTo>
                  <a:lnTo>
                    <a:pt x="448488" y="215265"/>
                  </a:lnTo>
                  <a:lnTo>
                    <a:pt x="475436" y="221178"/>
                  </a:lnTo>
                  <a:lnTo>
                    <a:pt x="494684" y="238918"/>
                  </a:lnTo>
                  <a:lnTo>
                    <a:pt x="506233" y="268485"/>
                  </a:lnTo>
                  <a:lnTo>
                    <a:pt x="509965" y="308609"/>
                  </a:lnTo>
                  <a:lnTo>
                    <a:pt x="509960" y="312419"/>
                  </a:lnTo>
                  <a:lnTo>
                    <a:pt x="509190" y="328334"/>
                  </a:lnTo>
                  <a:lnTo>
                    <a:pt x="509131" y="329565"/>
                  </a:lnTo>
                  <a:lnTo>
                    <a:pt x="494843" y="377190"/>
                  </a:lnTo>
                  <a:lnTo>
                    <a:pt x="464006" y="401002"/>
                  </a:lnTo>
                  <a:lnTo>
                    <a:pt x="449758" y="402590"/>
                  </a:lnTo>
                  <a:lnTo>
                    <a:pt x="582570" y="402590"/>
                  </a:lnTo>
                  <a:lnTo>
                    <a:pt x="583029" y="401955"/>
                  </a:lnTo>
                  <a:lnTo>
                    <a:pt x="596126" y="373380"/>
                  </a:lnTo>
                  <a:lnTo>
                    <a:pt x="603984" y="341630"/>
                  </a:lnTo>
                  <a:lnTo>
                    <a:pt x="606603" y="306705"/>
                  </a:lnTo>
                  <a:lnTo>
                    <a:pt x="604023" y="272415"/>
                  </a:lnTo>
                  <a:lnTo>
                    <a:pt x="596284" y="241300"/>
                  </a:lnTo>
                  <a:lnTo>
                    <a:pt x="584265" y="215265"/>
                  </a:lnTo>
                  <a:close/>
                </a:path>
                <a:path w="3070860" h="593725">
                  <a:moveTo>
                    <a:pt x="684316" y="474980"/>
                  </a:moveTo>
                  <a:lnTo>
                    <a:pt x="684316" y="569595"/>
                  </a:lnTo>
                  <a:lnTo>
                    <a:pt x="710788" y="580151"/>
                  </a:lnTo>
                  <a:lnTo>
                    <a:pt x="739402" y="587692"/>
                  </a:lnTo>
                  <a:lnTo>
                    <a:pt x="770160" y="592216"/>
                  </a:lnTo>
                  <a:lnTo>
                    <a:pt x="803061" y="593725"/>
                  </a:lnTo>
                  <a:lnTo>
                    <a:pt x="836518" y="591264"/>
                  </a:lnTo>
                  <a:lnTo>
                    <a:pt x="894620" y="571579"/>
                  </a:lnTo>
                  <a:lnTo>
                    <a:pt x="939546" y="532566"/>
                  </a:lnTo>
                  <a:lnTo>
                    <a:pt x="951528" y="510540"/>
                  </a:lnTo>
                  <a:lnTo>
                    <a:pt x="793536" y="510540"/>
                  </a:lnTo>
                  <a:lnTo>
                    <a:pt x="762421" y="508317"/>
                  </a:lnTo>
                  <a:lnTo>
                    <a:pt x="733846" y="501650"/>
                  </a:lnTo>
                  <a:lnTo>
                    <a:pt x="707811" y="490537"/>
                  </a:lnTo>
                  <a:lnTo>
                    <a:pt x="684316" y="474980"/>
                  </a:lnTo>
                  <a:close/>
                </a:path>
                <a:path w="3070860" h="593725">
                  <a:moveTo>
                    <a:pt x="965621" y="415290"/>
                  </a:moveTo>
                  <a:lnTo>
                    <a:pt x="873546" y="415290"/>
                  </a:lnTo>
                  <a:lnTo>
                    <a:pt x="873461" y="438150"/>
                  </a:lnTo>
                  <a:lnTo>
                    <a:pt x="872356" y="454660"/>
                  </a:lnTo>
                  <a:lnTo>
                    <a:pt x="854496" y="492759"/>
                  </a:lnTo>
                  <a:lnTo>
                    <a:pt x="813062" y="509428"/>
                  </a:lnTo>
                  <a:lnTo>
                    <a:pt x="793536" y="510540"/>
                  </a:lnTo>
                  <a:lnTo>
                    <a:pt x="951528" y="510540"/>
                  </a:lnTo>
                  <a:lnTo>
                    <a:pt x="953946" y="506095"/>
                  </a:lnTo>
                  <a:lnTo>
                    <a:pt x="954032" y="505936"/>
                  </a:lnTo>
                  <a:lnTo>
                    <a:pt x="962724" y="474464"/>
                  </a:lnTo>
                  <a:lnTo>
                    <a:pt x="965621" y="438150"/>
                  </a:lnTo>
                  <a:lnTo>
                    <a:pt x="965621" y="415290"/>
                  </a:lnTo>
                  <a:close/>
                </a:path>
                <a:path w="3070860" h="593725">
                  <a:moveTo>
                    <a:pt x="789091" y="144145"/>
                  </a:moveTo>
                  <a:lnTo>
                    <a:pt x="759953" y="147002"/>
                  </a:lnTo>
                  <a:lnTo>
                    <a:pt x="760236" y="147002"/>
                  </a:lnTo>
                  <a:lnTo>
                    <a:pt x="734481" y="155416"/>
                  </a:lnTo>
                  <a:lnTo>
                    <a:pt x="691301" y="189230"/>
                  </a:lnTo>
                  <a:lnTo>
                    <a:pt x="663679" y="239712"/>
                  </a:lnTo>
                  <a:lnTo>
                    <a:pt x="654471" y="302259"/>
                  </a:lnTo>
                  <a:lnTo>
                    <a:pt x="656780" y="337502"/>
                  </a:lnTo>
                  <a:lnTo>
                    <a:pt x="656852" y="338613"/>
                  </a:lnTo>
                  <a:lnTo>
                    <a:pt x="675902" y="397033"/>
                  </a:lnTo>
                  <a:lnTo>
                    <a:pt x="712851" y="436324"/>
                  </a:lnTo>
                  <a:lnTo>
                    <a:pt x="758889" y="456009"/>
                  </a:lnTo>
                  <a:lnTo>
                    <a:pt x="784646" y="458470"/>
                  </a:lnTo>
                  <a:lnTo>
                    <a:pt x="813062" y="455771"/>
                  </a:lnTo>
                  <a:lnTo>
                    <a:pt x="837351" y="447675"/>
                  </a:lnTo>
                  <a:lnTo>
                    <a:pt x="857512" y="434181"/>
                  </a:lnTo>
                  <a:lnTo>
                    <a:pt x="873546" y="415290"/>
                  </a:lnTo>
                  <a:lnTo>
                    <a:pt x="965621" y="415290"/>
                  </a:lnTo>
                  <a:lnTo>
                    <a:pt x="965621" y="384809"/>
                  </a:lnTo>
                  <a:lnTo>
                    <a:pt x="810046" y="384809"/>
                  </a:lnTo>
                  <a:lnTo>
                    <a:pt x="796592" y="383500"/>
                  </a:lnTo>
                  <a:lnTo>
                    <a:pt x="759564" y="352186"/>
                  </a:lnTo>
                  <a:lnTo>
                    <a:pt x="750991" y="302894"/>
                  </a:lnTo>
                  <a:lnTo>
                    <a:pt x="751983" y="284876"/>
                  </a:lnTo>
                  <a:lnTo>
                    <a:pt x="766866" y="243205"/>
                  </a:lnTo>
                  <a:lnTo>
                    <a:pt x="810681" y="221615"/>
                  </a:lnTo>
                  <a:lnTo>
                    <a:pt x="965621" y="221615"/>
                  </a:lnTo>
                  <a:lnTo>
                    <a:pt x="965621" y="189864"/>
                  </a:lnTo>
                  <a:lnTo>
                    <a:pt x="873546" y="189864"/>
                  </a:lnTo>
                  <a:lnTo>
                    <a:pt x="858028" y="169862"/>
                  </a:lnTo>
                  <a:lnTo>
                    <a:pt x="838780" y="155575"/>
                  </a:lnTo>
                  <a:lnTo>
                    <a:pt x="815801" y="147002"/>
                  </a:lnTo>
                  <a:lnTo>
                    <a:pt x="789091" y="144145"/>
                  </a:lnTo>
                  <a:close/>
                </a:path>
                <a:path w="3070860" h="593725">
                  <a:moveTo>
                    <a:pt x="965621" y="221615"/>
                  </a:moveTo>
                  <a:lnTo>
                    <a:pt x="810681" y="221615"/>
                  </a:lnTo>
                  <a:lnTo>
                    <a:pt x="838185" y="227012"/>
                  </a:lnTo>
                  <a:lnTo>
                    <a:pt x="857830" y="243205"/>
                  </a:lnTo>
                  <a:lnTo>
                    <a:pt x="869617" y="270192"/>
                  </a:lnTo>
                  <a:lnTo>
                    <a:pt x="873546" y="307975"/>
                  </a:lnTo>
                  <a:lnTo>
                    <a:pt x="872586" y="321706"/>
                  </a:lnTo>
                  <a:lnTo>
                    <a:pt x="856401" y="362584"/>
                  </a:lnTo>
                  <a:lnTo>
                    <a:pt x="823899" y="383500"/>
                  </a:lnTo>
                  <a:lnTo>
                    <a:pt x="823330" y="383500"/>
                  </a:lnTo>
                  <a:lnTo>
                    <a:pt x="810046" y="384809"/>
                  </a:lnTo>
                  <a:lnTo>
                    <a:pt x="965621" y="384809"/>
                  </a:lnTo>
                  <a:lnTo>
                    <a:pt x="965621" y="221615"/>
                  </a:lnTo>
                  <a:close/>
                </a:path>
                <a:path w="3070860" h="593725">
                  <a:moveTo>
                    <a:pt x="965621" y="147319"/>
                  </a:moveTo>
                  <a:lnTo>
                    <a:pt x="873546" y="147319"/>
                  </a:lnTo>
                  <a:lnTo>
                    <a:pt x="873546" y="189864"/>
                  </a:lnTo>
                  <a:lnTo>
                    <a:pt x="965621" y="189864"/>
                  </a:lnTo>
                  <a:lnTo>
                    <a:pt x="965621" y="147319"/>
                  </a:lnTo>
                  <a:close/>
                </a:path>
                <a:path w="3070860" h="593725">
                  <a:moveTo>
                    <a:pt x="1134506" y="147319"/>
                  </a:moveTo>
                  <a:lnTo>
                    <a:pt x="1041796" y="147319"/>
                  </a:lnTo>
                  <a:lnTo>
                    <a:pt x="1041796" y="469265"/>
                  </a:lnTo>
                  <a:lnTo>
                    <a:pt x="1134506" y="469265"/>
                  </a:lnTo>
                  <a:lnTo>
                    <a:pt x="1134506" y="147319"/>
                  </a:lnTo>
                  <a:close/>
                </a:path>
                <a:path w="3070860" h="593725">
                  <a:moveTo>
                    <a:pt x="1088151" y="0"/>
                  </a:moveTo>
                  <a:lnTo>
                    <a:pt x="1050051" y="15874"/>
                  </a:lnTo>
                  <a:lnTo>
                    <a:pt x="1034176" y="53974"/>
                  </a:lnTo>
                  <a:lnTo>
                    <a:pt x="1035169" y="64690"/>
                  </a:lnTo>
                  <a:lnTo>
                    <a:pt x="1058386" y="99020"/>
                  </a:lnTo>
                  <a:lnTo>
                    <a:pt x="1088151" y="107950"/>
                  </a:lnTo>
                  <a:lnTo>
                    <a:pt x="1098867" y="106957"/>
                  </a:lnTo>
                  <a:lnTo>
                    <a:pt x="1133197" y="83740"/>
                  </a:lnTo>
                  <a:lnTo>
                    <a:pt x="1142126" y="53974"/>
                  </a:lnTo>
                  <a:lnTo>
                    <a:pt x="1141134" y="43259"/>
                  </a:lnTo>
                  <a:lnTo>
                    <a:pt x="1117917" y="8929"/>
                  </a:lnTo>
                  <a:lnTo>
                    <a:pt x="1088151" y="0"/>
                  </a:lnTo>
                  <a:close/>
                </a:path>
                <a:path w="3070860" h="593725">
                  <a:moveTo>
                    <a:pt x="1306825" y="147319"/>
                  </a:moveTo>
                  <a:lnTo>
                    <a:pt x="1214115" y="147319"/>
                  </a:lnTo>
                  <a:lnTo>
                    <a:pt x="1214115" y="469265"/>
                  </a:lnTo>
                  <a:lnTo>
                    <a:pt x="1306825" y="469265"/>
                  </a:lnTo>
                  <a:lnTo>
                    <a:pt x="1306825" y="299084"/>
                  </a:lnTo>
                  <a:lnTo>
                    <a:pt x="1307856" y="280352"/>
                  </a:lnTo>
                  <a:lnTo>
                    <a:pt x="1323335" y="239394"/>
                  </a:lnTo>
                  <a:lnTo>
                    <a:pt x="1365880" y="219075"/>
                  </a:lnTo>
                  <a:lnTo>
                    <a:pt x="1504400" y="219075"/>
                  </a:lnTo>
                  <a:lnTo>
                    <a:pt x="1502405" y="210185"/>
                  </a:lnTo>
                  <a:lnTo>
                    <a:pt x="1498772" y="201930"/>
                  </a:lnTo>
                  <a:lnTo>
                    <a:pt x="1306825" y="201930"/>
                  </a:lnTo>
                  <a:lnTo>
                    <a:pt x="1306825" y="147319"/>
                  </a:lnTo>
                  <a:close/>
                </a:path>
                <a:path w="3070860" h="593725">
                  <a:moveTo>
                    <a:pt x="1504400" y="219075"/>
                  </a:moveTo>
                  <a:lnTo>
                    <a:pt x="1365880" y="219075"/>
                  </a:lnTo>
                  <a:lnTo>
                    <a:pt x="1377270" y="220027"/>
                  </a:lnTo>
                  <a:lnTo>
                    <a:pt x="1387311" y="222885"/>
                  </a:lnTo>
                  <a:lnTo>
                    <a:pt x="1413346" y="252412"/>
                  </a:lnTo>
                  <a:lnTo>
                    <a:pt x="1416679" y="277494"/>
                  </a:lnTo>
                  <a:lnTo>
                    <a:pt x="1416679" y="469265"/>
                  </a:lnTo>
                  <a:lnTo>
                    <a:pt x="1509390" y="469265"/>
                  </a:lnTo>
                  <a:lnTo>
                    <a:pt x="1509390" y="260350"/>
                  </a:lnTo>
                  <a:lnTo>
                    <a:pt x="1507695" y="234315"/>
                  </a:lnTo>
                  <a:lnTo>
                    <a:pt x="1507643" y="233521"/>
                  </a:lnTo>
                  <a:lnTo>
                    <a:pt x="1504400" y="219075"/>
                  </a:lnTo>
                  <a:close/>
                </a:path>
                <a:path w="3070860" h="593725">
                  <a:moveTo>
                    <a:pt x="1403980" y="144145"/>
                  </a:moveTo>
                  <a:lnTo>
                    <a:pt x="1356950" y="153074"/>
                  </a:lnTo>
                  <a:lnTo>
                    <a:pt x="1322065" y="178117"/>
                  </a:lnTo>
                  <a:lnTo>
                    <a:pt x="1306825" y="201930"/>
                  </a:lnTo>
                  <a:lnTo>
                    <a:pt x="1498772" y="201930"/>
                  </a:lnTo>
                  <a:lnTo>
                    <a:pt x="1466130" y="160932"/>
                  </a:lnTo>
                  <a:lnTo>
                    <a:pt x="1427395" y="146010"/>
                  </a:lnTo>
                  <a:lnTo>
                    <a:pt x="1403980" y="144145"/>
                  </a:lnTo>
                  <a:close/>
                </a:path>
                <a:path w="3070860" h="593725">
                  <a:moveTo>
                    <a:pt x="1891709" y="41275"/>
                  </a:moveTo>
                  <a:lnTo>
                    <a:pt x="1744389" y="41275"/>
                  </a:lnTo>
                  <a:lnTo>
                    <a:pt x="1744389" y="469265"/>
                  </a:lnTo>
                  <a:lnTo>
                    <a:pt x="1842179" y="469265"/>
                  </a:lnTo>
                  <a:lnTo>
                    <a:pt x="1842179" y="330834"/>
                  </a:lnTo>
                  <a:lnTo>
                    <a:pt x="1891709" y="330834"/>
                  </a:lnTo>
                  <a:lnTo>
                    <a:pt x="1953622" y="321151"/>
                  </a:lnTo>
                  <a:lnTo>
                    <a:pt x="2004739" y="292100"/>
                  </a:lnTo>
                  <a:lnTo>
                    <a:pt x="2034964" y="253365"/>
                  </a:lnTo>
                  <a:lnTo>
                    <a:pt x="1842179" y="253365"/>
                  </a:lnTo>
                  <a:lnTo>
                    <a:pt x="1842179" y="119380"/>
                  </a:lnTo>
                  <a:lnTo>
                    <a:pt x="2035764" y="119380"/>
                  </a:lnTo>
                  <a:lnTo>
                    <a:pt x="2026091" y="102631"/>
                  </a:lnTo>
                  <a:lnTo>
                    <a:pt x="2006644" y="81280"/>
                  </a:lnTo>
                  <a:lnTo>
                    <a:pt x="1983030" y="63777"/>
                  </a:lnTo>
                  <a:lnTo>
                    <a:pt x="1956003" y="51276"/>
                  </a:lnTo>
                  <a:lnTo>
                    <a:pt x="1925563" y="43775"/>
                  </a:lnTo>
                  <a:lnTo>
                    <a:pt x="1891709" y="41275"/>
                  </a:lnTo>
                  <a:close/>
                </a:path>
                <a:path w="3070860" h="593725">
                  <a:moveTo>
                    <a:pt x="2035764" y="119380"/>
                  </a:moveTo>
                  <a:lnTo>
                    <a:pt x="1880279" y="119380"/>
                  </a:lnTo>
                  <a:lnTo>
                    <a:pt x="1911672" y="123348"/>
                  </a:lnTo>
                  <a:lnTo>
                    <a:pt x="1934095" y="135255"/>
                  </a:lnTo>
                  <a:lnTo>
                    <a:pt x="1947550" y="155098"/>
                  </a:lnTo>
                  <a:lnTo>
                    <a:pt x="1952034" y="182880"/>
                  </a:lnTo>
                  <a:lnTo>
                    <a:pt x="1947192" y="213717"/>
                  </a:lnTo>
                  <a:lnTo>
                    <a:pt x="1932667" y="235743"/>
                  </a:lnTo>
                  <a:lnTo>
                    <a:pt x="1908457" y="248959"/>
                  </a:lnTo>
                  <a:lnTo>
                    <a:pt x="1874564" y="253365"/>
                  </a:lnTo>
                  <a:lnTo>
                    <a:pt x="2034964" y="253365"/>
                  </a:lnTo>
                  <a:lnTo>
                    <a:pt x="2039505" y="245427"/>
                  </a:lnTo>
                  <a:lnTo>
                    <a:pt x="2048197" y="216138"/>
                  </a:lnTo>
                  <a:lnTo>
                    <a:pt x="2051094" y="182880"/>
                  </a:lnTo>
                  <a:lnTo>
                    <a:pt x="2048316" y="153431"/>
                  </a:lnTo>
                  <a:lnTo>
                    <a:pt x="2039982" y="126682"/>
                  </a:lnTo>
                  <a:lnTo>
                    <a:pt x="2035764" y="119380"/>
                  </a:lnTo>
                  <a:close/>
                </a:path>
                <a:path w="3070860" h="593725">
                  <a:moveTo>
                    <a:pt x="2347333" y="217169"/>
                  </a:moveTo>
                  <a:lnTo>
                    <a:pt x="2204432" y="217169"/>
                  </a:lnTo>
                  <a:lnTo>
                    <a:pt x="2228046" y="219709"/>
                  </a:lnTo>
                  <a:lnTo>
                    <a:pt x="2244913" y="227329"/>
                  </a:lnTo>
                  <a:lnTo>
                    <a:pt x="2255033" y="240029"/>
                  </a:lnTo>
                  <a:lnTo>
                    <a:pt x="2258407" y="257809"/>
                  </a:lnTo>
                  <a:lnTo>
                    <a:pt x="2258407" y="280034"/>
                  </a:lnTo>
                  <a:lnTo>
                    <a:pt x="2217767" y="280034"/>
                  </a:lnTo>
                  <a:lnTo>
                    <a:pt x="2186453" y="281662"/>
                  </a:lnTo>
                  <a:lnTo>
                    <a:pt x="2135971" y="294679"/>
                  </a:lnTo>
                  <a:lnTo>
                    <a:pt x="2102078" y="320079"/>
                  </a:lnTo>
                  <a:lnTo>
                    <a:pt x="2085250" y="355957"/>
                  </a:lnTo>
                  <a:lnTo>
                    <a:pt x="2083147" y="377825"/>
                  </a:lnTo>
                  <a:lnTo>
                    <a:pt x="2084774" y="396994"/>
                  </a:lnTo>
                  <a:lnTo>
                    <a:pt x="2109182" y="444500"/>
                  </a:lnTo>
                  <a:lnTo>
                    <a:pt x="2160617" y="469503"/>
                  </a:lnTo>
                  <a:lnTo>
                    <a:pt x="2182842" y="471170"/>
                  </a:lnTo>
                  <a:lnTo>
                    <a:pt x="2210226" y="468590"/>
                  </a:lnTo>
                  <a:lnTo>
                    <a:pt x="2232689" y="460851"/>
                  </a:lnTo>
                  <a:lnTo>
                    <a:pt x="2250231" y="447952"/>
                  </a:lnTo>
                  <a:lnTo>
                    <a:pt x="2262852" y="429895"/>
                  </a:lnTo>
                  <a:lnTo>
                    <a:pt x="2353657" y="429895"/>
                  </a:lnTo>
                  <a:lnTo>
                    <a:pt x="2353657" y="405765"/>
                  </a:lnTo>
                  <a:lnTo>
                    <a:pt x="2217132" y="405765"/>
                  </a:lnTo>
                  <a:lnTo>
                    <a:pt x="2200741" y="403740"/>
                  </a:lnTo>
                  <a:lnTo>
                    <a:pt x="2189033" y="397668"/>
                  </a:lnTo>
                  <a:lnTo>
                    <a:pt x="2182008" y="387548"/>
                  </a:lnTo>
                  <a:lnTo>
                    <a:pt x="2179667" y="373380"/>
                  </a:lnTo>
                  <a:lnTo>
                    <a:pt x="2180461" y="365799"/>
                  </a:lnTo>
                  <a:lnTo>
                    <a:pt x="2217489" y="337819"/>
                  </a:lnTo>
                  <a:lnTo>
                    <a:pt x="2228562" y="337184"/>
                  </a:lnTo>
                  <a:lnTo>
                    <a:pt x="2353657" y="337184"/>
                  </a:lnTo>
                  <a:lnTo>
                    <a:pt x="2353657" y="262890"/>
                  </a:lnTo>
                  <a:lnTo>
                    <a:pt x="2351553" y="233838"/>
                  </a:lnTo>
                  <a:lnTo>
                    <a:pt x="2347333" y="217169"/>
                  </a:lnTo>
                  <a:close/>
                </a:path>
                <a:path w="3070860" h="593725">
                  <a:moveTo>
                    <a:pt x="2353657" y="429895"/>
                  </a:moveTo>
                  <a:lnTo>
                    <a:pt x="2262852" y="429895"/>
                  </a:lnTo>
                  <a:lnTo>
                    <a:pt x="2262852" y="469265"/>
                  </a:lnTo>
                  <a:lnTo>
                    <a:pt x="2353657" y="469265"/>
                  </a:lnTo>
                  <a:lnTo>
                    <a:pt x="2353657" y="429895"/>
                  </a:lnTo>
                  <a:close/>
                </a:path>
                <a:path w="3070860" h="593725">
                  <a:moveTo>
                    <a:pt x="2353657" y="337184"/>
                  </a:moveTo>
                  <a:lnTo>
                    <a:pt x="2258407" y="337184"/>
                  </a:lnTo>
                  <a:lnTo>
                    <a:pt x="2258407" y="360680"/>
                  </a:lnTo>
                  <a:lnTo>
                    <a:pt x="2257732" y="370601"/>
                  </a:lnTo>
                  <a:lnTo>
                    <a:pt x="2234594" y="402748"/>
                  </a:lnTo>
                  <a:lnTo>
                    <a:pt x="2217132" y="405765"/>
                  </a:lnTo>
                  <a:lnTo>
                    <a:pt x="2353657" y="405765"/>
                  </a:lnTo>
                  <a:lnTo>
                    <a:pt x="2353657" y="337184"/>
                  </a:lnTo>
                  <a:close/>
                </a:path>
                <a:path w="3070860" h="593725">
                  <a:moveTo>
                    <a:pt x="2217767" y="141605"/>
                  </a:moveTo>
                  <a:lnTo>
                    <a:pt x="2183993" y="142954"/>
                  </a:lnTo>
                  <a:lnTo>
                    <a:pt x="2154425" y="147002"/>
                  </a:lnTo>
                  <a:lnTo>
                    <a:pt x="2129065" y="153749"/>
                  </a:lnTo>
                  <a:lnTo>
                    <a:pt x="2107912" y="163195"/>
                  </a:lnTo>
                  <a:lnTo>
                    <a:pt x="2107912" y="246380"/>
                  </a:lnTo>
                  <a:lnTo>
                    <a:pt x="2130613" y="233600"/>
                  </a:lnTo>
                  <a:lnTo>
                    <a:pt x="2154267" y="224472"/>
                  </a:lnTo>
                  <a:lnTo>
                    <a:pt x="2178873" y="218995"/>
                  </a:lnTo>
                  <a:lnTo>
                    <a:pt x="2204432" y="217169"/>
                  </a:lnTo>
                  <a:lnTo>
                    <a:pt x="2347333" y="217169"/>
                  </a:lnTo>
                  <a:lnTo>
                    <a:pt x="2345243" y="208915"/>
                  </a:lnTo>
                  <a:lnTo>
                    <a:pt x="2320002" y="171450"/>
                  </a:lnTo>
                  <a:lnTo>
                    <a:pt x="2277615" y="149066"/>
                  </a:lnTo>
                  <a:lnTo>
                    <a:pt x="2249874" y="143470"/>
                  </a:lnTo>
                  <a:lnTo>
                    <a:pt x="2217767" y="141605"/>
                  </a:lnTo>
                  <a:close/>
                </a:path>
                <a:path w="3070860" h="593725">
                  <a:moveTo>
                    <a:pt x="2443589" y="474980"/>
                  </a:moveTo>
                  <a:lnTo>
                    <a:pt x="2443589" y="569595"/>
                  </a:lnTo>
                  <a:lnTo>
                    <a:pt x="2470060" y="580151"/>
                  </a:lnTo>
                  <a:lnTo>
                    <a:pt x="2498675" y="587692"/>
                  </a:lnTo>
                  <a:lnTo>
                    <a:pt x="2529433" y="592216"/>
                  </a:lnTo>
                  <a:lnTo>
                    <a:pt x="2562334" y="593725"/>
                  </a:lnTo>
                  <a:lnTo>
                    <a:pt x="2595790" y="591264"/>
                  </a:lnTo>
                  <a:lnTo>
                    <a:pt x="2653893" y="571579"/>
                  </a:lnTo>
                  <a:lnTo>
                    <a:pt x="2698819" y="532566"/>
                  </a:lnTo>
                  <a:lnTo>
                    <a:pt x="2710801" y="510540"/>
                  </a:lnTo>
                  <a:lnTo>
                    <a:pt x="2552809" y="510540"/>
                  </a:lnTo>
                  <a:lnTo>
                    <a:pt x="2521694" y="508317"/>
                  </a:lnTo>
                  <a:lnTo>
                    <a:pt x="2493119" y="501650"/>
                  </a:lnTo>
                  <a:lnTo>
                    <a:pt x="2467084" y="490537"/>
                  </a:lnTo>
                  <a:lnTo>
                    <a:pt x="2443589" y="474980"/>
                  </a:lnTo>
                  <a:close/>
                </a:path>
                <a:path w="3070860" h="593725">
                  <a:moveTo>
                    <a:pt x="2724894" y="415290"/>
                  </a:moveTo>
                  <a:lnTo>
                    <a:pt x="2632819" y="415290"/>
                  </a:lnTo>
                  <a:lnTo>
                    <a:pt x="2632734" y="438150"/>
                  </a:lnTo>
                  <a:lnTo>
                    <a:pt x="2631628" y="454660"/>
                  </a:lnTo>
                  <a:lnTo>
                    <a:pt x="2613769" y="492759"/>
                  </a:lnTo>
                  <a:lnTo>
                    <a:pt x="2572335" y="509428"/>
                  </a:lnTo>
                  <a:lnTo>
                    <a:pt x="2552809" y="510540"/>
                  </a:lnTo>
                  <a:lnTo>
                    <a:pt x="2710801" y="510540"/>
                  </a:lnTo>
                  <a:lnTo>
                    <a:pt x="2713219" y="506095"/>
                  </a:lnTo>
                  <a:lnTo>
                    <a:pt x="2713305" y="505936"/>
                  </a:lnTo>
                  <a:lnTo>
                    <a:pt x="2721996" y="474464"/>
                  </a:lnTo>
                  <a:lnTo>
                    <a:pt x="2724894" y="438150"/>
                  </a:lnTo>
                  <a:lnTo>
                    <a:pt x="2724894" y="415290"/>
                  </a:lnTo>
                  <a:close/>
                </a:path>
                <a:path w="3070860" h="593725">
                  <a:moveTo>
                    <a:pt x="2548364" y="144145"/>
                  </a:moveTo>
                  <a:lnTo>
                    <a:pt x="2519225" y="147002"/>
                  </a:lnTo>
                  <a:lnTo>
                    <a:pt x="2519508" y="147002"/>
                  </a:lnTo>
                  <a:lnTo>
                    <a:pt x="2493754" y="155416"/>
                  </a:lnTo>
                  <a:lnTo>
                    <a:pt x="2450574" y="189230"/>
                  </a:lnTo>
                  <a:lnTo>
                    <a:pt x="2422951" y="239712"/>
                  </a:lnTo>
                  <a:lnTo>
                    <a:pt x="2413744" y="302259"/>
                  </a:lnTo>
                  <a:lnTo>
                    <a:pt x="2416052" y="337502"/>
                  </a:lnTo>
                  <a:lnTo>
                    <a:pt x="2435175" y="397033"/>
                  </a:lnTo>
                  <a:lnTo>
                    <a:pt x="2472124" y="436324"/>
                  </a:lnTo>
                  <a:lnTo>
                    <a:pt x="2518161" y="456009"/>
                  </a:lnTo>
                  <a:lnTo>
                    <a:pt x="2543919" y="458470"/>
                  </a:lnTo>
                  <a:lnTo>
                    <a:pt x="2572335" y="455771"/>
                  </a:lnTo>
                  <a:lnTo>
                    <a:pt x="2596624" y="447675"/>
                  </a:lnTo>
                  <a:lnTo>
                    <a:pt x="2616785" y="434181"/>
                  </a:lnTo>
                  <a:lnTo>
                    <a:pt x="2632819" y="415290"/>
                  </a:lnTo>
                  <a:lnTo>
                    <a:pt x="2724894" y="415290"/>
                  </a:lnTo>
                  <a:lnTo>
                    <a:pt x="2724894" y="384809"/>
                  </a:lnTo>
                  <a:lnTo>
                    <a:pt x="2569319" y="384809"/>
                  </a:lnTo>
                  <a:lnTo>
                    <a:pt x="2555865" y="383500"/>
                  </a:lnTo>
                  <a:lnTo>
                    <a:pt x="2518836" y="352186"/>
                  </a:lnTo>
                  <a:lnTo>
                    <a:pt x="2510264" y="302894"/>
                  </a:lnTo>
                  <a:lnTo>
                    <a:pt x="2511256" y="284876"/>
                  </a:lnTo>
                  <a:lnTo>
                    <a:pt x="2514129" y="269478"/>
                  </a:lnTo>
                  <a:lnTo>
                    <a:pt x="2514232" y="268922"/>
                  </a:lnTo>
                  <a:lnTo>
                    <a:pt x="2534830" y="233759"/>
                  </a:lnTo>
                  <a:lnTo>
                    <a:pt x="2569954" y="221615"/>
                  </a:lnTo>
                  <a:lnTo>
                    <a:pt x="2724894" y="221615"/>
                  </a:lnTo>
                  <a:lnTo>
                    <a:pt x="2724894" y="189864"/>
                  </a:lnTo>
                  <a:lnTo>
                    <a:pt x="2632819" y="189864"/>
                  </a:lnTo>
                  <a:lnTo>
                    <a:pt x="2617301" y="169862"/>
                  </a:lnTo>
                  <a:lnTo>
                    <a:pt x="2598052" y="155575"/>
                  </a:lnTo>
                  <a:lnTo>
                    <a:pt x="2575073" y="147002"/>
                  </a:lnTo>
                  <a:lnTo>
                    <a:pt x="2548364" y="144145"/>
                  </a:lnTo>
                  <a:close/>
                </a:path>
                <a:path w="3070860" h="593725">
                  <a:moveTo>
                    <a:pt x="2724894" y="221615"/>
                  </a:moveTo>
                  <a:lnTo>
                    <a:pt x="2569954" y="221615"/>
                  </a:lnTo>
                  <a:lnTo>
                    <a:pt x="2597457" y="227012"/>
                  </a:lnTo>
                  <a:lnTo>
                    <a:pt x="2617102" y="243205"/>
                  </a:lnTo>
                  <a:lnTo>
                    <a:pt x="2628890" y="270192"/>
                  </a:lnTo>
                  <a:lnTo>
                    <a:pt x="2632819" y="307975"/>
                  </a:lnTo>
                  <a:lnTo>
                    <a:pt x="2631858" y="321706"/>
                  </a:lnTo>
                  <a:lnTo>
                    <a:pt x="2631747" y="323294"/>
                  </a:lnTo>
                  <a:lnTo>
                    <a:pt x="2615674" y="362584"/>
                  </a:lnTo>
                  <a:lnTo>
                    <a:pt x="2583171" y="383500"/>
                  </a:lnTo>
                  <a:lnTo>
                    <a:pt x="2582603" y="383500"/>
                  </a:lnTo>
                  <a:lnTo>
                    <a:pt x="2569319" y="384809"/>
                  </a:lnTo>
                  <a:lnTo>
                    <a:pt x="2724894" y="384809"/>
                  </a:lnTo>
                  <a:lnTo>
                    <a:pt x="2724894" y="221615"/>
                  </a:lnTo>
                  <a:close/>
                </a:path>
                <a:path w="3070860" h="593725">
                  <a:moveTo>
                    <a:pt x="2724894" y="147319"/>
                  </a:moveTo>
                  <a:lnTo>
                    <a:pt x="2632819" y="147319"/>
                  </a:lnTo>
                  <a:lnTo>
                    <a:pt x="2632819" y="189864"/>
                  </a:lnTo>
                  <a:lnTo>
                    <a:pt x="2724894" y="189864"/>
                  </a:lnTo>
                  <a:lnTo>
                    <a:pt x="2724894" y="147319"/>
                  </a:lnTo>
                  <a:close/>
                </a:path>
                <a:path w="3070860" h="593725">
                  <a:moveTo>
                    <a:pt x="2930609" y="144145"/>
                  </a:moveTo>
                  <a:lnTo>
                    <a:pt x="2872665" y="155098"/>
                  </a:lnTo>
                  <a:lnTo>
                    <a:pt x="2824564" y="187959"/>
                  </a:lnTo>
                  <a:lnTo>
                    <a:pt x="2792655" y="239553"/>
                  </a:lnTo>
                  <a:lnTo>
                    <a:pt x="2782019" y="307975"/>
                  </a:lnTo>
                  <a:lnTo>
                    <a:pt x="2784757" y="342542"/>
                  </a:lnTo>
                  <a:lnTo>
                    <a:pt x="2806665" y="401915"/>
                  </a:lnTo>
                  <a:lnTo>
                    <a:pt x="2850242" y="446722"/>
                  </a:lnTo>
                  <a:lnTo>
                    <a:pt x="2912154" y="469582"/>
                  </a:lnTo>
                  <a:lnTo>
                    <a:pt x="2949659" y="472440"/>
                  </a:lnTo>
                  <a:lnTo>
                    <a:pt x="2981448" y="471090"/>
                  </a:lnTo>
                  <a:lnTo>
                    <a:pt x="3008873" y="467042"/>
                  </a:lnTo>
                  <a:lnTo>
                    <a:pt x="3031931" y="460295"/>
                  </a:lnTo>
                  <a:lnTo>
                    <a:pt x="3050624" y="450850"/>
                  </a:lnTo>
                  <a:lnTo>
                    <a:pt x="3050624" y="400684"/>
                  </a:lnTo>
                  <a:lnTo>
                    <a:pt x="2965534" y="400684"/>
                  </a:lnTo>
                  <a:lnTo>
                    <a:pt x="2949619" y="399772"/>
                  </a:lnTo>
                  <a:lnTo>
                    <a:pt x="2909019" y="386080"/>
                  </a:lnTo>
                  <a:lnTo>
                    <a:pt x="2881634" y="357385"/>
                  </a:lnTo>
                  <a:lnTo>
                    <a:pt x="2875999" y="344805"/>
                  </a:lnTo>
                  <a:lnTo>
                    <a:pt x="3065229" y="344805"/>
                  </a:lnTo>
                  <a:lnTo>
                    <a:pt x="3067451" y="328334"/>
                  </a:lnTo>
                  <a:lnTo>
                    <a:pt x="3069039" y="314483"/>
                  </a:lnTo>
                  <a:lnTo>
                    <a:pt x="3069991" y="303252"/>
                  </a:lnTo>
                  <a:lnTo>
                    <a:pt x="3070309" y="294640"/>
                  </a:lnTo>
                  <a:lnTo>
                    <a:pt x="3069250" y="278765"/>
                  </a:lnTo>
                  <a:lnTo>
                    <a:pt x="2872189" y="278765"/>
                  </a:lnTo>
                  <a:lnTo>
                    <a:pt x="2875761" y="263882"/>
                  </a:lnTo>
                  <a:lnTo>
                    <a:pt x="2903939" y="223916"/>
                  </a:lnTo>
                  <a:lnTo>
                    <a:pt x="2934419" y="214629"/>
                  </a:lnTo>
                  <a:lnTo>
                    <a:pt x="3054376" y="214629"/>
                  </a:lnTo>
                  <a:lnTo>
                    <a:pt x="3049235" y="203319"/>
                  </a:lnTo>
                  <a:lnTo>
                    <a:pt x="3032844" y="182245"/>
                  </a:lnTo>
                  <a:lnTo>
                    <a:pt x="3012405" y="165576"/>
                  </a:lnTo>
                  <a:lnTo>
                    <a:pt x="2988553" y="153670"/>
                  </a:lnTo>
                  <a:lnTo>
                    <a:pt x="2961287" y="146526"/>
                  </a:lnTo>
                  <a:lnTo>
                    <a:pt x="2930609" y="144145"/>
                  </a:lnTo>
                  <a:close/>
                </a:path>
                <a:path w="3070860" h="593725">
                  <a:moveTo>
                    <a:pt x="3050624" y="373380"/>
                  </a:moveTo>
                  <a:lnTo>
                    <a:pt x="3031733" y="385325"/>
                  </a:lnTo>
                  <a:lnTo>
                    <a:pt x="3011254" y="393858"/>
                  </a:lnTo>
                  <a:lnTo>
                    <a:pt x="2989188" y="398978"/>
                  </a:lnTo>
                  <a:lnTo>
                    <a:pt x="2965534" y="400684"/>
                  </a:lnTo>
                  <a:lnTo>
                    <a:pt x="3050624" y="400684"/>
                  </a:lnTo>
                  <a:lnTo>
                    <a:pt x="3050624" y="373380"/>
                  </a:lnTo>
                  <a:close/>
                </a:path>
                <a:path w="3070860" h="593725">
                  <a:moveTo>
                    <a:pt x="3054376" y="214629"/>
                  </a:moveTo>
                  <a:lnTo>
                    <a:pt x="2934419" y="214629"/>
                  </a:lnTo>
                  <a:lnTo>
                    <a:pt x="2954421" y="218162"/>
                  </a:lnTo>
                  <a:lnTo>
                    <a:pt x="2969344" y="228758"/>
                  </a:lnTo>
                  <a:lnTo>
                    <a:pt x="2979186" y="246419"/>
                  </a:lnTo>
                  <a:lnTo>
                    <a:pt x="2983949" y="271145"/>
                  </a:lnTo>
                  <a:lnTo>
                    <a:pt x="2983949" y="278765"/>
                  </a:lnTo>
                  <a:lnTo>
                    <a:pt x="3069250" y="278765"/>
                  </a:lnTo>
                  <a:lnTo>
                    <a:pt x="3067967" y="259516"/>
                  </a:lnTo>
                  <a:lnTo>
                    <a:pt x="3060943" y="229076"/>
                  </a:lnTo>
                  <a:lnTo>
                    <a:pt x="3054376" y="214629"/>
                  </a:lnTo>
                  <a:close/>
                </a:path>
              </a:pathLst>
            </a:custGeom>
            <a:solidFill>
              <a:srgbClr val="E9E8E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0" name="object 10"/>
            <p:cNvSpPr/>
            <p:nvPr/>
          </p:nvSpPr>
          <p:spPr>
            <a:xfrm>
              <a:off x="1654937" y="2939554"/>
              <a:ext cx="1508125" cy="1763395"/>
            </a:xfrm>
            <a:custGeom>
              <a:avLst/>
              <a:gdLst/>
              <a:ahLst/>
              <a:cxnLst/>
              <a:rect l="l" t="t" r="r" b="b"/>
              <a:pathLst>
                <a:path w="1508125" h="1763395">
                  <a:moveTo>
                    <a:pt x="163449" y="1585328"/>
                  </a:moveTo>
                  <a:lnTo>
                    <a:pt x="161823" y="1567903"/>
                  </a:lnTo>
                  <a:lnTo>
                    <a:pt x="157048" y="1552473"/>
                  </a:lnTo>
                  <a:lnTo>
                    <a:pt x="156972" y="1552181"/>
                  </a:lnTo>
                  <a:lnTo>
                    <a:pt x="148869" y="1538185"/>
                  </a:lnTo>
                  <a:lnTo>
                    <a:pt x="140347" y="1528940"/>
                  </a:lnTo>
                  <a:lnTo>
                    <a:pt x="137541" y="1525892"/>
                  </a:lnTo>
                  <a:lnTo>
                    <a:pt x="132207" y="1522018"/>
                  </a:lnTo>
                  <a:lnTo>
                    <a:pt x="132207" y="1585328"/>
                  </a:lnTo>
                  <a:lnTo>
                    <a:pt x="131178" y="1596453"/>
                  </a:lnTo>
                  <a:lnTo>
                    <a:pt x="106781" y="1630337"/>
                  </a:lnTo>
                  <a:lnTo>
                    <a:pt x="70485" y="1638668"/>
                  </a:lnTo>
                  <a:lnTo>
                    <a:pt x="30861" y="1638668"/>
                  </a:lnTo>
                  <a:lnTo>
                    <a:pt x="30861" y="1528940"/>
                  </a:lnTo>
                  <a:lnTo>
                    <a:pt x="67818" y="1528940"/>
                  </a:lnTo>
                  <a:lnTo>
                    <a:pt x="106172" y="1537512"/>
                  </a:lnTo>
                  <a:lnTo>
                    <a:pt x="131152" y="1573047"/>
                  </a:lnTo>
                  <a:lnTo>
                    <a:pt x="132207" y="1585328"/>
                  </a:lnTo>
                  <a:lnTo>
                    <a:pt x="132207" y="1522018"/>
                  </a:lnTo>
                  <a:lnTo>
                    <a:pt x="123583" y="1515732"/>
                  </a:lnTo>
                  <a:lnTo>
                    <a:pt x="107251" y="1508467"/>
                  </a:lnTo>
                  <a:lnTo>
                    <a:pt x="88531" y="1504111"/>
                  </a:lnTo>
                  <a:lnTo>
                    <a:pt x="67437" y="1502651"/>
                  </a:lnTo>
                  <a:lnTo>
                    <a:pt x="0" y="1502651"/>
                  </a:lnTo>
                  <a:lnTo>
                    <a:pt x="0" y="1759445"/>
                  </a:lnTo>
                  <a:lnTo>
                    <a:pt x="30861" y="1759445"/>
                  </a:lnTo>
                  <a:lnTo>
                    <a:pt x="30861" y="1664957"/>
                  </a:lnTo>
                  <a:lnTo>
                    <a:pt x="70485" y="1664957"/>
                  </a:lnTo>
                  <a:lnTo>
                    <a:pt x="108292" y="1659343"/>
                  </a:lnTo>
                  <a:lnTo>
                    <a:pt x="141414" y="1638668"/>
                  </a:lnTo>
                  <a:lnTo>
                    <a:pt x="149085" y="1630337"/>
                  </a:lnTo>
                  <a:lnTo>
                    <a:pt x="157060" y="1616760"/>
                  </a:lnTo>
                  <a:lnTo>
                    <a:pt x="161848" y="1601762"/>
                  </a:lnTo>
                  <a:lnTo>
                    <a:pt x="163449" y="1585328"/>
                  </a:lnTo>
                  <a:close/>
                </a:path>
                <a:path w="1508125" h="1763395">
                  <a:moveTo>
                    <a:pt x="168656" y="246507"/>
                  </a:moveTo>
                  <a:lnTo>
                    <a:pt x="56261" y="246507"/>
                  </a:lnTo>
                  <a:lnTo>
                    <a:pt x="56261" y="158877"/>
                  </a:lnTo>
                  <a:lnTo>
                    <a:pt x="153797" y="158877"/>
                  </a:lnTo>
                  <a:lnTo>
                    <a:pt x="153797" y="131826"/>
                  </a:lnTo>
                  <a:lnTo>
                    <a:pt x="56261" y="131826"/>
                  </a:lnTo>
                  <a:lnTo>
                    <a:pt x="56261" y="43815"/>
                  </a:lnTo>
                  <a:lnTo>
                    <a:pt x="166751" y="43815"/>
                  </a:lnTo>
                  <a:lnTo>
                    <a:pt x="166751" y="16764"/>
                  </a:lnTo>
                  <a:lnTo>
                    <a:pt x="25400" y="16764"/>
                  </a:lnTo>
                  <a:lnTo>
                    <a:pt x="25400" y="273558"/>
                  </a:lnTo>
                  <a:lnTo>
                    <a:pt x="168656" y="273558"/>
                  </a:lnTo>
                  <a:lnTo>
                    <a:pt x="168656" y="246507"/>
                  </a:lnTo>
                  <a:close/>
                </a:path>
                <a:path w="1508125" h="1763395">
                  <a:moveTo>
                    <a:pt x="340194" y="1670316"/>
                  </a:moveTo>
                  <a:lnTo>
                    <a:pt x="340093" y="1636382"/>
                  </a:lnTo>
                  <a:lnTo>
                    <a:pt x="335648" y="1604810"/>
                  </a:lnTo>
                  <a:lnTo>
                    <a:pt x="327063" y="1590281"/>
                  </a:lnTo>
                  <a:lnTo>
                    <a:pt x="322008" y="1581708"/>
                  </a:lnTo>
                  <a:lnTo>
                    <a:pt x="299262" y="1567853"/>
                  </a:lnTo>
                  <a:lnTo>
                    <a:pt x="267423" y="1563230"/>
                  </a:lnTo>
                  <a:lnTo>
                    <a:pt x="250571" y="1564068"/>
                  </a:lnTo>
                  <a:lnTo>
                    <a:pt x="235419" y="1566570"/>
                  </a:lnTo>
                  <a:lnTo>
                    <a:pt x="221996" y="1570736"/>
                  </a:lnTo>
                  <a:lnTo>
                    <a:pt x="210273" y="1576565"/>
                  </a:lnTo>
                  <a:lnTo>
                    <a:pt x="210273" y="1606664"/>
                  </a:lnTo>
                  <a:lnTo>
                    <a:pt x="222707" y="1599501"/>
                  </a:lnTo>
                  <a:lnTo>
                    <a:pt x="235991" y="1594383"/>
                  </a:lnTo>
                  <a:lnTo>
                    <a:pt x="250139" y="1591310"/>
                  </a:lnTo>
                  <a:lnTo>
                    <a:pt x="265137" y="1590281"/>
                  </a:lnTo>
                  <a:lnTo>
                    <a:pt x="276453" y="1591030"/>
                  </a:lnTo>
                  <a:lnTo>
                    <a:pt x="307530" y="1616379"/>
                  </a:lnTo>
                  <a:lnTo>
                    <a:pt x="310095" y="1636382"/>
                  </a:lnTo>
                  <a:lnTo>
                    <a:pt x="310095" y="1646288"/>
                  </a:lnTo>
                  <a:lnTo>
                    <a:pt x="310095" y="1670316"/>
                  </a:lnTo>
                  <a:lnTo>
                    <a:pt x="310095" y="1695056"/>
                  </a:lnTo>
                  <a:lnTo>
                    <a:pt x="309333" y="1703641"/>
                  </a:lnTo>
                  <a:lnTo>
                    <a:pt x="283616" y="1733359"/>
                  </a:lnTo>
                  <a:lnTo>
                    <a:pt x="265137" y="1736204"/>
                  </a:lnTo>
                  <a:lnTo>
                    <a:pt x="256540" y="1735658"/>
                  </a:lnTo>
                  <a:lnTo>
                    <a:pt x="227901" y="1704962"/>
                  </a:lnTo>
                  <a:lnTo>
                    <a:pt x="227825" y="1703641"/>
                  </a:lnTo>
                  <a:lnTo>
                    <a:pt x="228561" y="1696897"/>
                  </a:lnTo>
                  <a:lnTo>
                    <a:pt x="265137" y="1670888"/>
                  </a:lnTo>
                  <a:lnTo>
                    <a:pt x="276110" y="1670316"/>
                  </a:lnTo>
                  <a:lnTo>
                    <a:pt x="310095" y="1670316"/>
                  </a:lnTo>
                  <a:lnTo>
                    <a:pt x="310095" y="1646288"/>
                  </a:lnTo>
                  <a:lnTo>
                    <a:pt x="275043" y="1646288"/>
                  </a:lnTo>
                  <a:lnTo>
                    <a:pt x="257708" y="1647266"/>
                  </a:lnTo>
                  <a:lnTo>
                    <a:pt x="217131" y="1661909"/>
                  </a:lnTo>
                  <a:lnTo>
                    <a:pt x="196316" y="1703641"/>
                  </a:lnTo>
                  <a:lnTo>
                    <a:pt x="196291" y="1703819"/>
                  </a:lnTo>
                  <a:lnTo>
                    <a:pt x="212559" y="1745348"/>
                  </a:lnTo>
                  <a:lnTo>
                    <a:pt x="256374" y="1761363"/>
                  </a:lnTo>
                  <a:lnTo>
                    <a:pt x="274472" y="1759813"/>
                  </a:lnTo>
                  <a:lnTo>
                    <a:pt x="289521" y="1755165"/>
                  </a:lnTo>
                  <a:lnTo>
                    <a:pt x="301523" y="1747431"/>
                  </a:lnTo>
                  <a:lnTo>
                    <a:pt x="310476" y="1736598"/>
                  </a:lnTo>
                  <a:lnTo>
                    <a:pt x="310476" y="1759445"/>
                  </a:lnTo>
                  <a:lnTo>
                    <a:pt x="340194" y="1759445"/>
                  </a:lnTo>
                  <a:lnTo>
                    <a:pt x="340194" y="1736598"/>
                  </a:lnTo>
                  <a:lnTo>
                    <a:pt x="340194" y="1736204"/>
                  </a:lnTo>
                  <a:lnTo>
                    <a:pt x="340194" y="1670316"/>
                  </a:lnTo>
                  <a:close/>
                </a:path>
                <a:path w="1508125" h="1763395">
                  <a:moveTo>
                    <a:pt x="473062" y="140970"/>
                  </a:moveTo>
                  <a:lnTo>
                    <a:pt x="472109" y="127228"/>
                  </a:lnTo>
                  <a:lnTo>
                    <a:pt x="469430" y="115722"/>
                  </a:lnTo>
                  <a:lnTo>
                    <a:pt x="469366" y="115443"/>
                  </a:lnTo>
                  <a:lnTo>
                    <a:pt x="469252" y="114960"/>
                  </a:lnTo>
                  <a:lnTo>
                    <a:pt x="464743" y="104775"/>
                  </a:lnTo>
                  <a:lnTo>
                    <a:pt x="464489" y="104178"/>
                  </a:lnTo>
                  <a:lnTo>
                    <a:pt x="426605" y="78790"/>
                  </a:lnTo>
                  <a:lnTo>
                    <a:pt x="412483" y="77724"/>
                  </a:lnTo>
                  <a:lnTo>
                    <a:pt x="403364" y="78333"/>
                  </a:lnTo>
                  <a:lnTo>
                    <a:pt x="365328" y="99339"/>
                  </a:lnTo>
                  <a:lnTo>
                    <a:pt x="355333" y="115443"/>
                  </a:lnTo>
                  <a:lnTo>
                    <a:pt x="350189" y="104775"/>
                  </a:lnTo>
                  <a:lnTo>
                    <a:pt x="347383" y="98933"/>
                  </a:lnTo>
                  <a:lnTo>
                    <a:pt x="335330" y="87147"/>
                  </a:lnTo>
                  <a:lnTo>
                    <a:pt x="319455" y="80200"/>
                  </a:lnTo>
                  <a:lnTo>
                    <a:pt x="320205" y="80200"/>
                  </a:lnTo>
                  <a:lnTo>
                    <a:pt x="298945" y="77724"/>
                  </a:lnTo>
                  <a:lnTo>
                    <a:pt x="281101" y="79832"/>
                  </a:lnTo>
                  <a:lnTo>
                    <a:pt x="266077" y="86194"/>
                  </a:lnTo>
                  <a:lnTo>
                    <a:pt x="253860" y="96786"/>
                  </a:lnTo>
                  <a:lnTo>
                    <a:pt x="244462" y="111633"/>
                  </a:lnTo>
                  <a:lnTo>
                    <a:pt x="244462" y="80391"/>
                  </a:lnTo>
                  <a:lnTo>
                    <a:pt x="214744" y="80391"/>
                  </a:lnTo>
                  <a:lnTo>
                    <a:pt x="214744" y="273558"/>
                  </a:lnTo>
                  <a:lnTo>
                    <a:pt x="244462" y="273558"/>
                  </a:lnTo>
                  <a:lnTo>
                    <a:pt x="244462" y="168021"/>
                  </a:lnTo>
                  <a:lnTo>
                    <a:pt x="245364" y="153822"/>
                  </a:lnTo>
                  <a:lnTo>
                    <a:pt x="266420" y="114198"/>
                  </a:lnTo>
                  <a:lnTo>
                    <a:pt x="270319" y="111633"/>
                  </a:lnTo>
                  <a:lnTo>
                    <a:pt x="274370" y="108966"/>
                  </a:lnTo>
                  <a:lnTo>
                    <a:pt x="282803" y="105816"/>
                  </a:lnTo>
                  <a:lnTo>
                    <a:pt x="291706" y="104775"/>
                  </a:lnTo>
                  <a:lnTo>
                    <a:pt x="307873" y="107505"/>
                  </a:lnTo>
                  <a:lnTo>
                    <a:pt x="319417" y="115722"/>
                  </a:lnTo>
                  <a:lnTo>
                    <a:pt x="326351" y="129413"/>
                  </a:lnTo>
                  <a:lnTo>
                    <a:pt x="328663" y="148590"/>
                  </a:lnTo>
                  <a:lnTo>
                    <a:pt x="328663" y="273558"/>
                  </a:lnTo>
                  <a:lnTo>
                    <a:pt x="358762" y="273558"/>
                  </a:lnTo>
                  <a:lnTo>
                    <a:pt x="358762" y="168021"/>
                  </a:lnTo>
                  <a:lnTo>
                    <a:pt x="359664" y="153822"/>
                  </a:lnTo>
                  <a:lnTo>
                    <a:pt x="379450" y="115443"/>
                  </a:lnTo>
                  <a:lnTo>
                    <a:pt x="406006" y="104775"/>
                  </a:lnTo>
                  <a:lnTo>
                    <a:pt x="422173" y="107505"/>
                  </a:lnTo>
                  <a:lnTo>
                    <a:pt x="433717" y="115722"/>
                  </a:lnTo>
                  <a:lnTo>
                    <a:pt x="440651" y="129413"/>
                  </a:lnTo>
                  <a:lnTo>
                    <a:pt x="442963" y="148590"/>
                  </a:lnTo>
                  <a:lnTo>
                    <a:pt x="442963" y="273558"/>
                  </a:lnTo>
                  <a:lnTo>
                    <a:pt x="473062" y="273558"/>
                  </a:lnTo>
                  <a:lnTo>
                    <a:pt x="473062" y="140970"/>
                  </a:lnTo>
                  <a:close/>
                </a:path>
                <a:path w="1508125" h="1763395">
                  <a:moveTo>
                    <a:pt x="509816" y="1708023"/>
                  </a:moveTo>
                  <a:lnTo>
                    <a:pt x="488569" y="1667992"/>
                  </a:lnTo>
                  <a:lnTo>
                    <a:pt x="449872" y="1648066"/>
                  </a:lnTo>
                  <a:lnTo>
                    <a:pt x="441998" y="1644764"/>
                  </a:lnTo>
                  <a:lnTo>
                    <a:pt x="439712" y="1643494"/>
                  </a:lnTo>
                  <a:lnTo>
                    <a:pt x="417614" y="1620380"/>
                  </a:lnTo>
                  <a:lnTo>
                    <a:pt x="417614" y="1608455"/>
                  </a:lnTo>
                  <a:lnTo>
                    <a:pt x="450761" y="1590662"/>
                  </a:lnTo>
                  <a:lnTo>
                    <a:pt x="465188" y="1591335"/>
                  </a:lnTo>
                  <a:lnTo>
                    <a:pt x="478002" y="1593329"/>
                  </a:lnTo>
                  <a:lnTo>
                    <a:pt x="489191" y="1596669"/>
                  </a:lnTo>
                  <a:lnTo>
                    <a:pt x="498767" y="1601330"/>
                  </a:lnTo>
                  <a:lnTo>
                    <a:pt x="498767" y="1590662"/>
                  </a:lnTo>
                  <a:lnTo>
                    <a:pt x="498767" y="1572755"/>
                  </a:lnTo>
                  <a:lnTo>
                    <a:pt x="488886" y="1569097"/>
                  </a:lnTo>
                  <a:lnTo>
                    <a:pt x="477520" y="1566468"/>
                  </a:lnTo>
                  <a:lnTo>
                    <a:pt x="464693" y="1564906"/>
                  </a:lnTo>
                  <a:lnTo>
                    <a:pt x="450380" y="1564373"/>
                  </a:lnTo>
                  <a:lnTo>
                    <a:pt x="437400" y="1565287"/>
                  </a:lnTo>
                  <a:lnTo>
                    <a:pt x="397205" y="1586522"/>
                  </a:lnTo>
                  <a:lnTo>
                    <a:pt x="387134" y="1616951"/>
                  </a:lnTo>
                  <a:lnTo>
                    <a:pt x="387946" y="1627073"/>
                  </a:lnTo>
                  <a:lnTo>
                    <a:pt x="415518" y="1662391"/>
                  </a:lnTo>
                  <a:lnTo>
                    <a:pt x="446087" y="1676463"/>
                  </a:lnTo>
                  <a:lnTo>
                    <a:pt x="455460" y="1680946"/>
                  </a:lnTo>
                  <a:lnTo>
                    <a:pt x="462851" y="1685036"/>
                  </a:lnTo>
                  <a:lnTo>
                    <a:pt x="468668" y="1688973"/>
                  </a:lnTo>
                  <a:lnTo>
                    <a:pt x="475526" y="1694040"/>
                  </a:lnTo>
                  <a:lnTo>
                    <a:pt x="478955" y="1701152"/>
                  </a:lnTo>
                  <a:lnTo>
                    <a:pt x="478955" y="1718170"/>
                  </a:lnTo>
                  <a:lnTo>
                    <a:pt x="443141" y="1735823"/>
                  </a:lnTo>
                  <a:lnTo>
                    <a:pt x="428713" y="1734870"/>
                  </a:lnTo>
                  <a:lnTo>
                    <a:pt x="414756" y="1732013"/>
                  </a:lnTo>
                  <a:lnTo>
                    <a:pt x="401281" y="1727263"/>
                  </a:lnTo>
                  <a:lnTo>
                    <a:pt x="388277" y="1720596"/>
                  </a:lnTo>
                  <a:lnTo>
                    <a:pt x="388277" y="1749920"/>
                  </a:lnTo>
                  <a:lnTo>
                    <a:pt x="399961" y="1755089"/>
                  </a:lnTo>
                  <a:lnTo>
                    <a:pt x="413321" y="1758784"/>
                  </a:lnTo>
                  <a:lnTo>
                    <a:pt x="428345" y="1760994"/>
                  </a:lnTo>
                  <a:lnTo>
                    <a:pt x="445046" y="1761731"/>
                  </a:lnTo>
                  <a:lnTo>
                    <a:pt x="459282" y="1760829"/>
                  </a:lnTo>
                  <a:lnTo>
                    <a:pt x="499960" y="1739379"/>
                  </a:lnTo>
                  <a:lnTo>
                    <a:pt x="502069" y="1735823"/>
                  </a:lnTo>
                  <a:lnTo>
                    <a:pt x="505434" y="1730209"/>
                  </a:lnTo>
                  <a:lnTo>
                    <a:pt x="508723" y="1719757"/>
                  </a:lnTo>
                  <a:lnTo>
                    <a:pt x="509816" y="1708023"/>
                  </a:lnTo>
                  <a:close/>
                </a:path>
                <a:path w="1508125" h="1763395">
                  <a:moveTo>
                    <a:pt x="660654" y="184416"/>
                  </a:moveTo>
                  <a:lnTo>
                    <a:pt x="656094" y="118910"/>
                  </a:lnTo>
                  <a:lnTo>
                    <a:pt x="619709" y="81953"/>
                  </a:lnTo>
                  <a:lnTo>
                    <a:pt x="587883" y="77343"/>
                  </a:lnTo>
                  <a:lnTo>
                    <a:pt x="571017" y="78168"/>
                  </a:lnTo>
                  <a:lnTo>
                    <a:pt x="555879" y="80670"/>
                  </a:lnTo>
                  <a:lnTo>
                    <a:pt x="542442" y="84836"/>
                  </a:lnTo>
                  <a:lnTo>
                    <a:pt x="530733" y="90678"/>
                  </a:lnTo>
                  <a:lnTo>
                    <a:pt x="530733" y="120777"/>
                  </a:lnTo>
                  <a:lnTo>
                    <a:pt x="543153" y="113601"/>
                  </a:lnTo>
                  <a:lnTo>
                    <a:pt x="556450" y="108483"/>
                  </a:lnTo>
                  <a:lnTo>
                    <a:pt x="570585" y="105410"/>
                  </a:lnTo>
                  <a:lnTo>
                    <a:pt x="585597" y="104394"/>
                  </a:lnTo>
                  <a:lnTo>
                    <a:pt x="596900" y="105130"/>
                  </a:lnTo>
                  <a:lnTo>
                    <a:pt x="627976" y="130492"/>
                  </a:lnTo>
                  <a:lnTo>
                    <a:pt x="630555" y="150495"/>
                  </a:lnTo>
                  <a:lnTo>
                    <a:pt x="630555" y="160401"/>
                  </a:lnTo>
                  <a:lnTo>
                    <a:pt x="630555" y="184416"/>
                  </a:lnTo>
                  <a:lnTo>
                    <a:pt x="630555" y="209169"/>
                  </a:lnTo>
                  <a:lnTo>
                    <a:pt x="629793" y="217741"/>
                  </a:lnTo>
                  <a:lnTo>
                    <a:pt x="604075" y="247459"/>
                  </a:lnTo>
                  <a:lnTo>
                    <a:pt x="585597" y="250317"/>
                  </a:lnTo>
                  <a:lnTo>
                    <a:pt x="576999" y="249758"/>
                  </a:lnTo>
                  <a:lnTo>
                    <a:pt x="548347" y="219075"/>
                  </a:lnTo>
                  <a:lnTo>
                    <a:pt x="548271" y="217741"/>
                  </a:lnTo>
                  <a:lnTo>
                    <a:pt x="549021" y="210997"/>
                  </a:lnTo>
                  <a:lnTo>
                    <a:pt x="585597" y="184988"/>
                  </a:lnTo>
                  <a:lnTo>
                    <a:pt x="596569" y="184416"/>
                  </a:lnTo>
                  <a:lnTo>
                    <a:pt x="630555" y="184416"/>
                  </a:lnTo>
                  <a:lnTo>
                    <a:pt x="630555" y="160401"/>
                  </a:lnTo>
                  <a:lnTo>
                    <a:pt x="595503" y="160401"/>
                  </a:lnTo>
                  <a:lnTo>
                    <a:pt x="578167" y="161366"/>
                  </a:lnTo>
                  <a:lnTo>
                    <a:pt x="537591" y="176022"/>
                  </a:lnTo>
                  <a:lnTo>
                    <a:pt x="516763" y="217741"/>
                  </a:lnTo>
                  <a:lnTo>
                    <a:pt x="516750" y="217932"/>
                  </a:lnTo>
                  <a:lnTo>
                    <a:pt x="516636" y="219075"/>
                  </a:lnTo>
                  <a:lnTo>
                    <a:pt x="533019" y="259461"/>
                  </a:lnTo>
                  <a:lnTo>
                    <a:pt x="576834" y="275463"/>
                  </a:lnTo>
                  <a:lnTo>
                    <a:pt x="594931" y="273913"/>
                  </a:lnTo>
                  <a:lnTo>
                    <a:pt x="609981" y="269265"/>
                  </a:lnTo>
                  <a:lnTo>
                    <a:pt x="621982" y="261531"/>
                  </a:lnTo>
                  <a:lnTo>
                    <a:pt x="630936" y="250698"/>
                  </a:lnTo>
                  <a:lnTo>
                    <a:pt x="630936" y="273558"/>
                  </a:lnTo>
                  <a:lnTo>
                    <a:pt x="660654" y="273558"/>
                  </a:lnTo>
                  <a:lnTo>
                    <a:pt x="660654" y="250698"/>
                  </a:lnTo>
                  <a:lnTo>
                    <a:pt x="660654" y="250317"/>
                  </a:lnTo>
                  <a:lnTo>
                    <a:pt x="660654" y="184416"/>
                  </a:lnTo>
                  <a:close/>
                </a:path>
                <a:path w="1508125" h="1763395">
                  <a:moveTo>
                    <a:pt x="666826" y="1708023"/>
                  </a:moveTo>
                  <a:lnTo>
                    <a:pt x="645591" y="1667992"/>
                  </a:lnTo>
                  <a:lnTo>
                    <a:pt x="606882" y="1648066"/>
                  </a:lnTo>
                  <a:lnTo>
                    <a:pt x="599008" y="1644764"/>
                  </a:lnTo>
                  <a:lnTo>
                    <a:pt x="596722" y="1643494"/>
                  </a:lnTo>
                  <a:lnTo>
                    <a:pt x="574624" y="1620380"/>
                  </a:lnTo>
                  <a:lnTo>
                    <a:pt x="574624" y="1608455"/>
                  </a:lnTo>
                  <a:lnTo>
                    <a:pt x="607771" y="1590662"/>
                  </a:lnTo>
                  <a:lnTo>
                    <a:pt x="622198" y="1591335"/>
                  </a:lnTo>
                  <a:lnTo>
                    <a:pt x="635012" y="1593329"/>
                  </a:lnTo>
                  <a:lnTo>
                    <a:pt x="646201" y="1596669"/>
                  </a:lnTo>
                  <a:lnTo>
                    <a:pt x="655777" y="1601330"/>
                  </a:lnTo>
                  <a:lnTo>
                    <a:pt x="655777" y="1590662"/>
                  </a:lnTo>
                  <a:lnTo>
                    <a:pt x="655777" y="1572755"/>
                  </a:lnTo>
                  <a:lnTo>
                    <a:pt x="645896" y="1569097"/>
                  </a:lnTo>
                  <a:lnTo>
                    <a:pt x="634542" y="1566468"/>
                  </a:lnTo>
                  <a:lnTo>
                    <a:pt x="621703" y="1564906"/>
                  </a:lnTo>
                  <a:lnTo>
                    <a:pt x="607390" y="1564373"/>
                  </a:lnTo>
                  <a:lnTo>
                    <a:pt x="594410" y="1565287"/>
                  </a:lnTo>
                  <a:lnTo>
                    <a:pt x="554215" y="1586522"/>
                  </a:lnTo>
                  <a:lnTo>
                    <a:pt x="544144" y="1616951"/>
                  </a:lnTo>
                  <a:lnTo>
                    <a:pt x="544957" y="1627073"/>
                  </a:lnTo>
                  <a:lnTo>
                    <a:pt x="572528" y="1662391"/>
                  </a:lnTo>
                  <a:lnTo>
                    <a:pt x="603110" y="1676463"/>
                  </a:lnTo>
                  <a:lnTo>
                    <a:pt x="612470" y="1680946"/>
                  </a:lnTo>
                  <a:lnTo>
                    <a:pt x="619874" y="1685036"/>
                  </a:lnTo>
                  <a:lnTo>
                    <a:pt x="625678" y="1688973"/>
                  </a:lnTo>
                  <a:lnTo>
                    <a:pt x="632536" y="1694040"/>
                  </a:lnTo>
                  <a:lnTo>
                    <a:pt x="635965" y="1701152"/>
                  </a:lnTo>
                  <a:lnTo>
                    <a:pt x="635965" y="1718170"/>
                  </a:lnTo>
                  <a:lnTo>
                    <a:pt x="600151" y="1735823"/>
                  </a:lnTo>
                  <a:lnTo>
                    <a:pt x="585724" y="1734870"/>
                  </a:lnTo>
                  <a:lnTo>
                    <a:pt x="571766" y="1732013"/>
                  </a:lnTo>
                  <a:lnTo>
                    <a:pt x="558292" y="1727263"/>
                  </a:lnTo>
                  <a:lnTo>
                    <a:pt x="545287" y="1720596"/>
                  </a:lnTo>
                  <a:lnTo>
                    <a:pt x="545287" y="1749920"/>
                  </a:lnTo>
                  <a:lnTo>
                    <a:pt x="556983" y="1755089"/>
                  </a:lnTo>
                  <a:lnTo>
                    <a:pt x="570344" y="1758784"/>
                  </a:lnTo>
                  <a:lnTo>
                    <a:pt x="585368" y="1760994"/>
                  </a:lnTo>
                  <a:lnTo>
                    <a:pt x="602056" y="1761731"/>
                  </a:lnTo>
                  <a:lnTo>
                    <a:pt x="616292" y="1760829"/>
                  </a:lnTo>
                  <a:lnTo>
                    <a:pt x="656971" y="1739379"/>
                  </a:lnTo>
                  <a:lnTo>
                    <a:pt x="659091" y="1735823"/>
                  </a:lnTo>
                  <a:lnTo>
                    <a:pt x="662444" y="1730209"/>
                  </a:lnTo>
                  <a:lnTo>
                    <a:pt x="665734" y="1719757"/>
                  </a:lnTo>
                  <a:lnTo>
                    <a:pt x="666826" y="1708023"/>
                  </a:lnTo>
                  <a:close/>
                </a:path>
                <a:path w="1508125" h="1763395">
                  <a:moveTo>
                    <a:pt x="745680" y="80391"/>
                  </a:moveTo>
                  <a:lnTo>
                    <a:pt x="715581" y="80391"/>
                  </a:lnTo>
                  <a:lnTo>
                    <a:pt x="715581" y="273558"/>
                  </a:lnTo>
                  <a:lnTo>
                    <a:pt x="745680" y="273558"/>
                  </a:lnTo>
                  <a:lnTo>
                    <a:pt x="745680" y="80391"/>
                  </a:lnTo>
                  <a:close/>
                </a:path>
                <a:path w="1508125" h="1763395">
                  <a:moveTo>
                    <a:pt x="750252" y="14224"/>
                  </a:moveTo>
                  <a:lnTo>
                    <a:pt x="748347" y="9525"/>
                  </a:lnTo>
                  <a:lnTo>
                    <a:pt x="740727" y="1905"/>
                  </a:lnTo>
                  <a:lnTo>
                    <a:pt x="736028" y="0"/>
                  </a:lnTo>
                  <a:lnTo>
                    <a:pt x="724852" y="0"/>
                  </a:lnTo>
                  <a:lnTo>
                    <a:pt x="720153" y="1905"/>
                  </a:lnTo>
                  <a:lnTo>
                    <a:pt x="716343" y="5715"/>
                  </a:lnTo>
                  <a:lnTo>
                    <a:pt x="712787" y="9525"/>
                  </a:lnTo>
                  <a:lnTo>
                    <a:pt x="711009" y="14224"/>
                  </a:lnTo>
                  <a:lnTo>
                    <a:pt x="711009" y="25400"/>
                  </a:lnTo>
                  <a:lnTo>
                    <a:pt x="712787" y="30099"/>
                  </a:lnTo>
                  <a:lnTo>
                    <a:pt x="716343" y="33909"/>
                  </a:lnTo>
                  <a:lnTo>
                    <a:pt x="720153" y="37465"/>
                  </a:lnTo>
                  <a:lnTo>
                    <a:pt x="724852" y="39243"/>
                  </a:lnTo>
                  <a:lnTo>
                    <a:pt x="736028" y="39243"/>
                  </a:lnTo>
                  <a:lnTo>
                    <a:pt x="740727" y="37465"/>
                  </a:lnTo>
                  <a:lnTo>
                    <a:pt x="744537" y="33909"/>
                  </a:lnTo>
                  <a:lnTo>
                    <a:pt x="748347" y="30099"/>
                  </a:lnTo>
                  <a:lnTo>
                    <a:pt x="750252" y="25400"/>
                  </a:lnTo>
                  <a:lnTo>
                    <a:pt x="750252" y="14224"/>
                  </a:lnTo>
                  <a:close/>
                </a:path>
                <a:path w="1508125" h="1763395">
                  <a:moveTo>
                    <a:pt x="834605" y="4191"/>
                  </a:moveTo>
                  <a:lnTo>
                    <a:pt x="804506" y="4191"/>
                  </a:lnTo>
                  <a:lnTo>
                    <a:pt x="804506" y="273558"/>
                  </a:lnTo>
                  <a:lnTo>
                    <a:pt x="834605" y="273558"/>
                  </a:lnTo>
                  <a:lnTo>
                    <a:pt x="834605" y="4191"/>
                  </a:lnTo>
                  <a:close/>
                </a:path>
                <a:path w="1508125" h="1763395">
                  <a:moveTo>
                    <a:pt x="972045" y="1566278"/>
                  </a:moveTo>
                  <a:lnTo>
                    <a:pt x="941184" y="1566278"/>
                  </a:lnTo>
                  <a:lnTo>
                    <a:pt x="910920" y="1665490"/>
                  </a:lnTo>
                  <a:lnTo>
                    <a:pt x="902423" y="1694116"/>
                  </a:lnTo>
                  <a:lnTo>
                    <a:pt x="896251" y="1715782"/>
                  </a:lnTo>
                  <a:lnTo>
                    <a:pt x="892517" y="1730121"/>
                  </a:lnTo>
                  <a:lnTo>
                    <a:pt x="892416" y="1730489"/>
                  </a:lnTo>
                  <a:lnTo>
                    <a:pt x="863841" y="1629905"/>
                  </a:lnTo>
                  <a:lnTo>
                    <a:pt x="855014" y="1599806"/>
                  </a:lnTo>
                  <a:lnTo>
                    <a:pt x="845172" y="1566278"/>
                  </a:lnTo>
                  <a:lnTo>
                    <a:pt x="813168" y="1566278"/>
                  </a:lnTo>
                  <a:lnTo>
                    <a:pt x="794880" y="1629905"/>
                  </a:lnTo>
                  <a:lnTo>
                    <a:pt x="784860" y="1664601"/>
                  </a:lnTo>
                  <a:lnTo>
                    <a:pt x="776884" y="1692871"/>
                  </a:lnTo>
                  <a:lnTo>
                    <a:pt x="770953" y="1714703"/>
                  </a:lnTo>
                  <a:lnTo>
                    <a:pt x="767067" y="1730121"/>
                  </a:lnTo>
                  <a:lnTo>
                    <a:pt x="763905" y="1716900"/>
                  </a:lnTo>
                  <a:lnTo>
                    <a:pt x="762025" y="1709635"/>
                  </a:lnTo>
                  <a:lnTo>
                    <a:pt x="759523" y="1700326"/>
                  </a:lnTo>
                  <a:lnTo>
                    <a:pt x="756399" y="1688973"/>
                  </a:lnTo>
                  <a:lnTo>
                    <a:pt x="752944" y="1675866"/>
                  </a:lnTo>
                  <a:lnTo>
                    <a:pt x="749071" y="1661718"/>
                  </a:lnTo>
                  <a:lnTo>
                    <a:pt x="744753" y="1646529"/>
                  </a:lnTo>
                  <a:lnTo>
                    <a:pt x="721347" y="1566278"/>
                  </a:lnTo>
                  <a:lnTo>
                    <a:pt x="689343" y="1566278"/>
                  </a:lnTo>
                  <a:lnTo>
                    <a:pt x="748779" y="1759445"/>
                  </a:lnTo>
                  <a:lnTo>
                    <a:pt x="785736" y="1759445"/>
                  </a:lnTo>
                  <a:lnTo>
                    <a:pt x="793762" y="1730489"/>
                  </a:lnTo>
                  <a:lnTo>
                    <a:pt x="793864" y="1730121"/>
                  </a:lnTo>
                  <a:lnTo>
                    <a:pt x="803262" y="1696199"/>
                  </a:lnTo>
                  <a:lnTo>
                    <a:pt x="812457" y="1663179"/>
                  </a:lnTo>
                  <a:lnTo>
                    <a:pt x="819835" y="1636102"/>
                  </a:lnTo>
                  <a:lnTo>
                    <a:pt x="825411" y="1614982"/>
                  </a:lnTo>
                  <a:lnTo>
                    <a:pt x="829170" y="1599806"/>
                  </a:lnTo>
                  <a:lnTo>
                    <a:pt x="855840" y="1696199"/>
                  </a:lnTo>
                  <a:lnTo>
                    <a:pt x="874128" y="1759445"/>
                  </a:lnTo>
                  <a:lnTo>
                    <a:pt x="911085" y="1759445"/>
                  </a:lnTo>
                  <a:lnTo>
                    <a:pt x="920229" y="1730489"/>
                  </a:lnTo>
                  <a:lnTo>
                    <a:pt x="972045" y="1566278"/>
                  </a:lnTo>
                  <a:close/>
                </a:path>
                <a:path w="1508125" h="1763395">
                  <a:moveTo>
                    <a:pt x="1019594" y="16764"/>
                  </a:moveTo>
                  <a:lnTo>
                    <a:pt x="988733" y="16764"/>
                  </a:lnTo>
                  <a:lnTo>
                    <a:pt x="988733" y="273558"/>
                  </a:lnTo>
                  <a:lnTo>
                    <a:pt x="1019594" y="273558"/>
                  </a:lnTo>
                  <a:lnTo>
                    <a:pt x="1019594" y="16764"/>
                  </a:lnTo>
                  <a:close/>
                </a:path>
                <a:path w="1508125" h="1763395">
                  <a:moveTo>
                    <a:pt x="1179309" y="1663446"/>
                  </a:moveTo>
                  <a:lnTo>
                    <a:pt x="1177874" y="1643583"/>
                  </a:lnTo>
                  <a:lnTo>
                    <a:pt x="1177810" y="1642681"/>
                  </a:lnTo>
                  <a:lnTo>
                    <a:pt x="1173314" y="1623809"/>
                  </a:lnTo>
                  <a:lnTo>
                    <a:pt x="1165809" y="1606854"/>
                  </a:lnTo>
                  <a:lnTo>
                    <a:pt x="1155306" y="1591805"/>
                  </a:lnTo>
                  <a:lnTo>
                    <a:pt x="1153693" y="1590281"/>
                  </a:lnTo>
                  <a:lnTo>
                    <a:pt x="1148041" y="1584960"/>
                  </a:lnTo>
                  <a:lnTo>
                    <a:pt x="1148041" y="1663446"/>
                  </a:lnTo>
                  <a:lnTo>
                    <a:pt x="1148041" y="1664195"/>
                  </a:lnTo>
                  <a:lnTo>
                    <a:pt x="1139278" y="1704543"/>
                  </a:lnTo>
                  <a:lnTo>
                    <a:pt x="1101509" y="1734921"/>
                  </a:lnTo>
                  <a:lnTo>
                    <a:pt x="1087869" y="1736204"/>
                  </a:lnTo>
                  <a:lnTo>
                    <a:pt x="1075436" y="1734921"/>
                  </a:lnTo>
                  <a:lnTo>
                    <a:pt x="1075270" y="1734921"/>
                  </a:lnTo>
                  <a:lnTo>
                    <a:pt x="1064145" y="1731060"/>
                  </a:lnTo>
                  <a:lnTo>
                    <a:pt x="1064018" y="1731060"/>
                  </a:lnTo>
                  <a:lnTo>
                    <a:pt x="1053871" y="1724418"/>
                  </a:lnTo>
                  <a:lnTo>
                    <a:pt x="1033195" y="1691728"/>
                  </a:lnTo>
                  <a:lnTo>
                    <a:pt x="1029220" y="1664195"/>
                  </a:lnTo>
                  <a:lnTo>
                    <a:pt x="1029220" y="1663446"/>
                  </a:lnTo>
                  <a:lnTo>
                    <a:pt x="1037983" y="1622882"/>
                  </a:lnTo>
                  <a:lnTo>
                    <a:pt x="1074889" y="1591614"/>
                  </a:lnTo>
                  <a:lnTo>
                    <a:pt x="1087869" y="1590281"/>
                  </a:lnTo>
                  <a:lnTo>
                    <a:pt x="1102398" y="1591614"/>
                  </a:lnTo>
                  <a:lnTo>
                    <a:pt x="1102207" y="1591614"/>
                  </a:lnTo>
                  <a:lnTo>
                    <a:pt x="1114742" y="1595615"/>
                  </a:lnTo>
                  <a:lnTo>
                    <a:pt x="1114590" y="1595615"/>
                  </a:lnTo>
                  <a:lnTo>
                    <a:pt x="1124800" y="1602079"/>
                  </a:lnTo>
                  <a:lnTo>
                    <a:pt x="1133208" y="1611236"/>
                  </a:lnTo>
                  <a:lnTo>
                    <a:pt x="1139710" y="1622247"/>
                  </a:lnTo>
                  <a:lnTo>
                    <a:pt x="1144358" y="1634667"/>
                  </a:lnTo>
                  <a:lnTo>
                    <a:pt x="1147140" y="1648536"/>
                  </a:lnTo>
                  <a:lnTo>
                    <a:pt x="1148041" y="1663446"/>
                  </a:lnTo>
                  <a:lnTo>
                    <a:pt x="1148041" y="1584960"/>
                  </a:lnTo>
                  <a:lnTo>
                    <a:pt x="1142238" y="1579473"/>
                  </a:lnTo>
                  <a:lnTo>
                    <a:pt x="1126642" y="1570659"/>
                  </a:lnTo>
                  <a:lnTo>
                    <a:pt x="1108684" y="1565427"/>
                  </a:lnTo>
                  <a:lnTo>
                    <a:pt x="1109078" y="1565427"/>
                  </a:lnTo>
                  <a:lnTo>
                    <a:pt x="1087869" y="1563611"/>
                  </a:lnTo>
                  <a:lnTo>
                    <a:pt x="1068793" y="1565427"/>
                  </a:lnTo>
                  <a:lnTo>
                    <a:pt x="1051585" y="1570850"/>
                  </a:lnTo>
                  <a:lnTo>
                    <a:pt x="1011885" y="1607769"/>
                  </a:lnTo>
                  <a:lnTo>
                    <a:pt x="998016" y="1663446"/>
                  </a:lnTo>
                  <a:lnTo>
                    <a:pt x="997953" y="1664195"/>
                  </a:lnTo>
                  <a:lnTo>
                    <a:pt x="999413" y="1684032"/>
                  </a:lnTo>
                  <a:lnTo>
                    <a:pt x="999451" y="1684629"/>
                  </a:lnTo>
                  <a:lnTo>
                    <a:pt x="1003846" y="1702777"/>
                  </a:lnTo>
                  <a:lnTo>
                    <a:pt x="1035215" y="1747240"/>
                  </a:lnTo>
                  <a:lnTo>
                    <a:pt x="1087869" y="1762874"/>
                  </a:lnTo>
                  <a:lnTo>
                    <a:pt x="1107795" y="1761147"/>
                  </a:lnTo>
                  <a:lnTo>
                    <a:pt x="1107986" y="1761147"/>
                  </a:lnTo>
                  <a:lnTo>
                    <a:pt x="1125651" y="1755927"/>
                  </a:lnTo>
                  <a:lnTo>
                    <a:pt x="1125804" y="1755927"/>
                  </a:lnTo>
                  <a:lnTo>
                    <a:pt x="1141590" y="1747024"/>
                  </a:lnTo>
                  <a:lnTo>
                    <a:pt x="1153274" y="1736204"/>
                  </a:lnTo>
                  <a:lnTo>
                    <a:pt x="1154925" y="1734680"/>
                  </a:lnTo>
                  <a:lnTo>
                    <a:pt x="1165593" y="1719656"/>
                  </a:lnTo>
                  <a:lnTo>
                    <a:pt x="1173213" y="1702777"/>
                  </a:lnTo>
                  <a:lnTo>
                    <a:pt x="1177785" y="1684032"/>
                  </a:lnTo>
                  <a:lnTo>
                    <a:pt x="1179258" y="1664195"/>
                  </a:lnTo>
                  <a:lnTo>
                    <a:pt x="1179309" y="1663446"/>
                  </a:lnTo>
                  <a:close/>
                </a:path>
                <a:path w="1508125" h="1763395">
                  <a:moveTo>
                    <a:pt x="1239456" y="4191"/>
                  </a:moveTo>
                  <a:lnTo>
                    <a:pt x="1209357" y="4191"/>
                  </a:lnTo>
                  <a:lnTo>
                    <a:pt x="1209357" y="109728"/>
                  </a:lnTo>
                  <a:lnTo>
                    <a:pt x="1209357" y="175641"/>
                  </a:lnTo>
                  <a:lnTo>
                    <a:pt x="1199934" y="221564"/>
                  </a:lnTo>
                  <a:lnTo>
                    <a:pt x="1163955" y="248069"/>
                  </a:lnTo>
                  <a:lnTo>
                    <a:pt x="1152588" y="249174"/>
                  </a:lnTo>
                  <a:lnTo>
                    <a:pt x="1142568" y="248069"/>
                  </a:lnTo>
                  <a:lnTo>
                    <a:pt x="1141806" y="248069"/>
                  </a:lnTo>
                  <a:lnTo>
                    <a:pt x="1107440" y="219278"/>
                  </a:lnTo>
                  <a:lnTo>
                    <a:pt x="1098867" y="179070"/>
                  </a:lnTo>
                  <a:lnTo>
                    <a:pt x="1099845" y="162204"/>
                  </a:lnTo>
                  <a:lnTo>
                    <a:pt x="1114488" y="124206"/>
                  </a:lnTo>
                  <a:lnTo>
                    <a:pt x="1154493" y="104775"/>
                  </a:lnTo>
                  <a:lnTo>
                    <a:pt x="1164577" y="105841"/>
                  </a:lnTo>
                  <a:lnTo>
                    <a:pt x="1199718" y="131699"/>
                  </a:lnTo>
                  <a:lnTo>
                    <a:pt x="1209357" y="175641"/>
                  </a:lnTo>
                  <a:lnTo>
                    <a:pt x="1209357" y="109728"/>
                  </a:lnTo>
                  <a:lnTo>
                    <a:pt x="1205331" y="104775"/>
                  </a:lnTo>
                  <a:lnTo>
                    <a:pt x="1197838" y="95554"/>
                  </a:lnTo>
                  <a:lnTo>
                    <a:pt x="1184211" y="85432"/>
                  </a:lnTo>
                  <a:lnTo>
                    <a:pt x="1168501" y="79362"/>
                  </a:lnTo>
                  <a:lnTo>
                    <a:pt x="1150683" y="77343"/>
                  </a:lnTo>
                  <a:lnTo>
                    <a:pt x="1133233" y="79095"/>
                  </a:lnTo>
                  <a:lnTo>
                    <a:pt x="1090866" y="105537"/>
                  </a:lnTo>
                  <a:lnTo>
                    <a:pt x="1069086" y="157111"/>
                  </a:lnTo>
                  <a:lnTo>
                    <a:pt x="1067625" y="178689"/>
                  </a:lnTo>
                  <a:lnTo>
                    <a:pt x="1068984" y="198310"/>
                  </a:lnTo>
                  <a:lnTo>
                    <a:pt x="1089393" y="248069"/>
                  </a:lnTo>
                  <a:lnTo>
                    <a:pt x="1131709" y="274815"/>
                  </a:lnTo>
                  <a:lnTo>
                    <a:pt x="1149921" y="276606"/>
                  </a:lnTo>
                  <a:lnTo>
                    <a:pt x="1168209" y="274624"/>
                  </a:lnTo>
                  <a:lnTo>
                    <a:pt x="1184211" y="268693"/>
                  </a:lnTo>
                  <a:lnTo>
                    <a:pt x="1197927" y="258813"/>
                  </a:lnTo>
                  <a:lnTo>
                    <a:pt x="1205903" y="249174"/>
                  </a:lnTo>
                  <a:lnTo>
                    <a:pt x="1209357" y="244983"/>
                  </a:lnTo>
                  <a:lnTo>
                    <a:pt x="1209357" y="273558"/>
                  </a:lnTo>
                  <a:lnTo>
                    <a:pt x="1239456" y="273558"/>
                  </a:lnTo>
                  <a:lnTo>
                    <a:pt x="1239456" y="244983"/>
                  </a:lnTo>
                  <a:lnTo>
                    <a:pt x="1239456" y="109728"/>
                  </a:lnTo>
                  <a:lnTo>
                    <a:pt x="1239456" y="4191"/>
                  </a:lnTo>
                  <a:close/>
                </a:path>
                <a:path w="1508125" h="1763395">
                  <a:moveTo>
                    <a:pt x="1316291" y="1565135"/>
                  </a:moveTo>
                  <a:lnTo>
                    <a:pt x="1313751" y="1564627"/>
                  </a:lnTo>
                  <a:lnTo>
                    <a:pt x="1310195" y="1564373"/>
                  </a:lnTo>
                  <a:lnTo>
                    <a:pt x="1305623" y="1564373"/>
                  </a:lnTo>
                  <a:lnTo>
                    <a:pt x="1288338" y="1566621"/>
                  </a:lnTo>
                  <a:lnTo>
                    <a:pt x="1273810" y="1573326"/>
                  </a:lnTo>
                  <a:lnTo>
                    <a:pt x="1262049" y="1584528"/>
                  </a:lnTo>
                  <a:lnTo>
                    <a:pt x="1253045" y="1600187"/>
                  </a:lnTo>
                  <a:lnTo>
                    <a:pt x="1253045" y="1566278"/>
                  </a:lnTo>
                  <a:lnTo>
                    <a:pt x="1223327" y="1566278"/>
                  </a:lnTo>
                  <a:lnTo>
                    <a:pt x="1222946" y="1759445"/>
                  </a:lnTo>
                  <a:lnTo>
                    <a:pt x="1253045" y="1759445"/>
                  </a:lnTo>
                  <a:lnTo>
                    <a:pt x="1253045" y="1653921"/>
                  </a:lnTo>
                  <a:lnTo>
                    <a:pt x="1253871" y="1642084"/>
                  </a:lnTo>
                  <a:lnTo>
                    <a:pt x="1273479" y="1602689"/>
                  </a:lnTo>
                  <a:lnTo>
                    <a:pt x="1299908" y="1592186"/>
                  </a:lnTo>
                  <a:lnTo>
                    <a:pt x="1305496" y="1592186"/>
                  </a:lnTo>
                  <a:lnTo>
                    <a:pt x="1310957" y="1593075"/>
                  </a:lnTo>
                  <a:lnTo>
                    <a:pt x="1316291" y="1594853"/>
                  </a:lnTo>
                  <a:lnTo>
                    <a:pt x="1316291" y="1592186"/>
                  </a:lnTo>
                  <a:lnTo>
                    <a:pt x="1316291" y="1565135"/>
                  </a:lnTo>
                  <a:close/>
                </a:path>
                <a:path w="1508125" h="1763395">
                  <a:moveTo>
                    <a:pt x="1321523" y="247777"/>
                  </a:moveTo>
                  <a:lnTo>
                    <a:pt x="1319364" y="242443"/>
                  </a:lnTo>
                  <a:lnTo>
                    <a:pt x="1310728" y="233807"/>
                  </a:lnTo>
                  <a:lnTo>
                    <a:pt x="1305394" y="231648"/>
                  </a:lnTo>
                  <a:lnTo>
                    <a:pt x="1292694" y="231648"/>
                  </a:lnTo>
                  <a:lnTo>
                    <a:pt x="1287360" y="233807"/>
                  </a:lnTo>
                  <a:lnTo>
                    <a:pt x="1278724" y="242443"/>
                  </a:lnTo>
                  <a:lnTo>
                    <a:pt x="1276565" y="247777"/>
                  </a:lnTo>
                  <a:lnTo>
                    <a:pt x="1276565" y="260477"/>
                  </a:lnTo>
                  <a:lnTo>
                    <a:pt x="1278724" y="265811"/>
                  </a:lnTo>
                  <a:lnTo>
                    <a:pt x="1287360" y="274447"/>
                  </a:lnTo>
                  <a:lnTo>
                    <a:pt x="1292694" y="276606"/>
                  </a:lnTo>
                  <a:lnTo>
                    <a:pt x="1305394" y="276606"/>
                  </a:lnTo>
                  <a:lnTo>
                    <a:pt x="1310728" y="274447"/>
                  </a:lnTo>
                  <a:lnTo>
                    <a:pt x="1319364" y="265811"/>
                  </a:lnTo>
                  <a:lnTo>
                    <a:pt x="1321523" y="260477"/>
                  </a:lnTo>
                  <a:lnTo>
                    <a:pt x="1321523" y="247777"/>
                  </a:lnTo>
                  <a:close/>
                </a:path>
                <a:path w="1508125" h="1763395">
                  <a:moveTo>
                    <a:pt x="1507998" y="1490078"/>
                  </a:moveTo>
                  <a:lnTo>
                    <a:pt x="1477899" y="1490078"/>
                  </a:lnTo>
                  <a:lnTo>
                    <a:pt x="1477899" y="1595615"/>
                  </a:lnTo>
                  <a:lnTo>
                    <a:pt x="1477899" y="1661541"/>
                  </a:lnTo>
                  <a:lnTo>
                    <a:pt x="1468462" y="1707464"/>
                  </a:lnTo>
                  <a:lnTo>
                    <a:pt x="1432483" y="1733969"/>
                  </a:lnTo>
                  <a:lnTo>
                    <a:pt x="1421130" y="1735061"/>
                  </a:lnTo>
                  <a:lnTo>
                    <a:pt x="1411097" y="1733969"/>
                  </a:lnTo>
                  <a:lnTo>
                    <a:pt x="1410335" y="1733969"/>
                  </a:lnTo>
                  <a:lnTo>
                    <a:pt x="1375981" y="1705178"/>
                  </a:lnTo>
                  <a:lnTo>
                    <a:pt x="1367409" y="1664957"/>
                  </a:lnTo>
                  <a:lnTo>
                    <a:pt x="1368386" y="1648104"/>
                  </a:lnTo>
                  <a:lnTo>
                    <a:pt x="1383030" y="1610093"/>
                  </a:lnTo>
                  <a:lnTo>
                    <a:pt x="1423035" y="1590662"/>
                  </a:lnTo>
                  <a:lnTo>
                    <a:pt x="1433106" y="1591741"/>
                  </a:lnTo>
                  <a:lnTo>
                    <a:pt x="1468259" y="1617599"/>
                  </a:lnTo>
                  <a:lnTo>
                    <a:pt x="1477899" y="1661541"/>
                  </a:lnTo>
                  <a:lnTo>
                    <a:pt x="1477899" y="1595615"/>
                  </a:lnTo>
                  <a:lnTo>
                    <a:pt x="1437030" y="1565262"/>
                  </a:lnTo>
                  <a:lnTo>
                    <a:pt x="1419225" y="1563230"/>
                  </a:lnTo>
                  <a:lnTo>
                    <a:pt x="1401775" y="1564995"/>
                  </a:lnTo>
                  <a:lnTo>
                    <a:pt x="1359408" y="1591424"/>
                  </a:lnTo>
                  <a:lnTo>
                    <a:pt x="1337614" y="1643011"/>
                  </a:lnTo>
                  <a:lnTo>
                    <a:pt x="1336167" y="1664576"/>
                  </a:lnTo>
                  <a:lnTo>
                    <a:pt x="1337525" y="1684197"/>
                  </a:lnTo>
                  <a:lnTo>
                    <a:pt x="1357934" y="1733969"/>
                  </a:lnTo>
                  <a:lnTo>
                    <a:pt x="1400251" y="1760715"/>
                  </a:lnTo>
                  <a:lnTo>
                    <a:pt x="1418463" y="1762506"/>
                  </a:lnTo>
                  <a:lnTo>
                    <a:pt x="1436751" y="1760524"/>
                  </a:lnTo>
                  <a:lnTo>
                    <a:pt x="1452753" y="1754593"/>
                  </a:lnTo>
                  <a:lnTo>
                    <a:pt x="1466469" y="1744713"/>
                  </a:lnTo>
                  <a:lnTo>
                    <a:pt x="1474431" y="1735061"/>
                  </a:lnTo>
                  <a:lnTo>
                    <a:pt x="1477899" y="1730870"/>
                  </a:lnTo>
                  <a:lnTo>
                    <a:pt x="1477899" y="1759445"/>
                  </a:lnTo>
                  <a:lnTo>
                    <a:pt x="1507998" y="1759445"/>
                  </a:lnTo>
                  <a:lnTo>
                    <a:pt x="1507998" y="1730870"/>
                  </a:lnTo>
                  <a:lnTo>
                    <a:pt x="1507998" y="1595615"/>
                  </a:lnTo>
                  <a:lnTo>
                    <a:pt x="1507998" y="1490078"/>
                  </a:lnTo>
                  <a:close/>
                </a:path>
              </a:pathLst>
            </a:custGeom>
            <a:solidFill>
              <a:srgbClr val="593F49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690" y="7366000"/>
              <a:ext cx="2095698" cy="3893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600" y="7112000"/>
              <a:ext cx="4406900" cy="38100"/>
            </a:xfrm>
            <a:custGeom>
              <a:avLst/>
              <a:gdLst/>
              <a:ahLst/>
              <a:cxnLst/>
              <a:rect l="l" t="t" r="r" b="b"/>
              <a:pathLst>
                <a:path w="4406900" h="38100">
                  <a:moveTo>
                    <a:pt x="44069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406900" y="38100"/>
                  </a:lnTo>
                  <a:lnTo>
                    <a:pt x="4406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" y="635000"/>
              <a:ext cx="571500" cy="5715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47800" y="9220200"/>
              <a:ext cx="2184400" cy="571500"/>
            </a:xfrm>
            <a:custGeom>
              <a:avLst/>
              <a:gdLst/>
              <a:ahLst/>
              <a:cxnLst/>
              <a:rect l="l" t="t" r="r" b="b"/>
              <a:pathLst>
                <a:path w="2184400" h="571500">
                  <a:moveTo>
                    <a:pt x="21844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2184400" y="571500"/>
                  </a:lnTo>
                  <a:lnTo>
                    <a:pt x="21844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7800" y="9220200"/>
              <a:ext cx="2184400" cy="571500"/>
            </a:xfrm>
            <a:custGeom>
              <a:avLst/>
              <a:gdLst/>
              <a:ahLst/>
              <a:cxnLst/>
              <a:rect l="l" t="t" r="r" b="b"/>
              <a:pathLst>
                <a:path w="2184400" h="571500">
                  <a:moveTo>
                    <a:pt x="2184400" y="0"/>
                  </a:moveTo>
                  <a:lnTo>
                    <a:pt x="2171700" y="0"/>
                  </a:lnTo>
                  <a:lnTo>
                    <a:pt x="2171700" y="12700"/>
                  </a:lnTo>
                  <a:lnTo>
                    <a:pt x="2171700" y="558800"/>
                  </a:lnTo>
                  <a:lnTo>
                    <a:pt x="12700" y="558800"/>
                  </a:lnTo>
                  <a:lnTo>
                    <a:pt x="12700" y="12700"/>
                  </a:lnTo>
                  <a:lnTo>
                    <a:pt x="2171700" y="12700"/>
                  </a:lnTo>
                  <a:lnTo>
                    <a:pt x="217170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571500"/>
                  </a:lnTo>
                  <a:lnTo>
                    <a:pt x="12700" y="571500"/>
                  </a:lnTo>
                  <a:lnTo>
                    <a:pt x="2171700" y="571500"/>
                  </a:lnTo>
                  <a:lnTo>
                    <a:pt x="2184400" y="571500"/>
                  </a:lnTo>
                  <a:lnTo>
                    <a:pt x="2184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9473" y="9359106"/>
              <a:ext cx="1314053" cy="3776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556000" y="635000"/>
              <a:ext cx="1181100" cy="546100"/>
            </a:xfrm>
            <a:custGeom>
              <a:avLst/>
              <a:gdLst/>
              <a:ahLst/>
              <a:cxnLst/>
              <a:rect l="l" t="t" r="r" b="b"/>
              <a:pathLst>
                <a:path w="1181100" h="546100">
                  <a:moveTo>
                    <a:pt x="10795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84" y="484047"/>
                  </a:lnTo>
                  <a:lnTo>
                    <a:pt x="29757" y="516342"/>
                  </a:lnTo>
                  <a:lnTo>
                    <a:pt x="62052" y="538115"/>
                  </a:lnTo>
                  <a:lnTo>
                    <a:pt x="101599" y="546100"/>
                  </a:lnTo>
                  <a:lnTo>
                    <a:pt x="1079500" y="546100"/>
                  </a:lnTo>
                  <a:lnTo>
                    <a:pt x="1119047" y="538115"/>
                  </a:lnTo>
                  <a:lnTo>
                    <a:pt x="1151342" y="516342"/>
                  </a:lnTo>
                  <a:lnTo>
                    <a:pt x="1173115" y="484047"/>
                  </a:lnTo>
                  <a:lnTo>
                    <a:pt x="1181100" y="444500"/>
                  </a:lnTo>
                  <a:lnTo>
                    <a:pt x="1181100" y="101600"/>
                  </a:lnTo>
                  <a:lnTo>
                    <a:pt x="1173115" y="62052"/>
                  </a:lnTo>
                  <a:lnTo>
                    <a:pt x="1151342" y="29757"/>
                  </a:lnTo>
                  <a:lnTo>
                    <a:pt x="1119047" y="7984"/>
                  </a:lnTo>
                  <a:lnTo>
                    <a:pt x="10795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8" name="object 18"/>
            <p:cNvSpPr/>
            <p:nvPr/>
          </p:nvSpPr>
          <p:spPr>
            <a:xfrm>
              <a:off x="3556000" y="634999"/>
              <a:ext cx="1181100" cy="546100"/>
            </a:xfrm>
            <a:custGeom>
              <a:avLst/>
              <a:gdLst/>
              <a:ahLst/>
              <a:cxnLst/>
              <a:rect l="l" t="t" r="r" b="b"/>
              <a:pathLst>
                <a:path w="1181100" h="546100">
                  <a:moveTo>
                    <a:pt x="259118" y="306057"/>
                  </a:moveTo>
                  <a:lnTo>
                    <a:pt x="199720" y="306057"/>
                  </a:lnTo>
                  <a:lnTo>
                    <a:pt x="199720" y="191655"/>
                  </a:lnTo>
                  <a:lnTo>
                    <a:pt x="170421" y="191655"/>
                  </a:lnTo>
                  <a:lnTo>
                    <a:pt x="170421" y="330200"/>
                  </a:lnTo>
                  <a:lnTo>
                    <a:pt x="259118" y="330200"/>
                  </a:lnTo>
                  <a:lnTo>
                    <a:pt x="259118" y="306057"/>
                  </a:lnTo>
                  <a:close/>
                </a:path>
                <a:path w="1181100" h="546100">
                  <a:moveTo>
                    <a:pt x="382828" y="229412"/>
                  </a:moveTo>
                  <a:lnTo>
                    <a:pt x="380860" y="221297"/>
                  </a:lnTo>
                  <a:lnTo>
                    <a:pt x="377698" y="215607"/>
                  </a:lnTo>
                  <a:lnTo>
                    <a:pt x="373062" y="207175"/>
                  </a:lnTo>
                  <a:lnTo>
                    <a:pt x="367423" y="201650"/>
                  </a:lnTo>
                  <a:lnTo>
                    <a:pt x="360032" y="197675"/>
                  </a:lnTo>
                  <a:lnTo>
                    <a:pt x="354190" y="195046"/>
                  </a:lnTo>
                  <a:lnTo>
                    <a:pt x="352653" y="194602"/>
                  </a:lnTo>
                  <a:lnTo>
                    <a:pt x="352653" y="234010"/>
                  </a:lnTo>
                  <a:lnTo>
                    <a:pt x="352653" y="243166"/>
                  </a:lnTo>
                  <a:lnTo>
                    <a:pt x="333324" y="261810"/>
                  </a:lnTo>
                  <a:lnTo>
                    <a:pt x="307809" y="261810"/>
                  </a:lnTo>
                  <a:lnTo>
                    <a:pt x="307809" y="215607"/>
                  </a:lnTo>
                  <a:lnTo>
                    <a:pt x="333235" y="215607"/>
                  </a:lnTo>
                  <a:lnTo>
                    <a:pt x="337934" y="216573"/>
                  </a:lnTo>
                  <a:lnTo>
                    <a:pt x="341630" y="218516"/>
                  </a:lnTo>
                  <a:lnTo>
                    <a:pt x="345325" y="220408"/>
                  </a:lnTo>
                  <a:lnTo>
                    <a:pt x="348081" y="223100"/>
                  </a:lnTo>
                  <a:lnTo>
                    <a:pt x="349885" y="226568"/>
                  </a:lnTo>
                  <a:lnTo>
                    <a:pt x="351726" y="229997"/>
                  </a:lnTo>
                  <a:lnTo>
                    <a:pt x="352653" y="234010"/>
                  </a:lnTo>
                  <a:lnTo>
                    <a:pt x="352653" y="194602"/>
                  </a:lnTo>
                  <a:lnTo>
                    <a:pt x="347764" y="193167"/>
                  </a:lnTo>
                  <a:lnTo>
                    <a:pt x="340766" y="192036"/>
                  </a:lnTo>
                  <a:lnTo>
                    <a:pt x="333171" y="191655"/>
                  </a:lnTo>
                  <a:lnTo>
                    <a:pt x="278511" y="191655"/>
                  </a:lnTo>
                  <a:lnTo>
                    <a:pt x="278511" y="330200"/>
                  </a:lnTo>
                  <a:lnTo>
                    <a:pt x="307809" y="330200"/>
                  </a:lnTo>
                  <a:lnTo>
                    <a:pt x="307809" y="285292"/>
                  </a:lnTo>
                  <a:lnTo>
                    <a:pt x="332422" y="285292"/>
                  </a:lnTo>
                  <a:lnTo>
                    <a:pt x="372910" y="270002"/>
                  </a:lnTo>
                  <a:lnTo>
                    <a:pt x="382828" y="247815"/>
                  </a:lnTo>
                  <a:lnTo>
                    <a:pt x="382828" y="229412"/>
                  </a:lnTo>
                  <a:close/>
                </a:path>
                <a:path w="1181100" h="546100">
                  <a:moveTo>
                    <a:pt x="516724" y="191655"/>
                  </a:moveTo>
                  <a:lnTo>
                    <a:pt x="487426" y="191655"/>
                  </a:lnTo>
                  <a:lnTo>
                    <a:pt x="487426" y="284403"/>
                  </a:lnTo>
                  <a:lnTo>
                    <a:pt x="486257" y="289102"/>
                  </a:lnTo>
                  <a:lnTo>
                    <a:pt x="483908" y="293204"/>
                  </a:lnTo>
                  <a:lnTo>
                    <a:pt x="481609" y="297307"/>
                  </a:lnTo>
                  <a:lnTo>
                    <a:pt x="478345" y="300532"/>
                  </a:lnTo>
                  <a:lnTo>
                    <a:pt x="469912" y="305219"/>
                  </a:lnTo>
                  <a:lnTo>
                    <a:pt x="464972" y="306387"/>
                  </a:lnTo>
                  <a:lnTo>
                    <a:pt x="453644" y="306387"/>
                  </a:lnTo>
                  <a:lnTo>
                    <a:pt x="431139" y="284403"/>
                  </a:lnTo>
                  <a:lnTo>
                    <a:pt x="431139" y="191655"/>
                  </a:lnTo>
                  <a:lnTo>
                    <a:pt x="401853" y="191655"/>
                  </a:lnTo>
                  <a:lnTo>
                    <a:pt x="401853" y="281635"/>
                  </a:lnTo>
                  <a:lnTo>
                    <a:pt x="402323" y="289102"/>
                  </a:lnTo>
                  <a:lnTo>
                    <a:pt x="423011" y="322389"/>
                  </a:lnTo>
                  <a:lnTo>
                    <a:pt x="459282" y="332168"/>
                  </a:lnTo>
                  <a:lnTo>
                    <a:pt x="467614" y="331774"/>
                  </a:lnTo>
                  <a:lnTo>
                    <a:pt x="505536" y="313524"/>
                  </a:lnTo>
                  <a:lnTo>
                    <a:pt x="510425" y="306387"/>
                  </a:lnTo>
                  <a:lnTo>
                    <a:pt x="512648" y="302234"/>
                  </a:lnTo>
                  <a:lnTo>
                    <a:pt x="514908" y="295846"/>
                  </a:lnTo>
                  <a:lnTo>
                    <a:pt x="516242" y="289102"/>
                  </a:lnTo>
                  <a:lnTo>
                    <a:pt x="516724" y="281635"/>
                  </a:lnTo>
                  <a:lnTo>
                    <a:pt x="516724" y="191655"/>
                  </a:lnTo>
                  <a:close/>
                </a:path>
                <a:path w="1181100" h="546100">
                  <a:moveTo>
                    <a:pt x="707148" y="240169"/>
                  </a:moveTo>
                  <a:lnTo>
                    <a:pt x="706297" y="232930"/>
                  </a:lnTo>
                  <a:lnTo>
                    <a:pt x="706208" y="232143"/>
                  </a:lnTo>
                  <a:lnTo>
                    <a:pt x="704037" y="225005"/>
                  </a:lnTo>
                  <a:lnTo>
                    <a:pt x="700659" y="218782"/>
                  </a:lnTo>
                  <a:lnTo>
                    <a:pt x="698995" y="215671"/>
                  </a:lnTo>
                  <a:lnTo>
                    <a:pt x="697318" y="212559"/>
                  </a:lnTo>
                  <a:lnTo>
                    <a:pt x="662482" y="190893"/>
                  </a:lnTo>
                  <a:lnTo>
                    <a:pt x="655040" y="189763"/>
                  </a:lnTo>
                  <a:lnTo>
                    <a:pt x="647014" y="189763"/>
                  </a:lnTo>
                  <a:lnTo>
                    <a:pt x="607212" y="202793"/>
                  </a:lnTo>
                  <a:lnTo>
                    <a:pt x="584606" y="239966"/>
                  </a:lnTo>
                  <a:lnTo>
                    <a:pt x="582472" y="260934"/>
                  </a:lnTo>
                  <a:lnTo>
                    <a:pt x="582955" y="270814"/>
                  </a:lnTo>
                  <a:lnTo>
                    <a:pt x="595477" y="306908"/>
                  </a:lnTo>
                  <a:lnTo>
                    <a:pt x="629462" y="330009"/>
                  </a:lnTo>
                  <a:lnTo>
                    <a:pt x="647014" y="332105"/>
                  </a:lnTo>
                  <a:lnTo>
                    <a:pt x="655904" y="332105"/>
                  </a:lnTo>
                  <a:lnTo>
                    <a:pt x="694296" y="312508"/>
                  </a:lnTo>
                  <a:lnTo>
                    <a:pt x="707148" y="282981"/>
                  </a:lnTo>
                  <a:lnTo>
                    <a:pt x="677519" y="282854"/>
                  </a:lnTo>
                  <a:lnTo>
                    <a:pt x="676846" y="286550"/>
                  </a:lnTo>
                  <a:lnTo>
                    <a:pt x="675627" y="289839"/>
                  </a:lnTo>
                  <a:lnTo>
                    <a:pt x="673976" y="292544"/>
                  </a:lnTo>
                  <a:lnTo>
                    <a:pt x="672236" y="295478"/>
                  </a:lnTo>
                  <a:lnTo>
                    <a:pt x="672160" y="295617"/>
                  </a:lnTo>
                  <a:lnTo>
                    <a:pt x="669988" y="298069"/>
                  </a:lnTo>
                  <a:lnTo>
                    <a:pt x="651408" y="306197"/>
                  </a:lnTo>
                  <a:lnTo>
                    <a:pt x="640499" y="306197"/>
                  </a:lnTo>
                  <a:lnTo>
                    <a:pt x="613638" y="279107"/>
                  </a:lnTo>
                  <a:lnTo>
                    <a:pt x="612178" y="270814"/>
                  </a:lnTo>
                  <a:lnTo>
                    <a:pt x="612178" y="251333"/>
                  </a:lnTo>
                  <a:lnTo>
                    <a:pt x="634276" y="217462"/>
                  </a:lnTo>
                  <a:lnTo>
                    <a:pt x="640524" y="215671"/>
                  </a:lnTo>
                  <a:lnTo>
                    <a:pt x="651662" y="215671"/>
                  </a:lnTo>
                  <a:lnTo>
                    <a:pt x="677519" y="240169"/>
                  </a:lnTo>
                  <a:lnTo>
                    <a:pt x="707148" y="240169"/>
                  </a:lnTo>
                  <a:close/>
                </a:path>
                <a:path w="1181100" h="546100">
                  <a:moveTo>
                    <a:pt x="815759" y="253949"/>
                  </a:moveTo>
                  <a:lnTo>
                    <a:pt x="787146" y="226695"/>
                  </a:lnTo>
                  <a:lnTo>
                    <a:pt x="787146" y="282041"/>
                  </a:lnTo>
                  <a:lnTo>
                    <a:pt x="787146" y="296722"/>
                  </a:lnTo>
                  <a:lnTo>
                    <a:pt x="769734" y="312280"/>
                  </a:lnTo>
                  <a:lnTo>
                    <a:pt x="761085" y="312280"/>
                  </a:lnTo>
                  <a:lnTo>
                    <a:pt x="757428" y="311264"/>
                  </a:lnTo>
                  <a:lnTo>
                    <a:pt x="754545" y="309232"/>
                  </a:lnTo>
                  <a:lnTo>
                    <a:pt x="751700" y="307162"/>
                  </a:lnTo>
                  <a:lnTo>
                    <a:pt x="750277" y="304165"/>
                  </a:lnTo>
                  <a:lnTo>
                    <a:pt x="750277" y="297535"/>
                  </a:lnTo>
                  <a:lnTo>
                    <a:pt x="750938" y="295414"/>
                  </a:lnTo>
                  <a:lnTo>
                    <a:pt x="750976" y="295275"/>
                  </a:lnTo>
                  <a:lnTo>
                    <a:pt x="752373" y="293471"/>
                  </a:lnTo>
                  <a:lnTo>
                    <a:pt x="753770" y="291630"/>
                  </a:lnTo>
                  <a:lnTo>
                    <a:pt x="755738" y="290156"/>
                  </a:lnTo>
                  <a:lnTo>
                    <a:pt x="760793" y="287997"/>
                  </a:lnTo>
                  <a:lnTo>
                    <a:pt x="763739" y="287197"/>
                  </a:lnTo>
                  <a:lnTo>
                    <a:pt x="772401" y="285965"/>
                  </a:lnTo>
                  <a:lnTo>
                    <a:pt x="774344" y="285648"/>
                  </a:lnTo>
                  <a:lnTo>
                    <a:pt x="787146" y="282041"/>
                  </a:lnTo>
                  <a:lnTo>
                    <a:pt x="787146" y="226695"/>
                  </a:lnTo>
                  <a:lnTo>
                    <a:pt x="782955" y="225615"/>
                  </a:lnTo>
                  <a:lnTo>
                    <a:pt x="777430" y="224942"/>
                  </a:lnTo>
                  <a:lnTo>
                    <a:pt x="763358" y="224942"/>
                  </a:lnTo>
                  <a:lnTo>
                    <a:pt x="756056" y="226212"/>
                  </a:lnTo>
                  <a:lnTo>
                    <a:pt x="743470" y="231216"/>
                  </a:lnTo>
                  <a:lnTo>
                    <a:pt x="738352" y="234772"/>
                  </a:lnTo>
                  <a:lnTo>
                    <a:pt x="734377" y="239420"/>
                  </a:lnTo>
                  <a:lnTo>
                    <a:pt x="730415" y="244017"/>
                  </a:lnTo>
                  <a:lnTo>
                    <a:pt x="727748" y="249504"/>
                  </a:lnTo>
                  <a:lnTo>
                    <a:pt x="726401" y="255790"/>
                  </a:lnTo>
                  <a:lnTo>
                    <a:pt x="753059" y="257962"/>
                  </a:lnTo>
                  <a:lnTo>
                    <a:pt x="754049" y="254533"/>
                  </a:lnTo>
                  <a:lnTo>
                    <a:pt x="755967" y="251841"/>
                  </a:lnTo>
                  <a:lnTo>
                    <a:pt x="756081" y="251688"/>
                  </a:lnTo>
                  <a:lnTo>
                    <a:pt x="759053" y="249504"/>
                  </a:lnTo>
                  <a:lnTo>
                    <a:pt x="762177" y="247154"/>
                  </a:lnTo>
                  <a:lnTo>
                    <a:pt x="766330" y="245986"/>
                  </a:lnTo>
                  <a:lnTo>
                    <a:pt x="776439" y="245986"/>
                  </a:lnTo>
                  <a:lnTo>
                    <a:pt x="780224" y="247154"/>
                  </a:lnTo>
                  <a:lnTo>
                    <a:pt x="782891" y="249504"/>
                  </a:lnTo>
                  <a:lnTo>
                    <a:pt x="785596" y="251841"/>
                  </a:lnTo>
                  <a:lnTo>
                    <a:pt x="786942" y="255155"/>
                  </a:lnTo>
                  <a:lnTo>
                    <a:pt x="786942" y="262064"/>
                  </a:lnTo>
                  <a:lnTo>
                    <a:pt x="756640" y="269684"/>
                  </a:lnTo>
                  <a:lnTo>
                    <a:pt x="751725" y="270535"/>
                  </a:lnTo>
                  <a:lnTo>
                    <a:pt x="722757" y="308063"/>
                  </a:lnTo>
                  <a:lnTo>
                    <a:pt x="724230" y="313766"/>
                  </a:lnTo>
                  <a:lnTo>
                    <a:pt x="750620" y="332168"/>
                  </a:lnTo>
                  <a:lnTo>
                    <a:pt x="762393" y="332168"/>
                  </a:lnTo>
                  <a:lnTo>
                    <a:pt x="787628" y="315798"/>
                  </a:lnTo>
                  <a:lnTo>
                    <a:pt x="788428" y="315798"/>
                  </a:lnTo>
                  <a:lnTo>
                    <a:pt x="788428" y="330200"/>
                  </a:lnTo>
                  <a:lnTo>
                    <a:pt x="815759" y="330200"/>
                  </a:lnTo>
                  <a:lnTo>
                    <a:pt x="815759" y="315798"/>
                  </a:lnTo>
                  <a:lnTo>
                    <a:pt x="815759" y="312280"/>
                  </a:lnTo>
                  <a:lnTo>
                    <a:pt x="815759" y="282041"/>
                  </a:lnTo>
                  <a:lnTo>
                    <a:pt x="815759" y="253949"/>
                  </a:lnTo>
                  <a:close/>
                </a:path>
                <a:path w="1181100" h="546100">
                  <a:moveTo>
                    <a:pt x="901166" y="225818"/>
                  </a:moveTo>
                  <a:lnTo>
                    <a:pt x="899909" y="225513"/>
                  </a:lnTo>
                  <a:lnTo>
                    <a:pt x="898448" y="225259"/>
                  </a:lnTo>
                  <a:lnTo>
                    <a:pt x="895108" y="224904"/>
                  </a:lnTo>
                  <a:lnTo>
                    <a:pt x="886015" y="224904"/>
                  </a:lnTo>
                  <a:lnTo>
                    <a:pt x="881151" y="226479"/>
                  </a:lnTo>
                  <a:lnTo>
                    <a:pt x="876681" y="229819"/>
                  </a:lnTo>
                  <a:lnTo>
                    <a:pt x="872223" y="233108"/>
                  </a:lnTo>
                  <a:lnTo>
                    <a:pt x="869035" y="237972"/>
                  </a:lnTo>
                  <a:lnTo>
                    <a:pt x="867143" y="244424"/>
                  </a:lnTo>
                  <a:lnTo>
                    <a:pt x="866063" y="244424"/>
                  </a:lnTo>
                  <a:lnTo>
                    <a:pt x="866063" y="226301"/>
                  </a:lnTo>
                  <a:lnTo>
                    <a:pt x="838123" y="226301"/>
                  </a:lnTo>
                  <a:lnTo>
                    <a:pt x="838123" y="330200"/>
                  </a:lnTo>
                  <a:lnTo>
                    <a:pt x="866940" y="330200"/>
                  </a:lnTo>
                  <a:lnTo>
                    <a:pt x="866940" y="267182"/>
                  </a:lnTo>
                  <a:lnTo>
                    <a:pt x="867892" y="263436"/>
                  </a:lnTo>
                  <a:lnTo>
                    <a:pt x="884758" y="249834"/>
                  </a:lnTo>
                  <a:lnTo>
                    <a:pt x="890981" y="249834"/>
                  </a:lnTo>
                  <a:lnTo>
                    <a:pt x="893165" y="249999"/>
                  </a:lnTo>
                  <a:lnTo>
                    <a:pt x="897940" y="250634"/>
                  </a:lnTo>
                  <a:lnTo>
                    <a:pt x="899820" y="250990"/>
                  </a:lnTo>
                  <a:lnTo>
                    <a:pt x="901166" y="251396"/>
                  </a:lnTo>
                  <a:lnTo>
                    <a:pt x="901166" y="249834"/>
                  </a:lnTo>
                  <a:lnTo>
                    <a:pt x="901166" y="244424"/>
                  </a:lnTo>
                  <a:lnTo>
                    <a:pt x="901166" y="225818"/>
                  </a:lnTo>
                  <a:close/>
                </a:path>
                <a:path w="1181100" h="546100">
                  <a:moveTo>
                    <a:pt x="978446" y="328917"/>
                  </a:moveTo>
                  <a:lnTo>
                    <a:pt x="974204" y="308876"/>
                  </a:lnTo>
                  <a:lnTo>
                    <a:pt x="974115" y="308419"/>
                  </a:lnTo>
                  <a:lnTo>
                    <a:pt x="973912" y="307479"/>
                  </a:lnTo>
                  <a:lnTo>
                    <a:pt x="970534" y="308127"/>
                  </a:lnTo>
                  <a:lnTo>
                    <a:pt x="968768" y="308419"/>
                  </a:lnTo>
                  <a:lnTo>
                    <a:pt x="964806" y="308419"/>
                  </a:lnTo>
                  <a:lnTo>
                    <a:pt x="956995" y="300939"/>
                  </a:lnTo>
                  <a:lnTo>
                    <a:pt x="956995" y="247942"/>
                  </a:lnTo>
                  <a:lnTo>
                    <a:pt x="976553" y="247942"/>
                  </a:lnTo>
                  <a:lnTo>
                    <a:pt x="976553" y="226301"/>
                  </a:lnTo>
                  <a:lnTo>
                    <a:pt x="956995" y="226301"/>
                  </a:lnTo>
                  <a:lnTo>
                    <a:pt x="956995" y="201396"/>
                  </a:lnTo>
                  <a:lnTo>
                    <a:pt x="928179" y="201396"/>
                  </a:lnTo>
                  <a:lnTo>
                    <a:pt x="928166" y="226301"/>
                  </a:lnTo>
                  <a:lnTo>
                    <a:pt x="913968" y="226301"/>
                  </a:lnTo>
                  <a:lnTo>
                    <a:pt x="913968" y="247942"/>
                  </a:lnTo>
                  <a:lnTo>
                    <a:pt x="928154" y="247942"/>
                  </a:lnTo>
                  <a:lnTo>
                    <a:pt x="928141" y="308876"/>
                  </a:lnTo>
                  <a:lnTo>
                    <a:pt x="929551" y="314515"/>
                  </a:lnTo>
                  <a:lnTo>
                    <a:pt x="935329" y="323443"/>
                  </a:lnTo>
                  <a:lnTo>
                    <a:pt x="939368" y="326732"/>
                  </a:lnTo>
                  <a:lnTo>
                    <a:pt x="949782" y="330974"/>
                  </a:lnTo>
                  <a:lnTo>
                    <a:pt x="955865" y="331901"/>
                  </a:lnTo>
                  <a:lnTo>
                    <a:pt x="966558" y="331495"/>
                  </a:lnTo>
                  <a:lnTo>
                    <a:pt x="969733" y="331114"/>
                  </a:lnTo>
                  <a:lnTo>
                    <a:pt x="972350" y="330479"/>
                  </a:lnTo>
                  <a:lnTo>
                    <a:pt x="974966" y="329895"/>
                  </a:lnTo>
                  <a:lnTo>
                    <a:pt x="976998" y="329374"/>
                  </a:lnTo>
                  <a:lnTo>
                    <a:pt x="978446" y="328917"/>
                  </a:lnTo>
                  <a:close/>
                </a:path>
                <a:path w="1181100" h="546100">
                  <a:moveTo>
                    <a:pt x="1181100" y="101600"/>
                  </a:moveTo>
                  <a:lnTo>
                    <a:pt x="1173111" y="62064"/>
                  </a:lnTo>
                  <a:lnTo>
                    <a:pt x="1168400" y="55079"/>
                  </a:lnTo>
                  <a:lnTo>
                    <a:pt x="1168400" y="101600"/>
                  </a:lnTo>
                  <a:lnTo>
                    <a:pt x="1168400" y="444500"/>
                  </a:lnTo>
                  <a:lnTo>
                    <a:pt x="1161402" y="479107"/>
                  </a:lnTo>
                  <a:lnTo>
                    <a:pt x="1142352" y="507365"/>
                  </a:lnTo>
                  <a:lnTo>
                    <a:pt x="1114094" y="526415"/>
                  </a:lnTo>
                  <a:lnTo>
                    <a:pt x="1079500" y="533400"/>
                  </a:lnTo>
                  <a:lnTo>
                    <a:pt x="101587" y="533400"/>
                  </a:lnTo>
                  <a:lnTo>
                    <a:pt x="66992" y="526415"/>
                  </a:lnTo>
                  <a:lnTo>
                    <a:pt x="38735" y="507365"/>
                  </a:lnTo>
                  <a:lnTo>
                    <a:pt x="19685" y="479107"/>
                  </a:lnTo>
                  <a:lnTo>
                    <a:pt x="12700" y="4445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079500" y="12700"/>
                  </a:lnTo>
                  <a:lnTo>
                    <a:pt x="1114094" y="19697"/>
                  </a:lnTo>
                  <a:lnTo>
                    <a:pt x="1142352" y="38747"/>
                  </a:lnTo>
                  <a:lnTo>
                    <a:pt x="1161402" y="67005"/>
                  </a:lnTo>
                  <a:lnTo>
                    <a:pt x="1168400" y="101600"/>
                  </a:lnTo>
                  <a:lnTo>
                    <a:pt x="1168400" y="55079"/>
                  </a:lnTo>
                  <a:lnTo>
                    <a:pt x="1151331" y="29768"/>
                  </a:lnTo>
                  <a:lnTo>
                    <a:pt x="1119035" y="7988"/>
                  </a:lnTo>
                  <a:lnTo>
                    <a:pt x="10795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64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75" y="484047"/>
                  </a:lnTo>
                  <a:lnTo>
                    <a:pt x="29756" y="516343"/>
                  </a:lnTo>
                  <a:lnTo>
                    <a:pt x="62052" y="538124"/>
                  </a:lnTo>
                  <a:lnTo>
                    <a:pt x="101587" y="546100"/>
                  </a:lnTo>
                  <a:lnTo>
                    <a:pt x="1079500" y="546100"/>
                  </a:lnTo>
                  <a:lnTo>
                    <a:pt x="1119035" y="538124"/>
                  </a:lnTo>
                  <a:lnTo>
                    <a:pt x="1151331" y="516343"/>
                  </a:lnTo>
                  <a:lnTo>
                    <a:pt x="1173111" y="484047"/>
                  </a:lnTo>
                  <a:lnTo>
                    <a:pt x="1181100" y="444500"/>
                  </a:lnTo>
                  <a:lnTo>
                    <a:pt x="1181100" y="101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4152" y="6682509"/>
              <a:ext cx="1947537" cy="22758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0"/>
              <a:ext cx="4953000" cy="10718800"/>
            </a:xfrm>
            <a:custGeom>
              <a:avLst/>
              <a:gdLst/>
              <a:ahLst/>
              <a:cxnLst/>
              <a:rect l="l" t="t" r="r" b="b"/>
              <a:pathLst>
                <a:path w="4953000" h="10718800">
                  <a:moveTo>
                    <a:pt x="4953000" y="0"/>
                  </a:moveTo>
                  <a:lnTo>
                    <a:pt x="4889500" y="0"/>
                  </a:lnTo>
                  <a:lnTo>
                    <a:pt x="4889500" y="63500"/>
                  </a:lnTo>
                  <a:lnTo>
                    <a:pt x="4889500" y="10655300"/>
                  </a:lnTo>
                  <a:lnTo>
                    <a:pt x="63500" y="10655300"/>
                  </a:lnTo>
                  <a:lnTo>
                    <a:pt x="63500" y="63500"/>
                  </a:lnTo>
                  <a:lnTo>
                    <a:pt x="4889500" y="63500"/>
                  </a:lnTo>
                  <a:lnTo>
                    <a:pt x="4889500" y="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0718800"/>
                  </a:lnTo>
                  <a:lnTo>
                    <a:pt x="63500" y="10718800"/>
                  </a:lnTo>
                  <a:lnTo>
                    <a:pt x="4889500" y="10718800"/>
                  </a:lnTo>
                  <a:lnTo>
                    <a:pt x="4953000" y="107188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1378421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6602" y="762000"/>
            <a:ext cx="2478795" cy="5306528"/>
            <a:chOff x="0" y="0"/>
            <a:chExt cx="4953000" cy="10603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953000" cy="106029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2002" y="62222"/>
              <a:ext cx="4729480" cy="10441305"/>
            </a:xfrm>
            <a:custGeom>
              <a:avLst/>
              <a:gdLst/>
              <a:ahLst/>
              <a:cxnLst/>
              <a:rect l="l" t="t" r="r" b="b"/>
              <a:pathLst>
                <a:path w="4729480" h="10441305">
                  <a:moveTo>
                    <a:pt x="0" y="10441123"/>
                  </a:moveTo>
                  <a:lnTo>
                    <a:pt x="4728995" y="10441123"/>
                  </a:lnTo>
                  <a:lnTo>
                    <a:pt x="4728995" y="0"/>
                  </a:lnTo>
                  <a:lnTo>
                    <a:pt x="0" y="0"/>
                  </a:lnTo>
                  <a:lnTo>
                    <a:pt x="0" y="10441123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713" y="1588942"/>
              <a:ext cx="2584839" cy="903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57795" y="3285418"/>
              <a:ext cx="2738120" cy="3758565"/>
            </a:xfrm>
            <a:custGeom>
              <a:avLst/>
              <a:gdLst/>
              <a:ahLst/>
              <a:cxnLst/>
              <a:rect l="l" t="t" r="r" b="b"/>
              <a:pathLst>
                <a:path w="2738120" h="3758565">
                  <a:moveTo>
                    <a:pt x="2737840" y="3272955"/>
                  </a:moveTo>
                  <a:lnTo>
                    <a:pt x="2731173" y="3223336"/>
                  </a:lnTo>
                  <a:lnTo>
                    <a:pt x="2712351" y="3178746"/>
                  </a:lnTo>
                  <a:lnTo>
                    <a:pt x="2683167" y="3140964"/>
                  </a:lnTo>
                  <a:lnTo>
                    <a:pt x="2645384" y="3111766"/>
                  </a:lnTo>
                  <a:lnTo>
                    <a:pt x="2600795" y="3092958"/>
                  </a:lnTo>
                  <a:lnTo>
                    <a:pt x="2551163" y="3086290"/>
                  </a:lnTo>
                  <a:lnTo>
                    <a:pt x="186664" y="3086290"/>
                  </a:lnTo>
                  <a:lnTo>
                    <a:pt x="137045" y="3092958"/>
                  </a:lnTo>
                  <a:lnTo>
                    <a:pt x="92456" y="3111766"/>
                  </a:lnTo>
                  <a:lnTo>
                    <a:pt x="54673" y="3140964"/>
                  </a:lnTo>
                  <a:lnTo>
                    <a:pt x="25488" y="3178746"/>
                  </a:lnTo>
                  <a:lnTo>
                    <a:pt x="6667" y="3223336"/>
                  </a:lnTo>
                  <a:lnTo>
                    <a:pt x="0" y="3272955"/>
                  </a:lnTo>
                  <a:lnTo>
                    <a:pt x="0" y="3571633"/>
                  </a:lnTo>
                  <a:lnTo>
                    <a:pt x="6667" y="3621252"/>
                  </a:lnTo>
                  <a:lnTo>
                    <a:pt x="25488" y="3665842"/>
                  </a:lnTo>
                  <a:lnTo>
                    <a:pt x="54673" y="3703624"/>
                  </a:lnTo>
                  <a:lnTo>
                    <a:pt x="92456" y="3732809"/>
                  </a:lnTo>
                  <a:lnTo>
                    <a:pt x="137045" y="3751630"/>
                  </a:lnTo>
                  <a:lnTo>
                    <a:pt x="186664" y="3758298"/>
                  </a:lnTo>
                  <a:lnTo>
                    <a:pt x="2551163" y="3758298"/>
                  </a:lnTo>
                  <a:lnTo>
                    <a:pt x="2600795" y="3751630"/>
                  </a:lnTo>
                  <a:lnTo>
                    <a:pt x="2645384" y="3732809"/>
                  </a:lnTo>
                  <a:lnTo>
                    <a:pt x="2683167" y="3703624"/>
                  </a:lnTo>
                  <a:lnTo>
                    <a:pt x="2712351" y="3665842"/>
                  </a:lnTo>
                  <a:lnTo>
                    <a:pt x="2731173" y="3621252"/>
                  </a:lnTo>
                  <a:lnTo>
                    <a:pt x="2737840" y="3571633"/>
                  </a:lnTo>
                  <a:lnTo>
                    <a:pt x="2737840" y="3272955"/>
                  </a:lnTo>
                  <a:close/>
                </a:path>
                <a:path w="2738120" h="3758565">
                  <a:moveTo>
                    <a:pt x="2737840" y="2252484"/>
                  </a:moveTo>
                  <a:lnTo>
                    <a:pt x="2731173" y="2202865"/>
                  </a:lnTo>
                  <a:lnTo>
                    <a:pt x="2712351" y="2158276"/>
                  </a:lnTo>
                  <a:lnTo>
                    <a:pt x="2683167" y="2120493"/>
                  </a:lnTo>
                  <a:lnTo>
                    <a:pt x="2645384" y="2091309"/>
                  </a:lnTo>
                  <a:lnTo>
                    <a:pt x="2600795" y="2072487"/>
                  </a:lnTo>
                  <a:lnTo>
                    <a:pt x="2551163" y="2065820"/>
                  </a:lnTo>
                  <a:lnTo>
                    <a:pt x="186664" y="2065820"/>
                  </a:lnTo>
                  <a:lnTo>
                    <a:pt x="137045" y="2072487"/>
                  </a:lnTo>
                  <a:lnTo>
                    <a:pt x="92456" y="2091309"/>
                  </a:lnTo>
                  <a:lnTo>
                    <a:pt x="54673" y="2120493"/>
                  </a:lnTo>
                  <a:lnTo>
                    <a:pt x="25488" y="2158276"/>
                  </a:lnTo>
                  <a:lnTo>
                    <a:pt x="6667" y="2202865"/>
                  </a:lnTo>
                  <a:lnTo>
                    <a:pt x="0" y="2252484"/>
                  </a:lnTo>
                  <a:lnTo>
                    <a:pt x="0" y="2551163"/>
                  </a:lnTo>
                  <a:lnTo>
                    <a:pt x="6667" y="2600782"/>
                  </a:lnTo>
                  <a:lnTo>
                    <a:pt x="25488" y="2645384"/>
                  </a:lnTo>
                  <a:lnTo>
                    <a:pt x="54673" y="2683154"/>
                  </a:lnTo>
                  <a:lnTo>
                    <a:pt x="92456" y="2712351"/>
                  </a:lnTo>
                  <a:lnTo>
                    <a:pt x="137045" y="2731160"/>
                  </a:lnTo>
                  <a:lnTo>
                    <a:pt x="186664" y="2737828"/>
                  </a:lnTo>
                  <a:lnTo>
                    <a:pt x="2551163" y="2737828"/>
                  </a:lnTo>
                  <a:lnTo>
                    <a:pt x="2600795" y="2731160"/>
                  </a:lnTo>
                  <a:lnTo>
                    <a:pt x="2645384" y="2712351"/>
                  </a:lnTo>
                  <a:lnTo>
                    <a:pt x="2683167" y="2683154"/>
                  </a:lnTo>
                  <a:lnTo>
                    <a:pt x="2712351" y="2645384"/>
                  </a:lnTo>
                  <a:lnTo>
                    <a:pt x="2731173" y="2600782"/>
                  </a:lnTo>
                  <a:lnTo>
                    <a:pt x="2737840" y="2551163"/>
                  </a:lnTo>
                  <a:lnTo>
                    <a:pt x="2737840" y="2252484"/>
                  </a:lnTo>
                  <a:close/>
                </a:path>
                <a:path w="2738120" h="3758565">
                  <a:moveTo>
                    <a:pt x="2737840" y="1207135"/>
                  </a:moveTo>
                  <a:lnTo>
                    <a:pt x="2731173" y="1157503"/>
                  </a:lnTo>
                  <a:lnTo>
                    <a:pt x="2712351" y="1112913"/>
                  </a:lnTo>
                  <a:lnTo>
                    <a:pt x="2683167" y="1075131"/>
                  </a:lnTo>
                  <a:lnTo>
                    <a:pt x="2645384" y="1045946"/>
                  </a:lnTo>
                  <a:lnTo>
                    <a:pt x="2600795" y="1027125"/>
                  </a:lnTo>
                  <a:lnTo>
                    <a:pt x="2551163" y="1020457"/>
                  </a:lnTo>
                  <a:lnTo>
                    <a:pt x="186664" y="1020457"/>
                  </a:lnTo>
                  <a:lnTo>
                    <a:pt x="137045" y="1027125"/>
                  </a:lnTo>
                  <a:lnTo>
                    <a:pt x="92456" y="1045946"/>
                  </a:lnTo>
                  <a:lnTo>
                    <a:pt x="54673" y="1075131"/>
                  </a:lnTo>
                  <a:lnTo>
                    <a:pt x="25488" y="1112913"/>
                  </a:lnTo>
                  <a:lnTo>
                    <a:pt x="6667" y="1157503"/>
                  </a:lnTo>
                  <a:lnTo>
                    <a:pt x="0" y="1207135"/>
                  </a:lnTo>
                  <a:lnTo>
                    <a:pt x="0" y="1530692"/>
                  </a:lnTo>
                  <a:lnTo>
                    <a:pt x="6667" y="1580324"/>
                  </a:lnTo>
                  <a:lnTo>
                    <a:pt x="25488" y="1624914"/>
                  </a:lnTo>
                  <a:lnTo>
                    <a:pt x="54673" y="1662696"/>
                  </a:lnTo>
                  <a:lnTo>
                    <a:pt x="92456" y="1691881"/>
                  </a:lnTo>
                  <a:lnTo>
                    <a:pt x="137045" y="1710702"/>
                  </a:lnTo>
                  <a:lnTo>
                    <a:pt x="186664" y="1717370"/>
                  </a:lnTo>
                  <a:lnTo>
                    <a:pt x="2551163" y="1717370"/>
                  </a:lnTo>
                  <a:lnTo>
                    <a:pt x="2600795" y="1710702"/>
                  </a:lnTo>
                  <a:lnTo>
                    <a:pt x="2645384" y="1691881"/>
                  </a:lnTo>
                  <a:lnTo>
                    <a:pt x="2683167" y="1662696"/>
                  </a:lnTo>
                  <a:lnTo>
                    <a:pt x="2712351" y="1624914"/>
                  </a:lnTo>
                  <a:lnTo>
                    <a:pt x="2731173" y="1580324"/>
                  </a:lnTo>
                  <a:lnTo>
                    <a:pt x="2737840" y="1530692"/>
                  </a:lnTo>
                  <a:lnTo>
                    <a:pt x="2737840" y="1207135"/>
                  </a:lnTo>
                  <a:close/>
                </a:path>
                <a:path w="2738120" h="3758565">
                  <a:moveTo>
                    <a:pt x="2737840" y="186664"/>
                  </a:moveTo>
                  <a:lnTo>
                    <a:pt x="2731173" y="137045"/>
                  </a:lnTo>
                  <a:lnTo>
                    <a:pt x="2712351" y="92443"/>
                  </a:lnTo>
                  <a:lnTo>
                    <a:pt x="2683167" y="54673"/>
                  </a:lnTo>
                  <a:lnTo>
                    <a:pt x="2645384" y="25476"/>
                  </a:lnTo>
                  <a:lnTo>
                    <a:pt x="2600795" y="6667"/>
                  </a:lnTo>
                  <a:lnTo>
                    <a:pt x="2551163" y="0"/>
                  </a:lnTo>
                  <a:lnTo>
                    <a:pt x="186664" y="0"/>
                  </a:lnTo>
                  <a:lnTo>
                    <a:pt x="137045" y="6667"/>
                  </a:lnTo>
                  <a:lnTo>
                    <a:pt x="92456" y="25476"/>
                  </a:lnTo>
                  <a:lnTo>
                    <a:pt x="54673" y="54673"/>
                  </a:lnTo>
                  <a:lnTo>
                    <a:pt x="25488" y="92443"/>
                  </a:lnTo>
                  <a:lnTo>
                    <a:pt x="6667" y="137045"/>
                  </a:lnTo>
                  <a:lnTo>
                    <a:pt x="0" y="186664"/>
                  </a:lnTo>
                  <a:lnTo>
                    <a:pt x="0" y="485343"/>
                  </a:lnTo>
                  <a:lnTo>
                    <a:pt x="6667" y="534962"/>
                  </a:lnTo>
                  <a:lnTo>
                    <a:pt x="25488" y="579551"/>
                  </a:lnTo>
                  <a:lnTo>
                    <a:pt x="54673" y="617334"/>
                  </a:lnTo>
                  <a:lnTo>
                    <a:pt x="92456" y="646518"/>
                  </a:lnTo>
                  <a:lnTo>
                    <a:pt x="137045" y="665340"/>
                  </a:lnTo>
                  <a:lnTo>
                    <a:pt x="186664" y="672007"/>
                  </a:lnTo>
                  <a:lnTo>
                    <a:pt x="2551163" y="672007"/>
                  </a:lnTo>
                  <a:lnTo>
                    <a:pt x="2600795" y="665340"/>
                  </a:lnTo>
                  <a:lnTo>
                    <a:pt x="2645384" y="646518"/>
                  </a:lnTo>
                  <a:lnTo>
                    <a:pt x="2683167" y="617334"/>
                  </a:lnTo>
                  <a:lnTo>
                    <a:pt x="2712351" y="579551"/>
                  </a:lnTo>
                  <a:lnTo>
                    <a:pt x="2731173" y="534962"/>
                  </a:lnTo>
                  <a:lnTo>
                    <a:pt x="2737840" y="485343"/>
                  </a:lnTo>
                  <a:lnTo>
                    <a:pt x="2737840" y="186664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0922" y="7354831"/>
              <a:ext cx="1991155" cy="78401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3773" y="7354840"/>
              <a:ext cx="4405630" cy="1213485"/>
            </a:xfrm>
            <a:custGeom>
              <a:avLst/>
              <a:gdLst/>
              <a:ahLst/>
              <a:cxnLst/>
              <a:rect l="l" t="t" r="r" b="b"/>
              <a:pathLst>
                <a:path w="4405630" h="1213484">
                  <a:moveTo>
                    <a:pt x="3198291" y="0"/>
                  </a:moveTo>
                  <a:lnTo>
                    <a:pt x="3185858" y="0"/>
                  </a:lnTo>
                  <a:lnTo>
                    <a:pt x="3185858" y="12446"/>
                  </a:lnTo>
                  <a:lnTo>
                    <a:pt x="3185858" y="771563"/>
                  </a:lnTo>
                  <a:lnTo>
                    <a:pt x="1219581" y="771563"/>
                  </a:lnTo>
                  <a:lnTo>
                    <a:pt x="1219581" y="12446"/>
                  </a:lnTo>
                  <a:lnTo>
                    <a:pt x="3185858" y="12446"/>
                  </a:lnTo>
                  <a:lnTo>
                    <a:pt x="3185858" y="0"/>
                  </a:lnTo>
                  <a:lnTo>
                    <a:pt x="1219581" y="0"/>
                  </a:lnTo>
                  <a:lnTo>
                    <a:pt x="1207147" y="0"/>
                  </a:lnTo>
                  <a:lnTo>
                    <a:pt x="1207147" y="784009"/>
                  </a:lnTo>
                  <a:lnTo>
                    <a:pt x="1219581" y="784009"/>
                  </a:lnTo>
                  <a:lnTo>
                    <a:pt x="3185858" y="784009"/>
                  </a:lnTo>
                  <a:lnTo>
                    <a:pt x="3198291" y="784009"/>
                  </a:lnTo>
                  <a:lnTo>
                    <a:pt x="3198291" y="0"/>
                  </a:lnTo>
                  <a:close/>
                </a:path>
                <a:path w="4405630" h="1213484">
                  <a:moveTo>
                    <a:pt x="4405439" y="1176045"/>
                  </a:moveTo>
                  <a:lnTo>
                    <a:pt x="0" y="1176045"/>
                  </a:lnTo>
                  <a:lnTo>
                    <a:pt x="0" y="1213370"/>
                  </a:lnTo>
                  <a:lnTo>
                    <a:pt x="4405439" y="1213370"/>
                  </a:lnTo>
                  <a:lnTo>
                    <a:pt x="4405439" y="11760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49" y="8764500"/>
              <a:ext cx="3947942" cy="2665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452" y="622236"/>
              <a:ext cx="560012" cy="5600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48072" y="709349"/>
              <a:ext cx="1157605" cy="535305"/>
            </a:xfrm>
            <a:custGeom>
              <a:avLst/>
              <a:gdLst/>
              <a:ahLst/>
              <a:cxnLst/>
              <a:rect l="l" t="t" r="r" b="b"/>
              <a:pathLst>
                <a:path w="1157604" h="535305">
                  <a:moveTo>
                    <a:pt x="1057801" y="0"/>
                  </a:moveTo>
                  <a:lnTo>
                    <a:pt x="99557" y="0"/>
                  </a:lnTo>
                  <a:lnTo>
                    <a:pt x="60805" y="7823"/>
                  </a:lnTo>
                  <a:lnTo>
                    <a:pt x="29159" y="29159"/>
                  </a:lnTo>
                  <a:lnTo>
                    <a:pt x="7823" y="60805"/>
                  </a:lnTo>
                  <a:lnTo>
                    <a:pt x="0" y="99557"/>
                  </a:lnTo>
                  <a:lnTo>
                    <a:pt x="0" y="435565"/>
                  </a:lnTo>
                  <a:lnTo>
                    <a:pt x="7823" y="474317"/>
                  </a:lnTo>
                  <a:lnTo>
                    <a:pt x="29159" y="505963"/>
                  </a:lnTo>
                  <a:lnTo>
                    <a:pt x="60805" y="527299"/>
                  </a:lnTo>
                  <a:lnTo>
                    <a:pt x="99557" y="535123"/>
                  </a:lnTo>
                  <a:lnTo>
                    <a:pt x="1057801" y="535123"/>
                  </a:lnTo>
                  <a:lnTo>
                    <a:pt x="1096553" y="527299"/>
                  </a:lnTo>
                  <a:lnTo>
                    <a:pt x="1128199" y="505963"/>
                  </a:lnTo>
                  <a:lnTo>
                    <a:pt x="1149535" y="474317"/>
                  </a:lnTo>
                  <a:lnTo>
                    <a:pt x="1157359" y="435565"/>
                  </a:lnTo>
                  <a:lnTo>
                    <a:pt x="1157359" y="99557"/>
                  </a:lnTo>
                  <a:lnTo>
                    <a:pt x="1149535" y="60805"/>
                  </a:lnTo>
                  <a:lnTo>
                    <a:pt x="1128199" y="29159"/>
                  </a:lnTo>
                  <a:lnTo>
                    <a:pt x="1096553" y="7823"/>
                  </a:lnTo>
                  <a:lnTo>
                    <a:pt x="1057801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771" y="4"/>
              <a:ext cx="4853940" cy="10503535"/>
            </a:xfrm>
            <a:custGeom>
              <a:avLst/>
              <a:gdLst/>
              <a:ahLst/>
              <a:cxnLst/>
              <a:rect l="l" t="t" r="r" b="b"/>
              <a:pathLst>
                <a:path w="4853940" h="10503535">
                  <a:moveTo>
                    <a:pt x="1598028" y="3506673"/>
                  </a:moveTo>
                  <a:lnTo>
                    <a:pt x="1459890" y="3506673"/>
                  </a:lnTo>
                  <a:lnTo>
                    <a:pt x="1459890" y="3758311"/>
                  </a:lnTo>
                  <a:lnTo>
                    <a:pt x="1490129" y="3758311"/>
                  </a:lnTo>
                  <a:lnTo>
                    <a:pt x="1490129" y="3648913"/>
                  </a:lnTo>
                  <a:lnTo>
                    <a:pt x="1584960" y="3648913"/>
                  </a:lnTo>
                  <a:lnTo>
                    <a:pt x="1584960" y="3622408"/>
                  </a:lnTo>
                  <a:lnTo>
                    <a:pt x="1490129" y="3622408"/>
                  </a:lnTo>
                  <a:lnTo>
                    <a:pt x="1490129" y="3533178"/>
                  </a:lnTo>
                  <a:lnTo>
                    <a:pt x="1598028" y="3533178"/>
                  </a:lnTo>
                  <a:lnTo>
                    <a:pt x="1598028" y="3506673"/>
                  </a:lnTo>
                  <a:close/>
                </a:path>
                <a:path w="4853940" h="10503535">
                  <a:moveTo>
                    <a:pt x="1600263" y="5797626"/>
                  </a:moveTo>
                  <a:lnTo>
                    <a:pt x="1490129" y="5797626"/>
                  </a:lnTo>
                  <a:lnTo>
                    <a:pt x="1490129" y="5711761"/>
                  </a:lnTo>
                  <a:lnTo>
                    <a:pt x="1585709" y="5711761"/>
                  </a:lnTo>
                  <a:lnTo>
                    <a:pt x="1585709" y="5685244"/>
                  </a:lnTo>
                  <a:lnTo>
                    <a:pt x="1490129" y="5685244"/>
                  </a:lnTo>
                  <a:lnTo>
                    <a:pt x="1490129" y="5599011"/>
                  </a:lnTo>
                  <a:lnTo>
                    <a:pt x="1598396" y="5599011"/>
                  </a:lnTo>
                  <a:lnTo>
                    <a:pt x="1598396" y="5572506"/>
                  </a:lnTo>
                  <a:lnTo>
                    <a:pt x="1459890" y="5572506"/>
                  </a:lnTo>
                  <a:lnTo>
                    <a:pt x="1459890" y="5824131"/>
                  </a:lnTo>
                  <a:lnTo>
                    <a:pt x="1600263" y="5824131"/>
                  </a:lnTo>
                  <a:lnTo>
                    <a:pt x="1600263" y="5797626"/>
                  </a:lnTo>
                  <a:close/>
                </a:path>
                <a:path w="4853940" h="10503535">
                  <a:moveTo>
                    <a:pt x="1620050" y="4633049"/>
                  </a:moveTo>
                  <a:lnTo>
                    <a:pt x="1618462" y="4615967"/>
                  </a:lnTo>
                  <a:lnTo>
                    <a:pt x="1613789" y="4600841"/>
                  </a:lnTo>
                  <a:lnTo>
                    <a:pt x="1613712" y="4600562"/>
                  </a:lnTo>
                  <a:lnTo>
                    <a:pt x="1605775" y="4586846"/>
                  </a:lnTo>
                  <a:lnTo>
                    <a:pt x="1597418" y="4577791"/>
                  </a:lnTo>
                  <a:lnTo>
                    <a:pt x="1594662" y="4574806"/>
                  </a:lnTo>
                  <a:lnTo>
                    <a:pt x="1589443" y="4571009"/>
                  </a:lnTo>
                  <a:lnTo>
                    <a:pt x="1589443" y="4633049"/>
                  </a:lnTo>
                  <a:lnTo>
                    <a:pt x="1588439" y="4643945"/>
                  </a:lnTo>
                  <a:lnTo>
                    <a:pt x="1564538" y="4677143"/>
                  </a:lnTo>
                  <a:lnTo>
                    <a:pt x="1528965" y="4685309"/>
                  </a:lnTo>
                  <a:lnTo>
                    <a:pt x="1490129" y="4685309"/>
                  </a:lnTo>
                  <a:lnTo>
                    <a:pt x="1490129" y="4577791"/>
                  </a:lnTo>
                  <a:lnTo>
                    <a:pt x="1526349" y="4577791"/>
                  </a:lnTo>
                  <a:lnTo>
                    <a:pt x="1563941" y="4586198"/>
                  </a:lnTo>
                  <a:lnTo>
                    <a:pt x="1588414" y="4621009"/>
                  </a:lnTo>
                  <a:lnTo>
                    <a:pt x="1589443" y="4633049"/>
                  </a:lnTo>
                  <a:lnTo>
                    <a:pt x="1589443" y="4571009"/>
                  </a:lnTo>
                  <a:lnTo>
                    <a:pt x="1580997" y="4564837"/>
                  </a:lnTo>
                  <a:lnTo>
                    <a:pt x="1564982" y="4557725"/>
                  </a:lnTo>
                  <a:lnTo>
                    <a:pt x="1546644" y="4553458"/>
                  </a:lnTo>
                  <a:lnTo>
                    <a:pt x="1525968" y="4552035"/>
                  </a:lnTo>
                  <a:lnTo>
                    <a:pt x="1459890" y="4552035"/>
                  </a:lnTo>
                  <a:lnTo>
                    <a:pt x="1459890" y="4803660"/>
                  </a:lnTo>
                  <a:lnTo>
                    <a:pt x="1490129" y="4803660"/>
                  </a:lnTo>
                  <a:lnTo>
                    <a:pt x="1490129" y="4711077"/>
                  </a:lnTo>
                  <a:lnTo>
                    <a:pt x="1528965" y="4711077"/>
                  </a:lnTo>
                  <a:lnTo>
                    <a:pt x="1581531" y="4698682"/>
                  </a:lnTo>
                  <a:lnTo>
                    <a:pt x="1598472" y="4685309"/>
                  </a:lnTo>
                  <a:lnTo>
                    <a:pt x="1605991" y="4677143"/>
                  </a:lnTo>
                  <a:lnTo>
                    <a:pt x="1613801" y="4663846"/>
                  </a:lnTo>
                  <a:lnTo>
                    <a:pt x="1618488" y="4649152"/>
                  </a:lnTo>
                  <a:lnTo>
                    <a:pt x="1620050" y="4633049"/>
                  </a:lnTo>
                  <a:close/>
                </a:path>
                <a:path w="4853940" h="10503535">
                  <a:moveTo>
                    <a:pt x="1669834" y="6711315"/>
                  </a:moveTo>
                  <a:lnTo>
                    <a:pt x="1655559" y="6665112"/>
                  </a:lnTo>
                  <a:lnTo>
                    <a:pt x="1639214" y="6649275"/>
                  </a:lnTo>
                  <a:lnTo>
                    <a:pt x="1639214" y="6711315"/>
                  </a:lnTo>
                  <a:lnTo>
                    <a:pt x="1638211" y="6722211"/>
                  </a:lnTo>
                  <a:lnTo>
                    <a:pt x="1614322" y="6755422"/>
                  </a:lnTo>
                  <a:lnTo>
                    <a:pt x="1578737" y="6763588"/>
                  </a:lnTo>
                  <a:lnTo>
                    <a:pt x="1539913" y="6763588"/>
                  </a:lnTo>
                  <a:lnTo>
                    <a:pt x="1539913" y="6656057"/>
                  </a:lnTo>
                  <a:lnTo>
                    <a:pt x="1576120" y="6656057"/>
                  </a:lnTo>
                  <a:lnTo>
                    <a:pt x="1613712" y="6664465"/>
                  </a:lnTo>
                  <a:lnTo>
                    <a:pt x="1638198" y="6699275"/>
                  </a:lnTo>
                  <a:lnTo>
                    <a:pt x="1639214" y="6711315"/>
                  </a:lnTo>
                  <a:lnTo>
                    <a:pt x="1639214" y="6649275"/>
                  </a:lnTo>
                  <a:lnTo>
                    <a:pt x="1630768" y="6643116"/>
                  </a:lnTo>
                  <a:lnTo>
                    <a:pt x="1614766" y="6635991"/>
                  </a:lnTo>
                  <a:lnTo>
                    <a:pt x="1596428" y="6631724"/>
                  </a:lnTo>
                  <a:lnTo>
                    <a:pt x="1575752" y="6630302"/>
                  </a:lnTo>
                  <a:lnTo>
                    <a:pt x="1509674" y="6630302"/>
                  </a:lnTo>
                  <a:lnTo>
                    <a:pt x="1509674" y="6881939"/>
                  </a:lnTo>
                  <a:lnTo>
                    <a:pt x="1539913" y="6881939"/>
                  </a:lnTo>
                  <a:lnTo>
                    <a:pt x="1539913" y="6789344"/>
                  </a:lnTo>
                  <a:lnTo>
                    <a:pt x="1578737" y="6789344"/>
                  </a:lnTo>
                  <a:lnTo>
                    <a:pt x="1631315" y="6776948"/>
                  </a:lnTo>
                  <a:lnTo>
                    <a:pt x="1663585" y="6742112"/>
                  </a:lnTo>
                  <a:lnTo>
                    <a:pt x="1668272" y="6727418"/>
                  </a:lnTo>
                  <a:lnTo>
                    <a:pt x="1669834" y="6711315"/>
                  </a:lnTo>
                  <a:close/>
                </a:path>
                <a:path w="4853940" h="10503535">
                  <a:moveTo>
                    <a:pt x="1788160" y="3569030"/>
                  </a:moveTo>
                  <a:lnTo>
                    <a:pt x="1758657" y="3569030"/>
                  </a:lnTo>
                  <a:lnTo>
                    <a:pt x="1758657" y="3673183"/>
                  </a:lnTo>
                  <a:lnTo>
                    <a:pt x="1757768" y="3686467"/>
                  </a:lnTo>
                  <a:lnTo>
                    <a:pt x="1736966" y="3724795"/>
                  </a:lnTo>
                  <a:lnTo>
                    <a:pt x="1707134" y="3734041"/>
                  </a:lnTo>
                  <a:lnTo>
                    <a:pt x="1698650" y="3733368"/>
                  </a:lnTo>
                  <a:lnTo>
                    <a:pt x="1668970" y="3701516"/>
                  </a:lnTo>
                  <a:lnTo>
                    <a:pt x="1668310" y="3691852"/>
                  </a:lnTo>
                  <a:lnTo>
                    <a:pt x="1668310" y="3569030"/>
                  </a:lnTo>
                  <a:lnTo>
                    <a:pt x="1638820" y="3569030"/>
                  </a:lnTo>
                  <a:lnTo>
                    <a:pt x="1638820" y="3699319"/>
                  </a:lnTo>
                  <a:lnTo>
                    <a:pt x="1639824" y="3712616"/>
                  </a:lnTo>
                  <a:lnTo>
                    <a:pt x="1663814" y="3751313"/>
                  </a:lnTo>
                  <a:lnTo>
                    <a:pt x="1699298" y="3760546"/>
                  </a:lnTo>
                  <a:lnTo>
                    <a:pt x="1719668" y="3758349"/>
                  </a:lnTo>
                  <a:lnTo>
                    <a:pt x="1736356" y="3751770"/>
                  </a:lnTo>
                  <a:lnTo>
                    <a:pt x="1749348" y="3740810"/>
                  </a:lnTo>
                  <a:lnTo>
                    <a:pt x="1753450" y="3734041"/>
                  </a:lnTo>
                  <a:lnTo>
                    <a:pt x="1758657" y="3725456"/>
                  </a:lnTo>
                  <a:lnTo>
                    <a:pt x="1758657" y="3758349"/>
                  </a:lnTo>
                  <a:lnTo>
                    <a:pt x="1788160" y="3758349"/>
                  </a:lnTo>
                  <a:lnTo>
                    <a:pt x="1788160" y="3725456"/>
                  </a:lnTo>
                  <a:lnTo>
                    <a:pt x="1788160" y="3569030"/>
                  </a:lnTo>
                  <a:close/>
                </a:path>
                <a:path w="4853940" h="10503535">
                  <a:moveTo>
                    <a:pt x="1811172" y="4803660"/>
                  </a:moveTo>
                  <a:lnTo>
                    <a:pt x="1811159" y="4673841"/>
                  </a:lnTo>
                  <a:lnTo>
                    <a:pt x="1794383" y="4628566"/>
                  </a:lnTo>
                  <a:lnTo>
                    <a:pt x="1750695" y="4611763"/>
                  </a:lnTo>
                  <a:lnTo>
                    <a:pt x="1730857" y="4613986"/>
                  </a:lnTo>
                  <a:lnTo>
                    <a:pt x="1714296" y="4620628"/>
                  </a:lnTo>
                  <a:lnTo>
                    <a:pt x="1700999" y="4631715"/>
                  </a:lnTo>
                  <a:lnTo>
                    <a:pt x="1690966" y="4647235"/>
                  </a:lnTo>
                  <a:lnTo>
                    <a:pt x="1690966" y="4539716"/>
                  </a:lnTo>
                  <a:lnTo>
                    <a:pt x="1661845" y="4539716"/>
                  </a:lnTo>
                  <a:lnTo>
                    <a:pt x="1661845" y="4803660"/>
                  </a:lnTo>
                  <a:lnTo>
                    <a:pt x="1690966" y="4803660"/>
                  </a:lnTo>
                  <a:lnTo>
                    <a:pt x="1690966" y="4700244"/>
                  </a:lnTo>
                  <a:lnTo>
                    <a:pt x="1691944" y="4686173"/>
                  </a:lnTo>
                  <a:lnTo>
                    <a:pt x="1694815" y="4674120"/>
                  </a:lnTo>
                  <a:lnTo>
                    <a:pt x="1694878" y="4673841"/>
                  </a:lnTo>
                  <a:lnTo>
                    <a:pt x="1699780" y="4663224"/>
                  </a:lnTo>
                  <a:lnTo>
                    <a:pt x="1733105" y="4639272"/>
                  </a:lnTo>
                  <a:lnTo>
                    <a:pt x="1743227" y="4638268"/>
                  </a:lnTo>
                  <a:lnTo>
                    <a:pt x="1751393" y="4638980"/>
                  </a:lnTo>
                  <a:lnTo>
                    <a:pt x="1781009" y="4671530"/>
                  </a:lnTo>
                  <a:lnTo>
                    <a:pt x="1781683" y="4681207"/>
                  </a:lnTo>
                  <a:lnTo>
                    <a:pt x="1781683" y="4803660"/>
                  </a:lnTo>
                  <a:lnTo>
                    <a:pt x="1811172" y="4803660"/>
                  </a:lnTo>
                  <a:close/>
                </a:path>
                <a:path w="4853940" h="10503535">
                  <a:moveTo>
                    <a:pt x="1843036" y="6794601"/>
                  </a:moveTo>
                  <a:lnTo>
                    <a:pt x="1838579" y="6730403"/>
                  </a:lnTo>
                  <a:lnTo>
                    <a:pt x="1802930" y="6694195"/>
                  </a:lnTo>
                  <a:lnTo>
                    <a:pt x="1771726" y="6689661"/>
                  </a:lnTo>
                  <a:lnTo>
                    <a:pt x="1755203" y="6690474"/>
                  </a:lnTo>
                  <a:lnTo>
                    <a:pt x="1740369" y="6692925"/>
                  </a:lnTo>
                  <a:lnTo>
                    <a:pt x="1727212" y="6697015"/>
                  </a:lnTo>
                  <a:lnTo>
                    <a:pt x="1715731" y="6702730"/>
                  </a:lnTo>
                  <a:lnTo>
                    <a:pt x="1715731" y="6732219"/>
                  </a:lnTo>
                  <a:lnTo>
                    <a:pt x="1727911" y="6725196"/>
                  </a:lnTo>
                  <a:lnTo>
                    <a:pt x="1740928" y="6720179"/>
                  </a:lnTo>
                  <a:lnTo>
                    <a:pt x="1754784" y="6717170"/>
                  </a:lnTo>
                  <a:lnTo>
                    <a:pt x="1769491" y="6716166"/>
                  </a:lnTo>
                  <a:lnTo>
                    <a:pt x="1780565" y="6716890"/>
                  </a:lnTo>
                  <a:lnTo>
                    <a:pt x="1811020" y="6741744"/>
                  </a:lnTo>
                  <a:lnTo>
                    <a:pt x="1813547" y="6761340"/>
                  </a:lnTo>
                  <a:lnTo>
                    <a:pt x="1813547" y="6771056"/>
                  </a:lnTo>
                  <a:lnTo>
                    <a:pt x="1813547" y="6794601"/>
                  </a:lnTo>
                  <a:lnTo>
                    <a:pt x="1813547" y="6818833"/>
                  </a:lnTo>
                  <a:lnTo>
                    <a:pt x="1812798" y="6827240"/>
                  </a:lnTo>
                  <a:lnTo>
                    <a:pt x="1787588" y="6856362"/>
                  </a:lnTo>
                  <a:lnTo>
                    <a:pt x="1769491" y="6859156"/>
                  </a:lnTo>
                  <a:lnTo>
                    <a:pt x="1761058" y="6858622"/>
                  </a:lnTo>
                  <a:lnTo>
                    <a:pt x="1732902" y="6836880"/>
                  </a:lnTo>
                  <a:lnTo>
                    <a:pt x="1732915" y="6827240"/>
                  </a:lnTo>
                  <a:lnTo>
                    <a:pt x="1759775" y="6796900"/>
                  </a:lnTo>
                  <a:lnTo>
                    <a:pt x="1780235" y="6794601"/>
                  </a:lnTo>
                  <a:lnTo>
                    <a:pt x="1813547" y="6794601"/>
                  </a:lnTo>
                  <a:lnTo>
                    <a:pt x="1813547" y="6771056"/>
                  </a:lnTo>
                  <a:lnTo>
                    <a:pt x="1779193" y="6771056"/>
                  </a:lnTo>
                  <a:lnTo>
                    <a:pt x="1762201" y="6772008"/>
                  </a:lnTo>
                  <a:lnTo>
                    <a:pt x="1722450" y="6786359"/>
                  </a:lnTo>
                  <a:lnTo>
                    <a:pt x="1702041" y="6827240"/>
                  </a:lnTo>
                  <a:lnTo>
                    <a:pt x="1702028" y="6827431"/>
                  </a:lnTo>
                  <a:lnTo>
                    <a:pt x="1701914" y="6828549"/>
                  </a:lnTo>
                  <a:lnTo>
                    <a:pt x="1717967" y="6868122"/>
                  </a:lnTo>
                  <a:lnTo>
                    <a:pt x="1760905" y="6883806"/>
                  </a:lnTo>
                  <a:lnTo>
                    <a:pt x="1778635" y="6882282"/>
                  </a:lnTo>
                  <a:lnTo>
                    <a:pt x="1793379" y="6877736"/>
                  </a:lnTo>
                  <a:lnTo>
                    <a:pt x="1805139" y="6870154"/>
                  </a:lnTo>
                  <a:lnTo>
                    <a:pt x="1813915" y="6859537"/>
                  </a:lnTo>
                  <a:lnTo>
                    <a:pt x="1813915" y="6881939"/>
                  </a:lnTo>
                  <a:lnTo>
                    <a:pt x="1843036" y="6881939"/>
                  </a:lnTo>
                  <a:lnTo>
                    <a:pt x="1843036" y="6859537"/>
                  </a:lnTo>
                  <a:lnTo>
                    <a:pt x="1843036" y="6859156"/>
                  </a:lnTo>
                  <a:lnTo>
                    <a:pt x="1843036" y="6794601"/>
                  </a:lnTo>
                  <a:close/>
                </a:path>
                <a:path w="4853940" h="10503535">
                  <a:moveTo>
                    <a:pt x="1873669" y="3494354"/>
                  </a:moveTo>
                  <a:lnTo>
                    <a:pt x="1844167" y="3494354"/>
                  </a:lnTo>
                  <a:lnTo>
                    <a:pt x="1844167" y="3758311"/>
                  </a:lnTo>
                  <a:lnTo>
                    <a:pt x="1873669" y="3758311"/>
                  </a:lnTo>
                  <a:lnTo>
                    <a:pt x="1873669" y="3494354"/>
                  </a:lnTo>
                  <a:close/>
                </a:path>
                <a:path w="4853940" h="10503535">
                  <a:moveTo>
                    <a:pt x="1898561" y="5694210"/>
                  </a:moveTo>
                  <a:lnTo>
                    <a:pt x="1897621" y="5680748"/>
                  </a:lnTo>
                  <a:lnTo>
                    <a:pt x="1895005" y="5669470"/>
                  </a:lnTo>
                  <a:lnTo>
                    <a:pt x="1894928" y="5669191"/>
                  </a:lnTo>
                  <a:lnTo>
                    <a:pt x="1894827" y="5668734"/>
                  </a:lnTo>
                  <a:lnTo>
                    <a:pt x="1865045" y="5636438"/>
                  </a:lnTo>
                  <a:lnTo>
                    <a:pt x="1839201" y="5632234"/>
                  </a:lnTo>
                  <a:lnTo>
                    <a:pt x="1830260" y="5632843"/>
                  </a:lnTo>
                  <a:lnTo>
                    <a:pt x="1792998" y="5653417"/>
                  </a:lnTo>
                  <a:lnTo>
                    <a:pt x="1783194" y="5669191"/>
                  </a:lnTo>
                  <a:lnTo>
                    <a:pt x="1778152" y="5658739"/>
                  </a:lnTo>
                  <a:lnTo>
                    <a:pt x="1775409" y="5653024"/>
                  </a:lnTo>
                  <a:lnTo>
                    <a:pt x="1763598" y="5641479"/>
                  </a:lnTo>
                  <a:lnTo>
                    <a:pt x="1748040" y="5634660"/>
                  </a:lnTo>
                  <a:lnTo>
                    <a:pt x="1748777" y="5634660"/>
                  </a:lnTo>
                  <a:lnTo>
                    <a:pt x="1727936" y="5632234"/>
                  </a:lnTo>
                  <a:lnTo>
                    <a:pt x="1710461" y="5634317"/>
                  </a:lnTo>
                  <a:lnTo>
                    <a:pt x="1695742" y="5640540"/>
                  </a:lnTo>
                  <a:lnTo>
                    <a:pt x="1683766" y="5650928"/>
                  </a:lnTo>
                  <a:lnTo>
                    <a:pt x="1674558" y="5665457"/>
                  </a:lnTo>
                  <a:lnTo>
                    <a:pt x="1674558" y="5634850"/>
                  </a:lnTo>
                  <a:lnTo>
                    <a:pt x="1645437" y="5634850"/>
                  </a:lnTo>
                  <a:lnTo>
                    <a:pt x="1645437" y="5824131"/>
                  </a:lnTo>
                  <a:lnTo>
                    <a:pt x="1674558" y="5824131"/>
                  </a:lnTo>
                  <a:lnTo>
                    <a:pt x="1674558" y="5720715"/>
                  </a:lnTo>
                  <a:lnTo>
                    <a:pt x="1675447" y="5706808"/>
                  </a:lnTo>
                  <a:lnTo>
                    <a:pt x="1696072" y="5667984"/>
                  </a:lnTo>
                  <a:lnTo>
                    <a:pt x="1720850" y="5658739"/>
                  </a:lnTo>
                  <a:lnTo>
                    <a:pt x="1736686" y="5661431"/>
                  </a:lnTo>
                  <a:lnTo>
                    <a:pt x="1748015" y="5669470"/>
                  </a:lnTo>
                  <a:lnTo>
                    <a:pt x="1754797" y="5682894"/>
                  </a:lnTo>
                  <a:lnTo>
                    <a:pt x="1757057" y="5701677"/>
                  </a:lnTo>
                  <a:lnTo>
                    <a:pt x="1757057" y="5824131"/>
                  </a:lnTo>
                  <a:lnTo>
                    <a:pt x="1786559" y="5824131"/>
                  </a:lnTo>
                  <a:lnTo>
                    <a:pt x="1786559" y="5720715"/>
                  </a:lnTo>
                  <a:lnTo>
                    <a:pt x="1787448" y="5706808"/>
                  </a:lnTo>
                  <a:lnTo>
                    <a:pt x="1806829" y="5669191"/>
                  </a:lnTo>
                  <a:lnTo>
                    <a:pt x="1832851" y="5658739"/>
                  </a:lnTo>
                  <a:lnTo>
                    <a:pt x="1848700" y="5661431"/>
                  </a:lnTo>
                  <a:lnTo>
                    <a:pt x="1860016" y="5669470"/>
                  </a:lnTo>
                  <a:lnTo>
                    <a:pt x="1866798" y="5682894"/>
                  </a:lnTo>
                  <a:lnTo>
                    <a:pt x="1869071" y="5701677"/>
                  </a:lnTo>
                  <a:lnTo>
                    <a:pt x="1869071" y="5824131"/>
                  </a:lnTo>
                  <a:lnTo>
                    <a:pt x="1898561" y="5824131"/>
                  </a:lnTo>
                  <a:lnTo>
                    <a:pt x="1898561" y="5694210"/>
                  </a:lnTo>
                  <a:close/>
                </a:path>
                <a:path w="4853940" h="10503535">
                  <a:moveTo>
                    <a:pt x="1960803" y="3494354"/>
                  </a:moveTo>
                  <a:lnTo>
                    <a:pt x="1931314" y="3494354"/>
                  </a:lnTo>
                  <a:lnTo>
                    <a:pt x="1931314" y="3758311"/>
                  </a:lnTo>
                  <a:lnTo>
                    <a:pt x="1960803" y="3758311"/>
                  </a:lnTo>
                  <a:lnTo>
                    <a:pt x="1960803" y="3494354"/>
                  </a:lnTo>
                  <a:close/>
                </a:path>
                <a:path w="4853940" h="10503535">
                  <a:moveTo>
                    <a:pt x="2009241" y="6831533"/>
                  </a:moveTo>
                  <a:lnTo>
                    <a:pt x="1988426" y="6792303"/>
                  </a:lnTo>
                  <a:lnTo>
                    <a:pt x="1950504" y="6772796"/>
                  </a:lnTo>
                  <a:lnTo>
                    <a:pt x="1942782" y="6769557"/>
                  </a:lnTo>
                  <a:lnTo>
                    <a:pt x="1940547" y="6768312"/>
                  </a:lnTo>
                  <a:lnTo>
                    <a:pt x="1918893" y="6745668"/>
                  </a:lnTo>
                  <a:lnTo>
                    <a:pt x="1918893" y="6733972"/>
                  </a:lnTo>
                  <a:lnTo>
                    <a:pt x="1921751" y="6728117"/>
                  </a:lnTo>
                  <a:lnTo>
                    <a:pt x="1933448" y="6718909"/>
                  </a:lnTo>
                  <a:lnTo>
                    <a:pt x="1941423" y="6716547"/>
                  </a:lnTo>
                  <a:lnTo>
                    <a:pt x="1951380" y="6716547"/>
                  </a:lnTo>
                  <a:lnTo>
                    <a:pt x="1965515" y="6717195"/>
                  </a:lnTo>
                  <a:lnTo>
                    <a:pt x="1978063" y="6719151"/>
                  </a:lnTo>
                  <a:lnTo>
                    <a:pt x="1989035" y="6722427"/>
                  </a:lnTo>
                  <a:lnTo>
                    <a:pt x="1998421" y="6726999"/>
                  </a:lnTo>
                  <a:lnTo>
                    <a:pt x="1998421" y="6716547"/>
                  </a:lnTo>
                  <a:lnTo>
                    <a:pt x="1998421" y="6698996"/>
                  </a:lnTo>
                  <a:lnTo>
                    <a:pt x="1988731" y="6695402"/>
                  </a:lnTo>
                  <a:lnTo>
                    <a:pt x="1977605" y="6692836"/>
                  </a:lnTo>
                  <a:lnTo>
                    <a:pt x="1965020" y="6691300"/>
                  </a:lnTo>
                  <a:lnTo>
                    <a:pt x="1950999" y="6690779"/>
                  </a:lnTo>
                  <a:lnTo>
                    <a:pt x="1938286" y="6691668"/>
                  </a:lnTo>
                  <a:lnTo>
                    <a:pt x="1898891" y="6712483"/>
                  </a:lnTo>
                  <a:lnTo>
                    <a:pt x="1889023" y="6742303"/>
                  </a:lnTo>
                  <a:lnTo>
                    <a:pt x="1889823" y="6752222"/>
                  </a:lnTo>
                  <a:lnTo>
                    <a:pt x="1916836" y="6786829"/>
                  </a:lnTo>
                  <a:lnTo>
                    <a:pt x="1946795" y="6800621"/>
                  </a:lnTo>
                  <a:lnTo>
                    <a:pt x="1955977" y="6805003"/>
                  </a:lnTo>
                  <a:lnTo>
                    <a:pt x="1963229" y="6809016"/>
                  </a:lnTo>
                  <a:lnTo>
                    <a:pt x="1968919" y="6812864"/>
                  </a:lnTo>
                  <a:lnTo>
                    <a:pt x="1975637" y="6817842"/>
                  </a:lnTo>
                  <a:lnTo>
                    <a:pt x="1979002" y="6824815"/>
                  </a:lnTo>
                  <a:lnTo>
                    <a:pt x="1979002" y="6841490"/>
                  </a:lnTo>
                  <a:lnTo>
                    <a:pt x="1943912" y="6858787"/>
                  </a:lnTo>
                  <a:lnTo>
                    <a:pt x="1929765" y="6857847"/>
                  </a:lnTo>
                  <a:lnTo>
                    <a:pt x="1916099" y="6855053"/>
                  </a:lnTo>
                  <a:lnTo>
                    <a:pt x="1902891" y="6850393"/>
                  </a:lnTo>
                  <a:lnTo>
                    <a:pt x="1890141" y="6843852"/>
                  </a:lnTo>
                  <a:lnTo>
                    <a:pt x="1890141" y="6872605"/>
                  </a:lnTo>
                  <a:lnTo>
                    <a:pt x="1901609" y="6877659"/>
                  </a:lnTo>
                  <a:lnTo>
                    <a:pt x="1914690" y="6881279"/>
                  </a:lnTo>
                  <a:lnTo>
                    <a:pt x="1929422" y="6883451"/>
                  </a:lnTo>
                  <a:lnTo>
                    <a:pt x="1945779" y="6884175"/>
                  </a:lnTo>
                  <a:lnTo>
                    <a:pt x="1959724" y="6883286"/>
                  </a:lnTo>
                  <a:lnTo>
                    <a:pt x="1999576" y="6862267"/>
                  </a:lnTo>
                  <a:lnTo>
                    <a:pt x="2008174" y="6843039"/>
                  </a:lnTo>
                  <a:lnTo>
                    <a:pt x="2009241" y="6831533"/>
                  </a:lnTo>
                  <a:close/>
                </a:path>
                <a:path w="4853940" h="10503535">
                  <a:moveTo>
                    <a:pt x="2029968" y="4709579"/>
                  </a:moveTo>
                  <a:lnTo>
                    <a:pt x="2028558" y="4690122"/>
                  </a:lnTo>
                  <a:lnTo>
                    <a:pt x="2028494" y="4689233"/>
                  </a:lnTo>
                  <a:lnTo>
                    <a:pt x="2024087" y="4670755"/>
                  </a:lnTo>
                  <a:lnTo>
                    <a:pt x="2016734" y="4654143"/>
                  </a:lnTo>
                  <a:lnTo>
                    <a:pt x="2006447" y="4639399"/>
                  </a:lnTo>
                  <a:lnTo>
                    <a:pt x="2004872" y="4637900"/>
                  </a:lnTo>
                  <a:lnTo>
                    <a:pt x="1999335" y="4632693"/>
                  </a:lnTo>
                  <a:lnTo>
                    <a:pt x="1999335" y="4709579"/>
                  </a:lnTo>
                  <a:lnTo>
                    <a:pt x="1999335" y="4710328"/>
                  </a:lnTo>
                  <a:lnTo>
                    <a:pt x="1990750" y="4749851"/>
                  </a:lnTo>
                  <a:lnTo>
                    <a:pt x="1953742" y="4779632"/>
                  </a:lnTo>
                  <a:lnTo>
                    <a:pt x="1940369" y="4780889"/>
                  </a:lnTo>
                  <a:lnTo>
                    <a:pt x="1928177" y="4779632"/>
                  </a:lnTo>
                  <a:lnTo>
                    <a:pt x="1928025" y="4779632"/>
                  </a:lnTo>
                  <a:lnTo>
                    <a:pt x="1891690" y="4749368"/>
                  </a:lnTo>
                  <a:lnTo>
                    <a:pt x="1882902" y="4710328"/>
                  </a:lnTo>
                  <a:lnTo>
                    <a:pt x="1882902" y="4709579"/>
                  </a:lnTo>
                  <a:lnTo>
                    <a:pt x="1891487" y="4669841"/>
                  </a:lnTo>
                  <a:lnTo>
                    <a:pt x="1927656" y="4639208"/>
                  </a:lnTo>
                  <a:lnTo>
                    <a:pt x="1940369" y="4637900"/>
                  </a:lnTo>
                  <a:lnTo>
                    <a:pt x="1954593" y="4639208"/>
                  </a:lnTo>
                  <a:lnTo>
                    <a:pt x="1954415" y="4639208"/>
                  </a:lnTo>
                  <a:lnTo>
                    <a:pt x="1966696" y="4643132"/>
                  </a:lnTo>
                  <a:lnTo>
                    <a:pt x="1966556" y="4643132"/>
                  </a:lnTo>
                  <a:lnTo>
                    <a:pt x="1976564" y="4649457"/>
                  </a:lnTo>
                  <a:lnTo>
                    <a:pt x="1984794" y="4658436"/>
                  </a:lnTo>
                  <a:lnTo>
                    <a:pt x="1991169" y="4669218"/>
                  </a:lnTo>
                  <a:lnTo>
                    <a:pt x="1995716" y="4681398"/>
                  </a:lnTo>
                  <a:lnTo>
                    <a:pt x="1998446" y="4694974"/>
                  </a:lnTo>
                  <a:lnTo>
                    <a:pt x="1999335" y="4709579"/>
                  </a:lnTo>
                  <a:lnTo>
                    <a:pt x="1999335" y="4632693"/>
                  </a:lnTo>
                  <a:lnTo>
                    <a:pt x="1993633" y="4627308"/>
                  </a:lnTo>
                  <a:lnTo>
                    <a:pt x="1978355" y="4618672"/>
                  </a:lnTo>
                  <a:lnTo>
                    <a:pt x="1960753" y="4613541"/>
                  </a:lnTo>
                  <a:lnTo>
                    <a:pt x="1961146" y="4613541"/>
                  </a:lnTo>
                  <a:lnTo>
                    <a:pt x="1940369" y="4611763"/>
                  </a:lnTo>
                  <a:lnTo>
                    <a:pt x="1921675" y="4613541"/>
                  </a:lnTo>
                  <a:lnTo>
                    <a:pt x="1904809" y="4618863"/>
                  </a:lnTo>
                  <a:lnTo>
                    <a:pt x="1865909" y="4655032"/>
                  </a:lnTo>
                  <a:lnTo>
                    <a:pt x="1852320" y="4709579"/>
                  </a:lnTo>
                  <a:lnTo>
                    <a:pt x="1852256" y="4710328"/>
                  </a:lnTo>
                  <a:lnTo>
                    <a:pt x="1853692" y="4729772"/>
                  </a:lnTo>
                  <a:lnTo>
                    <a:pt x="1853730" y="4730356"/>
                  </a:lnTo>
                  <a:lnTo>
                    <a:pt x="1858022" y="4748136"/>
                  </a:lnTo>
                  <a:lnTo>
                    <a:pt x="1888782" y="4791697"/>
                  </a:lnTo>
                  <a:lnTo>
                    <a:pt x="1940369" y="4807026"/>
                  </a:lnTo>
                  <a:lnTo>
                    <a:pt x="1959889" y="4805324"/>
                  </a:lnTo>
                  <a:lnTo>
                    <a:pt x="1960079" y="4805324"/>
                  </a:lnTo>
                  <a:lnTo>
                    <a:pt x="1977390" y="4800206"/>
                  </a:lnTo>
                  <a:lnTo>
                    <a:pt x="1977542" y="4800206"/>
                  </a:lnTo>
                  <a:lnTo>
                    <a:pt x="1993011" y="4791481"/>
                  </a:lnTo>
                  <a:lnTo>
                    <a:pt x="2004466" y="4780889"/>
                  </a:lnTo>
                  <a:lnTo>
                    <a:pt x="2006079" y="4779403"/>
                  </a:lnTo>
                  <a:lnTo>
                    <a:pt x="2016531" y="4764671"/>
                  </a:lnTo>
                  <a:lnTo>
                    <a:pt x="2023999" y="4748136"/>
                  </a:lnTo>
                  <a:lnTo>
                    <a:pt x="2028482" y="4729772"/>
                  </a:lnTo>
                  <a:lnTo>
                    <a:pt x="2029917" y="4710328"/>
                  </a:lnTo>
                  <a:lnTo>
                    <a:pt x="2029968" y="4709579"/>
                  </a:lnTo>
                  <a:close/>
                </a:path>
                <a:path w="4853940" h="10503535">
                  <a:moveTo>
                    <a:pt x="2082380" y="5736793"/>
                  </a:moveTo>
                  <a:lnTo>
                    <a:pt x="2077923" y="5672607"/>
                  </a:lnTo>
                  <a:lnTo>
                    <a:pt x="2042261" y="5636387"/>
                  </a:lnTo>
                  <a:lnTo>
                    <a:pt x="2011070" y="5631866"/>
                  </a:lnTo>
                  <a:lnTo>
                    <a:pt x="1994547" y="5632678"/>
                  </a:lnTo>
                  <a:lnTo>
                    <a:pt x="1979714" y="5635129"/>
                  </a:lnTo>
                  <a:lnTo>
                    <a:pt x="1966544" y="5639206"/>
                  </a:lnTo>
                  <a:lnTo>
                    <a:pt x="1955063" y="5644934"/>
                  </a:lnTo>
                  <a:lnTo>
                    <a:pt x="1955063" y="5674423"/>
                  </a:lnTo>
                  <a:lnTo>
                    <a:pt x="1967242" y="5667400"/>
                  </a:lnTo>
                  <a:lnTo>
                    <a:pt x="1980272" y="5662384"/>
                  </a:lnTo>
                  <a:lnTo>
                    <a:pt x="1994128" y="5659374"/>
                  </a:lnTo>
                  <a:lnTo>
                    <a:pt x="2008835" y="5658370"/>
                  </a:lnTo>
                  <a:lnTo>
                    <a:pt x="2019909" y="5659094"/>
                  </a:lnTo>
                  <a:lnTo>
                    <a:pt x="2050364" y="5683948"/>
                  </a:lnTo>
                  <a:lnTo>
                    <a:pt x="2052878" y="5703544"/>
                  </a:lnTo>
                  <a:lnTo>
                    <a:pt x="2052878" y="5713247"/>
                  </a:lnTo>
                  <a:lnTo>
                    <a:pt x="2052878" y="5736793"/>
                  </a:lnTo>
                  <a:lnTo>
                    <a:pt x="2052878" y="5761037"/>
                  </a:lnTo>
                  <a:lnTo>
                    <a:pt x="2052142" y="5769432"/>
                  </a:lnTo>
                  <a:lnTo>
                    <a:pt x="2026932" y="5798553"/>
                  </a:lnTo>
                  <a:lnTo>
                    <a:pt x="2008835" y="5801360"/>
                  </a:lnTo>
                  <a:lnTo>
                    <a:pt x="2000402" y="5800826"/>
                  </a:lnTo>
                  <a:lnTo>
                    <a:pt x="1972246" y="5779084"/>
                  </a:lnTo>
                  <a:lnTo>
                    <a:pt x="1972259" y="5769432"/>
                  </a:lnTo>
                  <a:lnTo>
                    <a:pt x="1999119" y="5739104"/>
                  </a:lnTo>
                  <a:lnTo>
                    <a:pt x="2019579" y="5736793"/>
                  </a:lnTo>
                  <a:lnTo>
                    <a:pt x="2052878" y="5736793"/>
                  </a:lnTo>
                  <a:lnTo>
                    <a:pt x="2052878" y="5713247"/>
                  </a:lnTo>
                  <a:lnTo>
                    <a:pt x="2018538" y="5713247"/>
                  </a:lnTo>
                  <a:lnTo>
                    <a:pt x="2001545" y="5714212"/>
                  </a:lnTo>
                  <a:lnTo>
                    <a:pt x="1961794" y="5728551"/>
                  </a:lnTo>
                  <a:lnTo>
                    <a:pt x="1941385" y="5769432"/>
                  </a:lnTo>
                  <a:lnTo>
                    <a:pt x="1941372" y="5769622"/>
                  </a:lnTo>
                  <a:lnTo>
                    <a:pt x="1941258" y="5770740"/>
                  </a:lnTo>
                  <a:lnTo>
                    <a:pt x="1942261" y="5782183"/>
                  </a:lnTo>
                  <a:lnTo>
                    <a:pt x="1945271" y="5792584"/>
                  </a:lnTo>
                  <a:lnTo>
                    <a:pt x="1950161" y="5801728"/>
                  </a:lnTo>
                  <a:lnTo>
                    <a:pt x="1950288" y="5801969"/>
                  </a:lnTo>
                  <a:lnTo>
                    <a:pt x="1987613" y="5825020"/>
                  </a:lnTo>
                  <a:lnTo>
                    <a:pt x="2000237" y="5825998"/>
                  </a:lnTo>
                  <a:lnTo>
                    <a:pt x="2017979" y="5824486"/>
                  </a:lnTo>
                  <a:lnTo>
                    <a:pt x="2032723" y="5819927"/>
                  </a:lnTo>
                  <a:lnTo>
                    <a:pt x="2044484" y="5812345"/>
                  </a:lnTo>
                  <a:lnTo>
                    <a:pt x="2053259" y="5801728"/>
                  </a:lnTo>
                  <a:lnTo>
                    <a:pt x="2053259" y="5824131"/>
                  </a:lnTo>
                  <a:lnTo>
                    <a:pt x="2082380" y="5824131"/>
                  </a:lnTo>
                  <a:lnTo>
                    <a:pt x="2082380" y="5801728"/>
                  </a:lnTo>
                  <a:lnTo>
                    <a:pt x="2082380" y="5801360"/>
                  </a:lnTo>
                  <a:lnTo>
                    <a:pt x="2082380" y="5736793"/>
                  </a:lnTo>
                  <a:close/>
                </a:path>
                <a:path w="4853940" h="10503535">
                  <a:moveTo>
                    <a:pt x="2163102" y="6831533"/>
                  </a:moveTo>
                  <a:lnTo>
                    <a:pt x="2142286" y="6792303"/>
                  </a:lnTo>
                  <a:lnTo>
                    <a:pt x="2104364" y="6772796"/>
                  </a:lnTo>
                  <a:lnTo>
                    <a:pt x="2096643" y="6769557"/>
                  </a:lnTo>
                  <a:lnTo>
                    <a:pt x="2094407" y="6768312"/>
                  </a:lnTo>
                  <a:lnTo>
                    <a:pt x="2072754" y="6745668"/>
                  </a:lnTo>
                  <a:lnTo>
                    <a:pt x="2072754" y="6733972"/>
                  </a:lnTo>
                  <a:lnTo>
                    <a:pt x="2075611" y="6728117"/>
                  </a:lnTo>
                  <a:lnTo>
                    <a:pt x="2087308" y="6718909"/>
                  </a:lnTo>
                  <a:lnTo>
                    <a:pt x="2095271" y="6716547"/>
                  </a:lnTo>
                  <a:lnTo>
                    <a:pt x="2105228" y="6716547"/>
                  </a:lnTo>
                  <a:lnTo>
                    <a:pt x="2119376" y="6717195"/>
                  </a:lnTo>
                  <a:lnTo>
                    <a:pt x="2131923" y="6719151"/>
                  </a:lnTo>
                  <a:lnTo>
                    <a:pt x="2142896" y="6722427"/>
                  </a:lnTo>
                  <a:lnTo>
                    <a:pt x="2152269" y="6726999"/>
                  </a:lnTo>
                  <a:lnTo>
                    <a:pt x="2152269" y="6716547"/>
                  </a:lnTo>
                  <a:lnTo>
                    <a:pt x="2152269" y="6698996"/>
                  </a:lnTo>
                  <a:lnTo>
                    <a:pt x="2142591" y="6695402"/>
                  </a:lnTo>
                  <a:lnTo>
                    <a:pt x="2131453" y="6692836"/>
                  </a:lnTo>
                  <a:lnTo>
                    <a:pt x="2118880" y="6691300"/>
                  </a:lnTo>
                  <a:lnTo>
                    <a:pt x="2104859" y="6690779"/>
                  </a:lnTo>
                  <a:lnTo>
                    <a:pt x="2092147" y="6691668"/>
                  </a:lnTo>
                  <a:lnTo>
                    <a:pt x="2052751" y="6712483"/>
                  </a:lnTo>
                  <a:lnTo>
                    <a:pt x="2042883" y="6742303"/>
                  </a:lnTo>
                  <a:lnTo>
                    <a:pt x="2043684" y="6752222"/>
                  </a:lnTo>
                  <a:lnTo>
                    <a:pt x="2070696" y="6786829"/>
                  </a:lnTo>
                  <a:lnTo>
                    <a:pt x="2100656" y="6800621"/>
                  </a:lnTo>
                  <a:lnTo>
                    <a:pt x="2109838" y="6805003"/>
                  </a:lnTo>
                  <a:lnTo>
                    <a:pt x="2117090" y="6809016"/>
                  </a:lnTo>
                  <a:lnTo>
                    <a:pt x="2122779" y="6812864"/>
                  </a:lnTo>
                  <a:lnTo>
                    <a:pt x="2129498" y="6817842"/>
                  </a:lnTo>
                  <a:lnTo>
                    <a:pt x="2132863" y="6824815"/>
                  </a:lnTo>
                  <a:lnTo>
                    <a:pt x="2132863" y="6841490"/>
                  </a:lnTo>
                  <a:lnTo>
                    <a:pt x="2097760" y="6858787"/>
                  </a:lnTo>
                  <a:lnTo>
                    <a:pt x="2083625" y="6857847"/>
                  </a:lnTo>
                  <a:lnTo>
                    <a:pt x="2069947" y="6855053"/>
                  </a:lnTo>
                  <a:lnTo>
                    <a:pt x="2056739" y="6850393"/>
                  </a:lnTo>
                  <a:lnTo>
                    <a:pt x="2044001" y="6843852"/>
                  </a:lnTo>
                  <a:lnTo>
                    <a:pt x="2044001" y="6872605"/>
                  </a:lnTo>
                  <a:lnTo>
                    <a:pt x="2055456" y="6877659"/>
                  </a:lnTo>
                  <a:lnTo>
                    <a:pt x="2068550" y="6881279"/>
                  </a:lnTo>
                  <a:lnTo>
                    <a:pt x="2083269" y="6883451"/>
                  </a:lnTo>
                  <a:lnTo>
                    <a:pt x="2099627" y="6884175"/>
                  </a:lnTo>
                  <a:lnTo>
                    <a:pt x="2113584" y="6883286"/>
                  </a:lnTo>
                  <a:lnTo>
                    <a:pt x="2153437" y="6862267"/>
                  </a:lnTo>
                  <a:lnTo>
                    <a:pt x="2162022" y="6843039"/>
                  </a:lnTo>
                  <a:lnTo>
                    <a:pt x="2163102" y="6831533"/>
                  </a:lnTo>
                  <a:close/>
                </a:path>
                <a:path w="4853940" h="10503535">
                  <a:moveTo>
                    <a:pt x="2165705" y="5634850"/>
                  </a:moveTo>
                  <a:lnTo>
                    <a:pt x="2136203" y="5634850"/>
                  </a:lnTo>
                  <a:lnTo>
                    <a:pt x="2136203" y="5824131"/>
                  </a:lnTo>
                  <a:lnTo>
                    <a:pt x="2165705" y="5824131"/>
                  </a:lnTo>
                  <a:lnTo>
                    <a:pt x="2165705" y="5634850"/>
                  </a:lnTo>
                  <a:close/>
                </a:path>
                <a:path w="4853940" h="10503535">
                  <a:moveTo>
                    <a:pt x="2170188" y="5570017"/>
                  </a:moveTo>
                  <a:lnTo>
                    <a:pt x="2168321" y="5565406"/>
                  </a:lnTo>
                  <a:lnTo>
                    <a:pt x="2160854" y="5557939"/>
                  </a:lnTo>
                  <a:lnTo>
                    <a:pt x="2156244" y="5556072"/>
                  </a:lnTo>
                  <a:lnTo>
                    <a:pt x="2145296" y="5556072"/>
                  </a:lnTo>
                  <a:lnTo>
                    <a:pt x="2140686" y="5557939"/>
                  </a:lnTo>
                  <a:lnTo>
                    <a:pt x="2136952" y="5561673"/>
                  </a:lnTo>
                  <a:lnTo>
                    <a:pt x="2133473" y="5565406"/>
                  </a:lnTo>
                  <a:lnTo>
                    <a:pt x="2131733" y="5570017"/>
                  </a:lnTo>
                  <a:lnTo>
                    <a:pt x="2131733" y="5580964"/>
                  </a:lnTo>
                  <a:lnTo>
                    <a:pt x="2133473" y="5585561"/>
                  </a:lnTo>
                  <a:lnTo>
                    <a:pt x="2136952" y="5589295"/>
                  </a:lnTo>
                  <a:lnTo>
                    <a:pt x="2140686" y="5592788"/>
                  </a:lnTo>
                  <a:lnTo>
                    <a:pt x="2145296" y="5594528"/>
                  </a:lnTo>
                  <a:lnTo>
                    <a:pt x="2156244" y="5594528"/>
                  </a:lnTo>
                  <a:lnTo>
                    <a:pt x="2160854" y="5592788"/>
                  </a:lnTo>
                  <a:lnTo>
                    <a:pt x="2164588" y="5589295"/>
                  </a:lnTo>
                  <a:lnTo>
                    <a:pt x="2168321" y="5585561"/>
                  </a:lnTo>
                  <a:lnTo>
                    <a:pt x="2170188" y="5580964"/>
                  </a:lnTo>
                  <a:lnTo>
                    <a:pt x="2170188" y="5570017"/>
                  </a:lnTo>
                  <a:close/>
                </a:path>
                <a:path w="4853940" h="10503535">
                  <a:moveTo>
                    <a:pt x="2222436" y="4673371"/>
                  </a:moveTo>
                  <a:lnTo>
                    <a:pt x="2206015" y="4628566"/>
                  </a:lnTo>
                  <a:lnTo>
                    <a:pt x="2161959" y="4611763"/>
                  </a:lnTo>
                  <a:lnTo>
                    <a:pt x="2142121" y="4613986"/>
                  </a:lnTo>
                  <a:lnTo>
                    <a:pt x="2125548" y="4620628"/>
                  </a:lnTo>
                  <a:lnTo>
                    <a:pt x="2112251" y="4631715"/>
                  </a:lnTo>
                  <a:lnTo>
                    <a:pt x="2102218" y="4647235"/>
                  </a:lnTo>
                  <a:lnTo>
                    <a:pt x="2102218" y="4614380"/>
                  </a:lnTo>
                  <a:lnTo>
                    <a:pt x="2073097" y="4614380"/>
                  </a:lnTo>
                  <a:lnTo>
                    <a:pt x="2073097" y="4803660"/>
                  </a:lnTo>
                  <a:lnTo>
                    <a:pt x="2102218" y="4803660"/>
                  </a:lnTo>
                  <a:lnTo>
                    <a:pt x="2102218" y="4700244"/>
                  </a:lnTo>
                  <a:lnTo>
                    <a:pt x="2103170" y="4686478"/>
                  </a:lnTo>
                  <a:lnTo>
                    <a:pt x="2125713" y="4647514"/>
                  </a:lnTo>
                  <a:lnTo>
                    <a:pt x="2126208" y="4647235"/>
                  </a:lnTo>
                  <a:lnTo>
                    <a:pt x="2134603" y="4642383"/>
                  </a:lnTo>
                  <a:lnTo>
                    <a:pt x="2144191" y="4639297"/>
                  </a:lnTo>
                  <a:lnTo>
                    <a:pt x="2154491" y="4638268"/>
                  </a:lnTo>
                  <a:lnTo>
                    <a:pt x="2162657" y="4638980"/>
                  </a:lnTo>
                  <a:lnTo>
                    <a:pt x="2192261" y="4671390"/>
                  </a:lnTo>
                  <a:lnTo>
                    <a:pt x="2192947" y="4681207"/>
                  </a:lnTo>
                  <a:lnTo>
                    <a:pt x="2192947" y="4803660"/>
                  </a:lnTo>
                  <a:lnTo>
                    <a:pt x="2222436" y="4803660"/>
                  </a:lnTo>
                  <a:lnTo>
                    <a:pt x="2222436" y="4673371"/>
                  </a:lnTo>
                  <a:close/>
                </a:path>
                <a:path w="4853940" h="10503535">
                  <a:moveTo>
                    <a:pt x="2252840" y="5560174"/>
                  </a:moveTo>
                  <a:lnTo>
                    <a:pt x="2223351" y="5560174"/>
                  </a:lnTo>
                  <a:lnTo>
                    <a:pt x="2223351" y="5824131"/>
                  </a:lnTo>
                  <a:lnTo>
                    <a:pt x="2252840" y="5824131"/>
                  </a:lnTo>
                  <a:lnTo>
                    <a:pt x="2252840" y="5560174"/>
                  </a:lnTo>
                  <a:close/>
                </a:path>
                <a:path w="4853940" h="10503535">
                  <a:moveTo>
                    <a:pt x="2303361" y="3506673"/>
                  </a:moveTo>
                  <a:lnTo>
                    <a:pt x="2273122" y="3506673"/>
                  </a:lnTo>
                  <a:lnTo>
                    <a:pt x="2273211" y="3647033"/>
                  </a:lnTo>
                  <a:lnTo>
                    <a:pt x="2273490" y="3676459"/>
                  </a:lnTo>
                  <a:lnTo>
                    <a:pt x="2273960" y="3701351"/>
                  </a:lnTo>
                  <a:lnTo>
                    <a:pt x="2274608" y="3721722"/>
                  </a:lnTo>
                  <a:lnTo>
                    <a:pt x="2210765" y="3612705"/>
                  </a:lnTo>
                  <a:lnTo>
                    <a:pt x="2169223" y="3542893"/>
                  </a:lnTo>
                  <a:lnTo>
                    <a:pt x="2147671" y="3506673"/>
                  </a:lnTo>
                  <a:lnTo>
                    <a:pt x="2109597" y="3506673"/>
                  </a:lnTo>
                  <a:lnTo>
                    <a:pt x="2109597" y="3758311"/>
                  </a:lnTo>
                  <a:lnTo>
                    <a:pt x="2139835" y="3758311"/>
                  </a:lnTo>
                  <a:lnTo>
                    <a:pt x="2139721" y="3618979"/>
                  </a:lnTo>
                  <a:lnTo>
                    <a:pt x="2139416" y="3594036"/>
                  </a:lnTo>
                  <a:lnTo>
                    <a:pt x="2139365" y="3589655"/>
                  </a:lnTo>
                  <a:lnTo>
                    <a:pt x="2138781" y="3564293"/>
                  </a:lnTo>
                  <a:lnTo>
                    <a:pt x="2137968" y="3542893"/>
                  </a:lnTo>
                  <a:lnTo>
                    <a:pt x="2144318" y="3554463"/>
                  </a:lnTo>
                  <a:lnTo>
                    <a:pt x="2167090" y="3594036"/>
                  </a:lnTo>
                  <a:lnTo>
                    <a:pt x="2265273" y="3758311"/>
                  </a:lnTo>
                  <a:lnTo>
                    <a:pt x="2303361" y="3758311"/>
                  </a:lnTo>
                  <a:lnTo>
                    <a:pt x="2303361" y="3721722"/>
                  </a:lnTo>
                  <a:lnTo>
                    <a:pt x="2303361" y="3506673"/>
                  </a:lnTo>
                  <a:close/>
                </a:path>
                <a:path w="4853940" h="10503535">
                  <a:moveTo>
                    <a:pt x="2424798" y="4699508"/>
                  </a:moveTo>
                  <a:lnTo>
                    <a:pt x="2413038" y="4647489"/>
                  </a:lnTo>
                  <a:lnTo>
                    <a:pt x="2395309" y="4627397"/>
                  </a:lnTo>
                  <a:lnTo>
                    <a:pt x="2395309" y="4696892"/>
                  </a:lnTo>
                  <a:lnTo>
                    <a:pt x="2293759" y="4696892"/>
                  </a:lnTo>
                  <a:lnTo>
                    <a:pt x="2311311" y="4653204"/>
                  </a:lnTo>
                  <a:lnTo>
                    <a:pt x="2347518" y="4637900"/>
                  </a:lnTo>
                  <a:lnTo>
                    <a:pt x="2358948" y="4638853"/>
                  </a:lnTo>
                  <a:lnTo>
                    <a:pt x="2358364" y="4638853"/>
                  </a:lnTo>
                  <a:lnTo>
                    <a:pt x="2367496" y="4641443"/>
                  </a:lnTo>
                  <a:lnTo>
                    <a:pt x="2394508" y="4678273"/>
                  </a:lnTo>
                  <a:lnTo>
                    <a:pt x="2395309" y="4696892"/>
                  </a:lnTo>
                  <a:lnTo>
                    <a:pt x="2395309" y="4627397"/>
                  </a:lnTo>
                  <a:lnTo>
                    <a:pt x="2392527" y="4624946"/>
                  </a:lnTo>
                  <a:lnTo>
                    <a:pt x="2379345" y="4617834"/>
                  </a:lnTo>
                  <a:lnTo>
                    <a:pt x="2364346" y="4613567"/>
                  </a:lnTo>
                  <a:lnTo>
                    <a:pt x="2347518" y="4612144"/>
                  </a:lnTo>
                  <a:lnTo>
                    <a:pt x="2329878" y="4613770"/>
                  </a:lnTo>
                  <a:lnTo>
                    <a:pt x="2287041" y="4638268"/>
                  </a:lnTo>
                  <a:lnTo>
                    <a:pt x="2264994" y="4688179"/>
                  </a:lnTo>
                  <a:lnTo>
                    <a:pt x="2263521" y="4709579"/>
                  </a:lnTo>
                  <a:lnTo>
                    <a:pt x="2265146" y="4730191"/>
                  </a:lnTo>
                  <a:lnTo>
                    <a:pt x="2289657" y="4779403"/>
                  </a:lnTo>
                  <a:lnTo>
                    <a:pt x="2338654" y="4803902"/>
                  </a:lnTo>
                  <a:lnTo>
                    <a:pt x="2359088" y="4805527"/>
                  </a:lnTo>
                  <a:lnTo>
                    <a:pt x="2374354" y="4804803"/>
                  </a:lnTo>
                  <a:lnTo>
                    <a:pt x="2388400" y="4802632"/>
                  </a:lnTo>
                  <a:lnTo>
                    <a:pt x="2401239" y="4799025"/>
                  </a:lnTo>
                  <a:lnTo>
                    <a:pt x="2412860" y="4793958"/>
                  </a:lnTo>
                  <a:lnTo>
                    <a:pt x="2412860" y="4779403"/>
                  </a:lnTo>
                  <a:lnTo>
                    <a:pt x="2412860" y="4766335"/>
                  </a:lnTo>
                  <a:lnTo>
                    <a:pt x="2402548" y="4772050"/>
                  </a:lnTo>
                  <a:lnTo>
                    <a:pt x="2390635" y="4776127"/>
                  </a:lnTo>
                  <a:lnTo>
                    <a:pt x="2377160" y="4778578"/>
                  </a:lnTo>
                  <a:lnTo>
                    <a:pt x="2362085" y="4779403"/>
                  </a:lnTo>
                  <a:lnTo>
                    <a:pt x="2349957" y="4778578"/>
                  </a:lnTo>
                  <a:lnTo>
                    <a:pt x="2348738" y="4778578"/>
                  </a:lnTo>
                  <a:lnTo>
                    <a:pt x="2306993" y="4756175"/>
                  </a:lnTo>
                  <a:lnTo>
                    <a:pt x="2293759" y="4721530"/>
                  </a:lnTo>
                  <a:lnTo>
                    <a:pt x="2422931" y="4721530"/>
                  </a:lnTo>
                  <a:lnTo>
                    <a:pt x="2424176" y="4714811"/>
                  </a:lnTo>
                  <a:lnTo>
                    <a:pt x="2424798" y="4707471"/>
                  </a:lnTo>
                  <a:lnTo>
                    <a:pt x="2424798" y="4699508"/>
                  </a:lnTo>
                  <a:close/>
                </a:path>
                <a:path w="4853940" h="10503535">
                  <a:moveTo>
                    <a:pt x="2434107" y="5572506"/>
                  </a:moveTo>
                  <a:lnTo>
                    <a:pt x="2403868" y="5572506"/>
                  </a:lnTo>
                  <a:lnTo>
                    <a:pt x="2403868" y="5824131"/>
                  </a:lnTo>
                  <a:lnTo>
                    <a:pt x="2434107" y="5824131"/>
                  </a:lnTo>
                  <a:lnTo>
                    <a:pt x="2434107" y="5572506"/>
                  </a:lnTo>
                  <a:close/>
                </a:path>
                <a:path w="4853940" h="10503535">
                  <a:moveTo>
                    <a:pt x="2462187" y="6692646"/>
                  </a:moveTo>
                  <a:lnTo>
                    <a:pt x="2431948" y="6692646"/>
                  </a:lnTo>
                  <a:lnTo>
                    <a:pt x="2402294" y="6789864"/>
                  </a:lnTo>
                  <a:lnTo>
                    <a:pt x="2393962" y="6817906"/>
                  </a:lnTo>
                  <a:lnTo>
                    <a:pt x="2387917" y="6839140"/>
                  </a:lnTo>
                  <a:lnTo>
                    <a:pt x="2384260" y="6853187"/>
                  </a:lnTo>
                  <a:lnTo>
                    <a:pt x="2384158" y="6853555"/>
                  </a:lnTo>
                  <a:lnTo>
                    <a:pt x="2356154" y="6755003"/>
                  </a:lnTo>
                  <a:lnTo>
                    <a:pt x="2347506" y="6725501"/>
                  </a:lnTo>
                  <a:lnTo>
                    <a:pt x="2337866" y="6692646"/>
                  </a:lnTo>
                  <a:lnTo>
                    <a:pt x="2306510" y="6692646"/>
                  </a:lnTo>
                  <a:lnTo>
                    <a:pt x="2288578" y="6755003"/>
                  </a:lnTo>
                  <a:lnTo>
                    <a:pt x="2278761" y="6789001"/>
                  </a:lnTo>
                  <a:lnTo>
                    <a:pt x="2270937" y="6816687"/>
                  </a:lnTo>
                  <a:lnTo>
                    <a:pt x="2265134" y="6838086"/>
                  </a:lnTo>
                  <a:lnTo>
                    <a:pt x="2261324" y="6853187"/>
                  </a:lnTo>
                  <a:lnTo>
                    <a:pt x="2258225" y="6840233"/>
                  </a:lnTo>
                  <a:lnTo>
                    <a:pt x="2256383" y="6833121"/>
                  </a:lnTo>
                  <a:lnTo>
                    <a:pt x="2253932" y="6824002"/>
                  </a:lnTo>
                  <a:lnTo>
                    <a:pt x="2250871" y="6812864"/>
                  </a:lnTo>
                  <a:lnTo>
                    <a:pt x="2247493" y="6800037"/>
                  </a:lnTo>
                  <a:lnTo>
                    <a:pt x="2243683" y="6786169"/>
                  </a:lnTo>
                  <a:lnTo>
                    <a:pt x="2239467" y="6771284"/>
                  </a:lnTo>
                  <a:lnTo>
                    <a:pt x="2216531" y="6692646"/>
                  </a:lnTo>
                  <a:lnTo>
                    <a:pt x="2185162" y="6692646"/>
                  </a:lnTo>
                  <a:lnTo>
                    <a:pt x="2243404" y="6881939"/>
                  </a:lnTo>
                  <a:lnTo>
                    <a:pt x="2279624" y="6881939"/>
                  </a:lnTo>
                  <a:lnTo>
                    <a:pt x="2287486" y="6853555"/>
                  </a:lnTo>
                  <a:lnTo>
                    <a:pt x="2287587" y="6853187"/>
                  </a:lnTo>
                  <a:lnTo>
                    <a:pt x="2296795" y="6819963"/>
                  </a:lnTo>
                  <a:lnTo>
                    <a:pt x="2305799" y="6787591"/>
                  </a:lnTo>
                  <a:lnTo>
                    <a:pt x="2313038" y="6761061"/>
                  </a:lnTo>
                  <a:lnTo>
                    <a:pt x="2318499" y="6740372"/>
                  </a:lnTo>
                  <a:lnTo>
                    <a:pt x="2322182" y="6725501"/>
                  </a:lnTo>
                  <a:lnTo>
                    <a:pt x="2348319" y="6819963"/>
                  </a:lnTo>
                  <a:lnTo>
                    <a:pt x="2366238" y="6881939"/>
                  </a:lnTo>
                  <a:lnTo>
                    <a:pt x="2402459" y="6881939"/>
                  </a:lnTo>
                  <a:lnTo>
                    <a:pt x="2411412" y="6853555"/>
                  </a:lnTo>
                  <a:lnTo>
                    <a:pt x="2462187" y="6692646"/>
                  </a:lnTo>
                  <a:close/>
                </a:path>
                <a:path w="4853940" h="10503535">
                  <a:moveTo>
                    <a:pt x="2490724" y="3670973"/>
                  </a:moveTo>
                  <a:lnTo>
                    <a:pt x="2490609" y="3637724"/>
                  </a:lnTo>
                  <a:lnTo>
                    <a:pt x="2486266" y="3606774"/>
                  </a:lnTo>
                  <a:lnTo>
                    <a:pt x="2477859" y="3592550"/>
                  </a:lnTo>
                  <a:lnTo>
                    <a:pt x="2472893" y="3584143"/>
                  </a:lnTo>
                  <a:lnTo>
                    <a:pt x="2450604" y="3570567"/>
                  </a:lnTo>
                  <a:lnTo>
                    <a:pt x="2419413" y="3566033"/>
                  </a:lnTo>
                  <a:lnTo>
                    <a:pt x="2402890" y="3566858"/>
                  </a:lnTo>
                  <a:lnTo>
                    <a:pt x="2388057" y="3569309"/>
                  </a:lnTo>
                  <a:lnTo>
                    <a:pt x="2374887" y="3573386"/>
                  </a:lnTo>
                  <a:lnTo>
                    <a:pt x="2363406" y="3579101"/>
                  </a:lnTo>
                  <a:lnTo>
                    <a:pt x="2363406" y="3608603"/>
                  </a:lnTo>
                  <a:lnTo>
                    <a:pt x="2375585" y="3601580"/>
                  </a:lnTo>
                  <a:lnTo>
                    <a:pt x="2388616" y="3596563"/>
                  </a:lnTo>
                  <a:lnTo>
                    <a:pt x="2402471" y="3593554"/>
                  </a:lnTo>
                  <a:lnTo>
                    <a:pt x="2417178" y="3592550"/>
                  </a:lnTo>
                  <a:lnTo>
                    <a:pt x="2428252" y="3593261"/>
                  </a:lnTo>
                  <a:lnTo>
                    <a:pt x="2458707" y="3618115"/>
                  </a:lnTo>
                  <a:lnTo>
                    <a:pt x="2461222" y="3637724"/>
                  </a:lnTo>
                  <a:lnTo>
                    <a:pt x="2461222" y="3647427"/>
                  </a:lnTo>
                  <a:lnTo>
                    <a:pt x="2461222" y="3670973"/>
                  </a:lnTo>
                  <a:lnTo>
                    <a:pt x="2461222" y="3695217"/>
                  </a:lnTo>
                  <a:lnTo>
                    <a:pt x="2460485" y="3703612"/>
                  </a:lnTo>
                  <a:lnTo>
                    <a:pt x="2435275" y="3732733"/>
                  </a:lnTo>
                  <a:lnTo>
                    <a:pt x="2417178" y="3735540"/>
                  </a:lnTo>
                  <a:lnTo>
                    <a:pt x="2408745" y="3734993"/>
                  </a:lnTo>
                  <a:lnTo>
                    <a:pt x="2380589" y="3713264"/>
                  </a:lnTo>
                  <a:lnTo>
                    <a:pt x="2380602" y="3703612"/>
                  </a:lnTo>
                  <a:lnTo>
                    <a:pt x="2407462" y="3673284"/>
                  </a:lnTo>
                  <a:lnTo>
                    <a:pt x="2427922" y="3670973"/>
                  </a:lnTo>
                  <a:lnTo>
                    <a:pt x="2461222" y="3670973"/>
                  </a:lnTo>
                  <a:lnTo>
                    <a:pt x="2461222" y="3647427"/>
                  </a:lnTo>
                  <a:lnTo>
                    <a:pt x="2426881" y="3647427"/>
                  </a:lnTo>
                  <a:lnTo>
                    <a:pt x="2409888" y="3648379"/>
                  </a:lnTo>
                  <a:lnTo>
                    <a:pt x="2370124" y="3662730"/>
                  </a:lnTo>
                  <a:lnTo>
                    <a:pt x="2349728" y="3703612"/>
                  </a:lnTo>
                  <a:lnTo>
                    <a:pt x="2349703" y="3703802"/>
                  </a:lnTo>
                  <a:lnTo>
                    <a:pt x="2365654" y="3744493"/>
                  </a:lnTo>
                  <a:lnTo>
                    <a:pt x="2408580" y="3760178"/>
                  </a:lnTo>
                  <a:lnTo>
                    <a:pt x="2426322" y="3758654"/>
                  </a:lnTo>
                  <a:lnTo>
                    <a:pt x="2441067" y="3754107"/>
                  </a:lnTo>
                  <a:lnTo>
                    <a:pt x="2452827" y="3746525"/>
                  </a:lnTo>
                  <a:lnTo>
                    <a:pt x="2461603" y="3735908"/>
                  </a:lnTo>
                  <a:lnTo>
                    <a:pt x="2461603" y="3758311"/>
                  </a:lnTo>
                  <a:lnTo>
                    <a:pt x="2490724" y="3758311"/>
                  </a:lnTo>
                  <a:lnTo>
                    <a:pt x="2490724" y="3735908"/>
                  </a:lnTo>
                  <a:lnTo>
                    <a:pt x="2490724" y="3735540"/>
                  </a:lnTo>
                  <a:lnTo>
                    <a:pt x="2490724" y="3670973"/>
                  </a:lnTo>
                  <a:close/>
                </a:path>
                <a:path w="4853940" h="10503535">
                  <a:moveTo>
                    <a:pt x="2649563" y="5560174"/>
                  </a:moveTo>
                  <a:lnTo>
                    <a:pt x="2620060" y="5560174"/>
                  </a:lnTo>
                  <a:lnTo>
                    <a:pt x="2620060" y="5663590"/>
                  </a:lnTo>
                  <a:lnTo>
                    <a:pt x="2620060" y="5728182"/>
                  </a:lnTo>
                  <a:lnTo>
                    <a:pt x="2610828" y="5773191"/>
                  </a:lnTo>
                  <a:lnTo>
                    <a:pt x="2575560" y="5799163"/>
                  </a:lnTo>
                  <a:lnTo>
                    <a:pt x="2564434" y="5800242"/>
                  </a:lnTo>
                  <a:lnTo>
                    <a:pt x="2554605" y="5799163"/>
                  </a:lnTo>
                  <a:lnTo>
                    <a:pt x="2553868" y="5799163"/>
                  </a:lnTo>
                  <a:lnTo>
                    <a:pt x="2520188" y="5770956"/>
                  </a:lnTo>
                  <a:lnTo>
                    <a:pt x="2511793" y="5731548"/>
                  </a:lnTo>
                  <a:lnTo>
                    <a:pt x="2512745" y="5715025"/>
                  </a:lnTo>
                  <a:lnTo>
                    <a:pt x="2527096" y="5677776"/>
                  </a:lnTo>
                  <a:lnTo>
                    <a:pt x="2566301" y="5658739"/>
                  </a:lnTo>
                  <a:lnTo>
                    <a:pt x="2576169" y="5659793"/>
                  </a:lnTo>
                  <a:lnTo>
                    <a:pt x="2610612" y="5685129"/>
                  </a:lnTo>
                  <a:lnTo>
                    <a:pt x="2620060" y="5728182"/>
                  </a:lnTo>
                  <a:lnTo>
                    <a:pt x="2620060" y="5663590"/>
                  </a:lnTo>
                  <a:lnTo>
                    <a:pt x="2616111" y="5658739"/>
                  </a:lnTo>
                  <a:lnTo>
                    <a:pt x="2608770" y="5649709"/>
                  </a:lnTo>
                  <a:lnTo>
                    <a:pt x="2595422" y="5639790"/>
                  </a:lnTo>
                  <a:lnTo>
                    <a:pt x="2580017" y="5633847"/>
                  </a:lnTo>
                  <a:lnTo>
                    <a:pt x="2562568" y="5631866"/>
                  </a:lnTo>
                  <a:lnTo>
                    <a:pt x="2545461" y="5633593"/>
                  </a:lnTo>
                  <a:lnTo>
                    <a:pt x="2503957" y="5659488"/>
                  </a:lnTo>
                  <a:lnTo>
                    <a:pt x="2482608" y="5710034"/>
                  </a:lnTo>
                  <a:lnTo>
                    <a:pt x="2481173" y="5731167"/>
                  </a:lnTo>
                  <a:lnTo>
                    <a:pt x="2482507" y="5750395"/>
                  </a:lnTo>
                  <a:lnTo>
                    <a:pt x="2502509" y="5799163"/>
                  </a:lnTo>
                  <a:lnTo>
                    <a:pt x="2543975" y="5825363"/>
                  </a:lnTo>
                  <a:lnTo>
                    <a:pt x="2561818" y="5827115"/>
                  </a:lnTo>
                  <a:lnTo>
                    <a:pt x="2579738" y="5825185"/>
                  </a:lnTo>
                  <a:lnTo>
                    <a:pt x="2595422" y="5819368"/>
                  </a:lnTo>
                  <a:lnTo>
                    <a:pt x="2608859" y="5809691"/>
                  </a:lnTo>
                  <a:lnTo>
                    <a:pt x="2616670" y="5800242"/>
                  </a:lnTo>
                  <a:lnTo>
                    <a:pt x="2620060" y="5796127"/>
                  </a:lnTo>
                  <a:lnTo>
                    <a:pt x="2620060" y="5824131"/>
                  </a:lnTo>
                  <a:lnTo>
                    <a:pt x="2649563" y="5824131"/>
                  </a:lnTo>
                  <a:lnTo>
                    <a:pt x="2649563" y="5796127"/>
                  </a:lnTo>
                  <a:lnTo>
                    <a:pt x="2649563" y="5663590"/>
                  </a:lnTo>
                  <a:lnTo>
                    <a:pt x="2649563" y="5560174"/>
                  </a:lnTo>
                  <a:close/>
                </a:path>
                <a:path w="4853940" h="10503535">
                  <a:moveTo>
                    <a:pt x="2665285" y="6787858"/>
                  </a:moveTo>
                  <a:lnTo>
                    <a:pt x="2663875" y="6768389"/>
                  </a:lnTo>
                  <a:lnTo>
                    <a:pt x="2663812" y="6767500"/>
                  </a:lnTo>
                  <a:lnTo>
                    <a:pt x="2659405" y="6749021"/>
                  </a:lnTo>
                  <a:lnTo>
                    <a:pt x="2652052" y="6732410"/>
                  </a:lnTo>
                  <a:lnTo>
                    <a:pt x="2641765" y="6717665"/>
                  </a:lnTo>
                  <a:lnTo>
                    <a:pt x="2640177" y="6716166"/>
                  </a:lnTo>
                  <a:lnTo>
                    <a:pt x="2634640" y="6710947"/>
                  </a:lnTo>
                  <a:lnTo>
                    <a:pt x="2634640" y="6787858"/>
                  </a:lnTo>
                  <a:lnTo>
                    <a:pt x="2634640" y="6788594"/>
                  </a:lnTo>
                  <a:lnTo>
                    <a:pt x="2633726" y="6802437"/>
                  </a:lnTo>
                  <a:lnTo>
                    <a:pt x="2633713" y="6802742"/>
                  </a:lnTo>
                  <a:lnTo>
                    <a:pt x="2630944" y="6815569"/>
                  </a:lnTo>
                  <a:lnTo>
                    <a:pt x="2600782" y="6854114"/>
                  </a:lnTo>
                  <a:lnTo>
                    <a:pt x="2575687" y="6859156"/>
                  </a:lnTo>
                  <a:lnTo>
                    <a:pt x="2563495" y="6857898"/>
                  </a:lnTo>
                  <a:lnTo>
                    <a:pt x="2563330" y="6857898"/>
                  </a:lnTo>
                  <a:lnTo>
                    <a:pt x="2527008" y="6827634"/>
                  </a:lnTo>
                  <a:lnTo>
                    <a:pt x="2518206" y="6788594"/>
                  </a:lnTo>
                  <a:lnTo>
                    <a:pt x="2518206" y="6787858"/>
                  </a:lnTo>
                  <a:lnTo>
                    <a:pt x="2526792" y="6748119"/>
                  </a:lnTo>
                  <a:lnTo>
                    <a:pt x="2562961" y="6717474"/>
                  </a:lnTo>
                  <a:lnTo>
                    <a:pt x="2575687" y="6716166"/>
                  </a:lnTo>
                  <a:lnTo>
                    <a:pt x="2589911" y="6717474"/>
                  </a:lnTo>
                  <a:lnTo>
                    <a:pt x="2589733" y="6717474"/>
                  </a:lnTo>
                  <a:lnTo>
                    <a:pt x="2602014" y="6721399"/>
                  </a:lnTo>
                  <a:lnTo>
                    <a:pt x="2601874" y="6721399"/>
                  </a:lnTo>
                  <a:lnTo>
                    <a:pt x="2611869" y="6727723"/>
                  </a:lnTo>
                  <a:lnTo>
                    <a:pt x="2620111" y="6736702"/>
                  </a:lnTo>
                  <a:lnTo>
                    <a:pt x="2626474" y="6747484"/>
                  </a:lnTo>
                  <a:lnTo>
                    <a:pt x="2631033" y="6759664"/>
                  </a:lnTo>
                  <a:lnTo>
                    <a:pt x="2633764" y="6773240"/>
                  </a:lnTo>
                  <a:lnTo>
                    <a:pt x="2634640" y="6787858"/>
                  </a:lnTo>
                  <a:lnTo>
                    <a:pt x="2634640" y="6710947"/>
                  </a:lnTo>
                  <a:lnTo>
                    <a:pt x="2628950" y="6705574"/>
                  </a:lnTo>
                  <a:lnTo>
                    <a:pt x="2613672" y="6696938"/>
                  </a:lnTo>
                  <a:lnTo>
                    <a:pt x="2596070" y="6691808"/>
                  </a:lnTo>
                  <a:lnTo>
                    <a:pt x="2596464" y="6691808"/>
                  </a:lnTo>
                  <a:lnTo>
                    <a:pt x="2575687" y="6690042"/>
                  </a:lnTo>
                  <a:lnTo>
                    <a:pt x="2556992" y="6691808"/>
                  </a:lnTo>
                  <a:lnTo>
                    <a:pt x="2540114" y="6697129"/>
                  </a:lnTo>
                  <a:lnTo>
                    <a:pt x="2501227" y="6733299"/>
                  </a:lnTo>
                  <a:lnTo>
                    <a:pt x="2487625" y="6787858"/>
                  </a:lnTo>
                  <a:lnTo>
                    <a:pt x="2487574" y="6788594"/>
                  </a:lnTo>
                  <a:lnTo>
                    <a:pt x="2488996" y="6808038"/>
                  </a:lnTo>
                  <a:lnTo>
                    <a:pt x="2510993" y="6857898"/>
                  </a:lnTo>
                  <a:lnTo>
                    <a:pt x="2556383" y="6883590"/>
                  </a:lnTo>
                  <a:lnTo>
                    <a:pt x="2575687" y="6885292"/>
                  </a:lnTo>
                  <a:lnTo>
                    <a:pt x="2595207" y="6883590"/>
                  </a:lnTo>
                  <a:lnTo>
                    <a:pt x="2595384" y="6883590"/>
                  </a:lnTo>
                  <a:lnTo>
                    <a:pt x="2612694" y="6878485"/>
                  </a:lnTo>
                  <a:lnTo>
                    <a:pt x="2612847" y="6878485"/>
                  </a:lnTo>
                  <a:lnTo>
                    <a:pt x="2628315" y="6869747"/>
                  </a:lnTo>
                  <a:lnTo>
                    <a:pt x="2639771" y="6859156"/>
                  </a:lnTo>
                  <a:lnTo>
                    <a:pt x="2641384" y="6857670"/>
                  </a:lnTo>
                  <a:lnTo>
                    <a:pt x="2651849" y="6842938"/>
                  </a:lnTo>
                  <a:lnTo>
                    <a:pt x="2659303" y="6826402"/>
                  </a:lnTo>
                  <a:lnTo>
                    <a:pt x="2663787" y="6808038"/>
                  </a:lnTo>
                  <a:lnTo>
                    <a:pt x="2665222" y="6788594"/>
                  </a:lnTo>
                  <a:lnTo>
                    <a:pt x="2665285" y="6787858"/>
                  </a:lnTo>
                  <a:close/>
                </a:path>
                <a:path w="4853940" h="10503535">
                  <a:moveTo>
                    <a:pt x="2710256" y="4673371"/>
                  </a:moveTo>
                  <a:lnTo>
                    <a:pt x="2693835" y="4628566"/>
                  </a:lnTo>
                  <a:lnTo>
                    <a:pt x="2649778" y="4611763"/>
                  </a:lnTo>
                  <a:lnTo>
                    <a:pt x="2629941" y="4613986"/>
                  </a:lnTo>
                  <a:lnTo>
                    <a:pt x="2613380" y="4620628"/>
                  </a:lnTo>
                  <a:lnTo>
                    <a:pt x="2600071" y="4631715"/>
                  </a:lnTo>
                  <a:lnTo>
                    <a:pt x="2590038" y="4647235"/>
                  </a:lnTo>
                  <a:lnTo>
                    <a:pt x="2590038" y="4614380"/>
                  </a:lnTo>
                  <a:lnTo>
                    <a:pt x="2560917" y="4614380"/>
                  </a:lnTo>
                  <a:lnTo>
                    <a:pt x="2560917" y="4803660"/>
                  </a:lnTo>
                  <a:lnTo>
                    <a:pt x="2590038" y="4803660"/>
                  </a:lnTo>
                  <a:lnTo>
                    <a:pt x="2590038" y="4700244"/>
                  </a:lnTo>
                  <a:lnTo>
                    <a:pt x="2591003" y="4686478"/>
                  </a:lnTo>
                  <a:lnTo>
                    <a:pt x="2613545" y="4647514"/>
                  </a:lnTo>
                  <a:lnTo>
                    <a:pt x="2642311" y="4638268"/>
                  </a:lnTo>
                  <a:lnTo>
                    <a:pt x="2650477" y="4638980"/>
                  </a:lnTo>
                  <a:lnTo>
                    <a:pt x="2680093" y="4671390"/>
                  </a:lnTo>
                  <a:lnTo>
                    <a:pt x="2680766" y="4681207"/>
                  </a:lnTo>
                  <a:lnTo>
                    <a:pt x="2680766" y="4803660"/>
                  </a:lnTo>
                  <a:lnTo>
                    <a:pt x="2710256" y="4803660"/>
                  </a:lnTo>
                  <a:lnTo>
                    <a:pt x="2710256" y="4673371"/>
                  </a:lnTo>
                  <a:close/>
                </a:path>
                <a:path w="4853940" h="10503535">
                  <a:moveTo>
                    <a:pt x="2729966" y="5798871"/>
                  </a:moveTo>
                  <a:lnTo>
                    <a:pt x="2727858" y="5793638"/>
                  </a:lnTo>
                  <a:lnTo>
                    <a:pt x="2719387" y="5785180"/>
                  </a:lnTo>
                  <a:lnTo>
                    <a:pt x="2714167" y="5783059"/>
                  </a:lnTo>
                  <a:lnTo>
                    <a:pt x="2701721" y="5783059"/>
                  </a:lnTo>
                  <a:lnTo>
                    <a:pt x="2696489" y="5785180"/>
                  </a:lnTo>
                  <a:lnTo>
                    <a:pt x="2688031" y="5793638"/>
                  </a:lnTo>
                  <a:lnTo>
                    <a:pt x="2685910" y="5798871"/>
                  </a:lnTo>
                  <a:lnTo>
                    <a:pt x="2685910" y="5811317"/>
                  </a:lnTo>
                  <a:lnTo>
                    <a:pt x="2688031" y="5816536"/>
                  </a:lnTo>
                  <a:lnTo>
                    <a:pt x="2696489" y="5825007"/>
                  </a:lnTo>
                  <a:lnTo>
                    <a:pt x="2701721" y="5827115"/>
                  </a:lnTo>
                  <a:lnTo>
                    <a:pt x="2714167" y="5827115"/>
                  </a:lnTo>
                  <a:lnTo>
                    <a:pt x="2719387" y="5825007"/>
                  </a:lnTo>
                  <a:lnTo>
                    <a:pt x="2727858" y="5816536"/>
                  </a:lnTo>
                  <a:lnTo>
                    <a:pt x="2729966" y="5811317"/>
                  </a:lnTo>
                  <a:lnTo>
                    <a:pt x="2729966" y="5798871"/>
                  </a:lnTo>
                  <a:close/>
                </a:path>
                <a:path w="4853940" h="10503535">
                  <a:moveTo>
                    <a:pt x="2796184" y="3628390"/>
                  </a:moveTo>
                  <a:lnTo>
                    <a:pt x="2795244" y="3614928"/>
                  </a:lnTo>
                  <a:lnTo>
                    <a:pt x="2792628" y="3603650"/>
                  </a:lnTo>
                  <a:lnTo>
                    <a:pt x="2792565" y="3603371"/>
                  </a:lnTo>
                  <a:lnTo>
                    <a:pt x="2792450" y="3602901"/>
                  </a:lnTo>
                  <a:lnTo>
                    <a:pt x="2788043" y="3592919"/>
                  </a:lnTo>
                  <a:lnTo>
                    <a:pt x="2787789" y="3592334"/>
                  </a:lnTo>
                  <a:lnTo>
                    <a:pt x="2750655" y="3567455"/>
                  </a:lnTo>
                  <a:lnTo>
                    <a:pt x="2736824" y="3566414"/>
                  </a:lnTo>
                  <a:lnTo>
                    <a:pt x="2727883" y="3567023"/>
                  </a:lnTo>
                  <a:lnTo>
                    <a:pt x="2690622" y="3587597"/>
                  </a:lnTo>
                  <a:lnTo>
                    <a:pt x="2680817" y="3603371"/>
                  </a:lnTo>
                  <a:lnTo>
                    <a:pt x="2675788" y="3592919"/>
                  </a:lnTo>
                  <a:lnTo>
                    <a:pt x="2673032" y="3587204"/>
                  </a:lnTo>
                  <a:lnTo>
                    <a:pt x="2661221" y="3575647"/>
                  </a:lnTo>
                  <a:lnTo>
                    <a:pt x="2645664" y="3568839"/>
                  </a:lnTo>
                  <a:lnTo>
                    <a:pt x="2646400" y="3568839"/>
                  </a:lnTo>
                  <a:lnTo>
                    <a:pt x="2625572" y="3566414"/>
                  </a:lnTo>
                  <a:lnTo>
                    <a:pt x="2608084" y="3568484"/>
                  </a:lnTo>
                  <a:lnTo>
                    <a:pt x="2593365" y="3574719"/>
                  </a:lnTo>
                  <a:lnTo>
                    <a:pt x="2581402" y="3585095"/>
                  </a:lnTo>
                  <a:lnTo>
                    <a:pt x="2572181" y="3599637"/>
                  </a:lnTo>
                  <a:lnTo>
                    <a:pt x="2572181" y="3569030"/>
                  </a:lnTo>
                  <a:lnTo>
                    <a:pt x="2543060" y="3569030"/>
                  </a:lnTo>
                  <a:lnTo>
                    <a:pt x="2543060" y="3758311"/>
                  </a:lnTo>
                  <a:lnTo>
                    <a:pt x="2572181" y="3758311"/>
                  </a:lnTo>
                  <a:lnTo>
                    <a:pt x="2572181" y="3654895"/>
                  </a:lnTo>
                  <a:lnTo>
                    <a:pt x="2573070" y="3640988"/>
                  </a:lnTo>
                  <a:lnTo>
                    <a:pt x="2593695" y="3602164"/>
                  </a:lnTo>
                  <a:lnTo>
                    <a:pt x="2618473" y="3592919"/>
                  </a:lnTo>
                  <a:lnTo>
                    <a:pt x="2634323" y="3595598"/>
                  </a:lnTo>
                  <a:lnTo>
                    <a:pt x="2645638" y="3603650"/>
                  </a:lnTo>
                  <a:lnTo>
                    <a:pt x="2652420" y="3617074"/>
                  </a:lnTo>
                  <a:lnTo>
                    <a:pt x="2654693" y="3635857"/>
                  </a:lnTo>
                  <a:lnTo>
                    <a:pt x="2654693" y="3758311"/>
                  </a:lnTo>
                  <a:lnTo>
                    <a:pt x="2684183" y="3758311"/>
                  </a:lnTo>
                  <a:lnTo>
                    <a:pt x="2684183" y="3654895"/>
                  </a:lnTo>
                  <a:lnTo>
                    <a:pt x="2685072" y="3640988"/>
                  </a:lnTo>
                  <a:lnTo>
                    <a:pt x="2704452" y="3603371"/>
                  </a:lnTo>
                  <a:lnTo>
                    <a:pt x="2730474" y="3592919"/>
                  </a:lnTo>
                  <a:lnTo>
                    <a:pt x="2746324" y="3595598"/>
                  </a:lnTo>
                  <a:lnTo>
                    <a:pt x="2757640" y="3603650"/>
                  </a:lnTo>
                  <a:lnTo>
                    <a:pt x="2764421" y="3617074"/>
                  </a:lnTo>
                  <a:lnTo>
                    <a:pt x="2766695" y="3635857"/>
                  </a:lnTo>
                  <a:lnTo>
                    <a:pt x="2766695" y="3758311"/>
                  </a:lnTo>
                  <a:lnTo>
                    <a:pt x="2796184" y="3758311"/>
                  </a:lnTo>
                  <a:lnTo>
                    <a:pt x="2796184" y="3628390"/>
                  </a:lnTo>
                  <a:close/>
                </a:path>
                <a:path w="4853940" h="10503535">
                  <a:moveTo>
                    <a:pt x="2799511" y="6691528"/>
                  </a:moveTo>
                  <a:lnTo>
                    <a:pt x="2797022" y="6691033"/>
                  </a:lnTo>
                  <a:lnTo>
                    <a:pt x="2793530" y="6690779"/>
                  </a:lnTo>
                  <a:lnTo>
                    <a:pt x="2789059" y="6690779"/>
                  </a:lnTo>
                  <a:lnTo>
                    <a:pt x="2772118" y="6692976"/>
                  </a:lnTo>
                  <a:lnTo>
                    <a:pt x="2757881" y="6699555"/>
                  </a:lnTo>
                  <a:lnTo>
                    <a:pt x="2746349" y="6710527"/>
                  </a:lnTo>
                  <a:lnTo>
                    <a:pt x="2737535" y="6725882"/>
                  </a:lnTo>
                  <a:lnTo>
                    <a:pt x="2737535" y="6692646"/>
                  </a:lnTo>
                  <a:lnTo>
                    <a:pt x="2708414" y="6692646"/>
                  </a:lnTo>
                  <a:lnTo>
                    <a:pt x="2708033" y="6881939"/>
                  </a:lnTo>
                  <a:lnTo>
                    <a:pt x="2737535" y="6881939"/>
                  </a:lnTo>
                  <a:lnTo>
                    <a:pt x="2737535" y="6778523"/>
                  </a:lnTo>
                  <a:lnTo>
                    <a:pt x="2738348" y="6766915"/>
                  </a:lnTo>
                  <a:lnTo>
                    <a:pt x="2757551" y="6728333"/>
                  </a:lnTo>
                  <a:lnTo>
                    <a:pt x="2760891" y="6725882"/>
                  </a:lnTo>
                  <a:lnTo>
                    <a:pt x="2765348" y="6722605"/>
                  </a:lnTo>
                  <a:lnTo>
                    <a:pt x="2773984" y="6719176"/>
                  </a:lnTo>
                  <a:lnTo>
                    <a:pt x="2783459" y="6718033"/>
                  </a:lnTo>
                  <a:lnTo>
                    <a:pt x="2788932" y="6718033"/>
                  </a:lnTo>
                  <a:lnTo>
                    <a:pt x="2794279" y="6718909"/>
                  </a:lnTo>
                  <a:lnTo>
                    <a:pt x="2799511" y="6720649"/>
                  </a:lnTo>
                  <a:lnTo>
                    <a:pt x="2799511" y="6718033"/>
                  </a:lnTo>
                  <a:lnTo>
                    <a:pt x="2799511" y="6691528"/>
                  </a:lnTo>
                  <a:close/>
                </a:path>
                <a:path w="4853940" h="10503535">
                  <a:moveTo>
                    <a:pt x="2929051" y="4709579"/>
                  </a:moveTo>
                  <a:lnTo>
                    <a:pt x="2927642" y="4690122"/>
                  </a:lnTo>
                  <a:lnTo>
                    <a:pt x="2927578" y="4689233"/>
                  </a:lnTo>
                  <a:lnTo>
                    <a:pt x="2923171" y="4670755"/>
                  </a:lnTo>
                  <a:lnTo>
                    <a:pt x="2915818" y="4654143"/>
                  </a:lnTo>
                  <a:lnTo>
                    <a:pt x="2905531" y="4639399"/>
                  </a:lnTo>
                  <a:lnTo>
                    <a:pt x="2903944" y="4637900"/>
                  </a:lnTo>
                  <a:lnTo>
                    <a:pt x="2898419" y="4632693"/>
                  </a:lnTo>
                  <a:lnTo>
                    <a:pt x="2898419" y="4709579"/>
                  </a:lnTo>
                  <a:lnTo>
                    <a:pt x="2898419" y="4710328"/>
                  </a:lnTo>
                  <a:lnTo>
                    <a:pt x="2889834" y="4749851"/>
                  </a:lnTo>
                  <a:lnTo>
                    <a:pt x="2852826" y="4779632"/>
                  </a:lnTo>
                  <a:lnTo>
                    <a:pt x="2839453" y="4780889"/>
                  </a:lnTo>
                  <a:lnTo>
                    <a:pt x="2827261" y="4779632"/>
                  </a:lnTo>
                  <a:lnTo>
                    <a:pt x="2827109" y="4779632"/>
                  </a:lnTo>
                  <a:lnTo>
                    <a:pt x="2790774" y="4749368"/>
                  </a:lnTo>
                  <a:lnTo>
                    <a:pt x="2781985" y="4710328"/>
                  </a:lnTo>
                  <a:lnTo>
                    <a:pt x="2781985" y="4709579"/>
                  </a:lnTo>
                  <a:lnTo>
                    <a:pt x="2790571" y="4669841"/>
                  </a:lnTo>
                  <a:lnTo>
                    <a:pt x="2826728" y="4639208"/>
                  </a:lnTo>
                  <a:lnTo>
                    <a:pt x="2839453" y="4637900"/>
                  </a:lnTo>
                  <a:lnTo>
                    <a:pt x="2853677" y="4639208"/>
                  </a:lnTo>
                  <a:lnTo>
                    <a:pt x="2853499" y="4639208"/>
                  </a:lnTo>
                  <a:lnTo>
                    <a:pt x="2865780" y="4643132"/>
                  </a:lnTo>
                  <a:lnTo>
                    <a:pt x="2865640" y="4643132"/>
                  </a:lnTo>
                  <a:lnTo>
                    <a:pt x="2875635" y="4649457"/>
                  </a:lnTo>
                  <a:lnTo>
                    <a:pt x="2883878" y="4658436"/>
                  </a:lnTo>
                  <a:lnTo>
                    <a:pt x="2890253" y="4669218"/>
                  </a:lnTo>
                  <a:lnTo>
                    <a:pt x="2894800" y="4681398"/>
                  </a:lnTo>
                  <a:lnTo>
                    <a:pt x="2897530" y="4694974"/>
                  </a:lnTo>
                  <a:lnTo>
                    <a:pt x="2898419" y="4709579"/>
                  </a:lnTo>
                  <a:lnTo>
                    <a:pt x="2898419" y="4632693"/>
                  </a:lnTo>
                  <a:lnTo>
                    <a:pt x="2892717" y="4627308"/>
                  </a:lnTo>
                  <a:lnTo>
                    <a:pt x="2877439" y="4618672"/>
                  </a:lnTo>
                  <a:lnTo>
                    <a:pt x="2859836" y="4613541"/>
                  </a:lnTo>
                  <a:lnTo>
                    <a:pt x="2860230" y="4613541"/>
                  </a:lnTo>
                  <a:lnTo>
                    <a:pt x="2839453" y="4611763"/>
                  </a:lnTo>
                  <a:lnTo>
                    <a:pt x="2820759" y="4613541"/>
                  </a:lnTo>
                  <a:lnTo>
                    <a:pt x="2803893" y="4618863"/>
                  </a:lnTo>
                  <a:lnTo>
                    <a:pt x="2764993" y="4655032"/>
                  </a:lnTo>
                  <a:lnTo>
                    <a:pt x="2751404" y="4709579"/>
                  </a:lnTo>
                  <a:lnTo>
                    <a:pt x="2751340" y="4710328"/>
                  </a:lnTo>
                  <a:lnTo>
                    <a:pt x="2757106" y="4748136"/>
                  </a:lnTo>
                  <a:lnTo>
                    <a:pt x="2787853" y="4791697"/>
                  </a:lnTo>
                  <a:lnTo>
                    <a:pt x="2839453" y="4807026"/>
                  </a:lnTo>
                  <a:lnTo>
                    <a:pt x="2858973" y="4805324"/>
                  </a:lnTo>
                  <a:lnTo>
                    <a:pt x="2859163" y="4805324"/>
                  </a:lnTo>
                  <a:lnTo>
                    <a:pt x="2876473" y="4800206"/>
                  </a:lnTo>
                  <a:lnTo>
                    <a:pt x="2876613" y="4800206"/>
                  </a:lnTo>
                  <a:lnTo>
                    <a:pt x="2892094" y="4791481"/>
                  </a:lnTo>
                  <a:lnTo>
                    <a:pt x="2903550" y="4780889"/>
                  </a:lnTo>
                  <a:lnTo>
                    <a:pt x="2905163" y="4779403"/>
                  </a:lnTo>
                  <a:lnTo>
                    <a:pt x="2915615" y="4764671"/>
                  </a:lnTo>
                  <a:lnTo>
                    <a:pt x="2923082" y="4748136"/>
                  </a:lnTo>
                  <a:lnTo>
                    <a:pt x="2927553" y="4729772"/>
                  </a:lnTo>
                  <a:lnTo>
                    <a:pt x="2929001" y="4710328"/>
                  </a:lnTo>
                  <a:lnTo>
                    <a:pt x="2929051" y="4709579"/>
                  </a:lnTo>
                  <a:close/>
                </a:path>
                <a:path w="4853940" h="10503535">
                  <a:moveTo>
                    <a:pt x="2987357" y="6617983"/>
                  </a:moveTo>
                  <a:lnTo>
                    <a:pt x="2957868" y="6617983"/>
                  </a:lnTo>
                  <a:lnTo>
                    <a:pt x="2957868" y="6721399"/>
                  </a:lnTo>
                  <a:lnTo>
                    <a:pt x="2957868" y="6785991"/>
                  </a:lnTo>
                  <a:lnTo>
                    <a:pt x="2948622" y="6831000"/>
                  </a:lnTo>
                  <a:lnTo>
                    <a:pt x="2913367" y="6856971"/>
                  </a:lnTo>
                  <a:lnTo>
                    <a:pt x="2902242" y="6858038"/>
                  </a:lnTo>
                  <a:lnTo>
                    <a:pt x="2892412" y="6856971"/>
                  </a:lnTo>
                  <a:lnTo>
                    <a:pt x="2891663" y="6856971"/>
                  </a:lnTo>
                  <a:lnTo>
                    <a:pt x="2857995" y="6828752"/>
                  </a:lnTo>
                  <a:lnTo>
                    <a:pt x="2849600" y="6789344"/>
                  </a:lnTo>
                  <a:lnTo>
                    <a:pt x="2850553" y="6772821"/>
                  </a:lnTo>
                  <a:lnTo>
                    <a:pt x="2864904" y="6735585"/>
                  </a:lnTo>
                  <a:lnTo>
                    <a:pt x="2904109" y="6716547"/>
                  </a:lnTo>
                  <a:lnTo>
                    <a:pt x="2913977" y="6717589"/>
                  </a:lnTo>
                  <a:lnTo>
                    <a:pt x="2948419" y="6742938"/>
                  </a:lnTo>
                  <a:lnTo>
                    <a:pt x="2957868" y="6785991"/>
                  </a:lnTo>
                  <a:lnTo>
                    <a:pt x="2957868" y="6721399"/>
                  </a:lnTo>
                  <a:lnTo>
                    <a:pt x="2953918" y="6716547"/>
                  </a:lnTo>
                  <a:lnTo>
                    <a:pt x="2946577" y="6707518"/>
                  </a:lnTo>
                  <a:lnTo>
                    <a:pt x="2933230" y="6697599"/>
                  </a:lnTo>
                  <a:lnTo>
                    <a:pt x="2917825" y="6691643"/>
                  </a:lnTo>
                  <a:lnTo>
                    <a:pt x="2900375" y="6689661"/>
                  </a:lnTo>
                  <a:lnTo>
                    <a:pt x="2883268" y="6691389"/>
                  </a:lnTo>
                  <a:lnTo>
                    <a:pt x="2841764" y="6717284"/>
                  </a:lnTo>
                  <a:lnTo>
                    <a:pt x="2820403" y="6767830"/>
                  </a:lnTo>
                  <a:lnTo>
                    <a:pt x="2818981" y="6788975"/>
                  </a:lnTo>
                  <a:lnTo>
                    <a:pt x="2820314" y="6808203"/>
                  </a:lnTo>
                  <a:lnTo>
                    <a:pt x="2840317" y="6856971"/>
                  </a:lnTo>
                  <a:lnTo>
                    <a:pt x="2881782" y="6883171"/>
                  </a:lnTo>
                  <a:lnTo>
                    <a:pt x="2899626" y="6884924"/>
                  </a:lnTo>
                  <a:lnTo>
                    <a:pt x="2917545" y="6882981"/>
                  </a:lnTo>
                  <a:lnTo>
                    <a:pt x="2933230" y="6877177"/>
                  </a:lnTo>
                  <a:lnTo>
                    <a:pt x="2946666" y="6867487"/>
                  </a:lnTo>
                  <a:lnTo>
                    <a:pt x="2954477" y="6858038"/>
                  </a:lnTo>
                  <a:lnTo>
                    <a:pt x="2957868" y="6853936"/>
                  </a:lnTo>
                  <a:lnTo>
                    <a:pt x="2957868" y="6881939"/>
                  </a:lnTo>
                  <a:lnTo>
                    <a:pt x="2987357" y="6881939"/>
                  </a:lnTo>
                  <a:lnTo>
                    <a:pt x="2987357" y="6853936"/>
                  </a:lnTo>
                  <a:lnTo>
                    <a:pt x="2987357" y="6721399"/>
                  </a:lnTo>
                  <a:lnTo>
                    <a:pt x="2987357" y="6617983"/>
                  </a:lnTo>
                  <a:close/>
                </a:path>
                <a:path w="4853940" h="10503535">
                  <a:moveTo>
                    <a:pt x="2997949" y="4778400"/>
                  </a:moveTo>
                  <a:lnTo>
                    <a:pt x="2995828" y="4773180"/>
                  </a:lnTo>
                  <a:lnTo>
                    <a:pt x="2987370" y="4764710"/>
                  </a:lnTo>
                  <a:lnTo>
                    <a:pt x="2982137" y="4762601"/>
                  </a:lnTo>
                  <a:lnTo>
                    <a:pt x="2969691" y="4762601"/>
                  </a:lnTo>
                  <a:lnTo>
                    <a:pt x="2964472" y="4764710"/>
                  </a:lnTo>
                  <a:lnTo>
                    <a:pt x="2956001" y="4773180"/>
                  </a:lnTo>
                  <a:lnTo>
                    <a:pt x="2953893" y="4778400"/>
                  </a:lnTo>
                  <a:lnTo>
                    <a:pt x="2953893" y="4790846"/>
                  </a:lnTo>
                  <a:lnTo>
                    <a:pt x="2956001" y="4796079"/>
                  </a:lnTo>
                  <a:lnTo>
                    <a:pt x="2964472" y="4804537"/>
                  </a:lnTo>
                  <a:lnTo>
                    <a:pt x="2969691" y="4806658"/>
                  </a:lnTo>
                  <a:lnTo>
                    <a:pt x="2982137" y="4806658"/>
                  </a:lnTo>
                  <a:lnTo>
                    <a:pt x="2987370" y="4804537"/>
                  </a:lnTo>
                  <a:lnTo>
                    <a:pt x="2995828" y="4796079"/>
                  </a:lnTo>
                  <a:lnTo>
                    <a:pt x="2997949" y="4790846"/>
                  </a:lnTo>
                  <a:lnTo>
                    <a:pt x="2997949" y="4778400"/>
                  </a:lnTo>
                  <a:close/>
                </a:path>
                <a:path w="4853940" h="10503535">
                  <a:moveTo>
                    <a:pt x="2998673" y="3654145"/>
                  </a:moveTo>
                  <a:lnTo>
                    <a:pt x="2998495" y="3651529"/>
                  </a:lnTo>
                  <a:lnTo>
                    <a:pt x="2997365" y="3634435"/>
                  </a:lnTo>
                  <a:lnTo>
                    <a:pt x="2993440" y="3617087"/>
                  </a:lnTo>
                  <a:lnTo>
                    <a:pt x="2986913" y="3602139"/>
                  </a:lnTo>
                  <a:lnTo>
                    <a:pt x="2979928" y="3592550"/>
                  </a:lnTo>
                  <a:lnTo>
                    <a:pt x="2977756" y="3589553"/>
                  </a:lnTo>
                  <a:lnTo>
                    <a:pt x="2969171" y="3582035"/>
                  </a:lnTo>
                  <a:lnTo>
                    <a:pt x="2969171" y="3651529"/>
                  </a:lnTo>
                  <a:lnTo>
                    <a:pt x="2867622" y="3651529"/>
                  </a:lnTo>
                  <a:lnTo>
                    <a:pt x="2885173" y="3607854"/>
                  </a:lnTo>
                  <a:lnTo>
                    <a:pt x="2921393" y="3592550"/>
                  </a:lnTo>
                  <a:lnTo>
                    <a:pt x="2932823" y="3593503"/>
                  </a:lnTo>
                  <a:lnTo>
                    <a:pt x="2932226" y="3593503"/>
                  </a:lnTo>
                  <a:lnTo>
                    <a:pt x="2941358" y="3596094"/>
                  </a:lnTo>
                  <a:lnTo>
                    <a:pt x="2968383" y="3632911"/>
                  </a:lnTo>
                  <a:lnTo>
                    <a:pt x="2969171" y="3651529"/>
                  </a:lnTo>
                  <a:lnTo>
                    <a:pt x="2969171" y="3582035"/>
                  </a:lnTo>
                  <a:lnTo>
                    <a:pt x="2966402" y="3579596"/>
                  </a:lnTo>
                  <a:lnTo>
                    <a:pt x="2953220" y="3572472"/>
                  </a:lnTo>
                  <a:lnTo>
                    <a:pt x="2938208" y="3568204"/>
                  </a:lnTo>
                  <a:lnTo>
                    <a:pt x="2921393" y="3566782"/>
                  </a:lnTo>
                  <a:lnTo>
                    <a:pt x="2903753" y="3568420"/>
                  </a:lnTo>
                  <a:lnTo>
                    <a:pt x="2860903" y="3592919"/>
                  </a:lnTo>
                  <a:lnTo>
                    <a:pt x="2838856" y="3642830"/>
                  </a:lnTo>
                  <a:lnTo>
                    <a:pt x="2837383" y="3664229"/>
                  </a:lnTo>
                  <a:lnTo>
                    <a:pt x="2839021" y="3684828"/>
                  </a:lnTo>
                  <a:lnTo>
                    <a:pt x="2863519" y="3734041"/>
                  </a:lnTo>
                  <a:lnTo>
                    <a:pt x="2912516" y="3758539"/>
                  </a:lnTo>
                  <a:lnTo>
                    <a:pt x="2932963" y="3760178"/>
                  </a:lnTo>
                  <a:lnTo>
                    <a:pt x="2948216" y="3759454"/>
                  </a:lnTo>
                  <a:lnTo>
                    <a:pt x="2962262" y="3757282"/>
                  </a:lnTo>
                  <a:lnTo>
                    <a:pt x="2975102" y="3753662"/>
                  </a:lnTo>
                  <a:lnTo>
                    <a:pt x="2986722" y="3748595"/>
                  </a:lnTo>
                  <a:lnTo>
                    <a:pt x="2986722" y="3734041"/>
                  </a:lnTo>
                  <a:lnTo>
                    <a:pt x="2986722" y="3720973"/>
                  </a:lnTo>
                  <a:lnTo>
                    <a:pt x="2976410" y="3726688"/>
                  </a:lnTo>
                  <a:lnTo>
                    <a:pt x="2964510" y="3730777"/>
                  </a:lnTo>
                  <a:lnTo>
                    <a:pt x="2951022" y="3733228"/>
                  </a:lnTo>
                  <a:lnTo>
                    <a:pt x="2935948" y="3734041"/>
                  </a:lnTo>
                  <a:lnTo>
                    <a:pt x="2923819" y="3733228"/>
                  </a:lnTo>
                  <a:lnTo>
                    <a:pt x="2922613" y="3733228"/>
                  </a:lnTo>
                  <a:lnTo>
                    <a:pt x="2880855" y="3710825"/>
                  </a:lnTo>
                  <a:lnTo>
                    <a:pt x="2867622" y="3676167"/>
                  </a:lnTo>
                  <a:lnTo>
                    <a:pt x="2996806" y="3676167"/>
                  </a:lnTo>
                  <a:lnTo>
                    <a:pt x="2998051" y="3669449"/>
                  </a:lnTo>
                  <a:lnTo>
                    <a:pt x="2998673" y="3662108"/>
                  </a:lnTo>
                  <a:lnTo>
                    <a:pt x="2998673" y="3654145"/>
                  </a:lnTo>
                  <a:close/>
                </a:path>
                <a:path w="4853940" h="10503535">
                  <a:moveTo>
                    <a:pt x="3402431" y="1009243"/>
                  </a:moveTo>
                  <a:lnTo>
                    <a:pt x="3344227" y="1009243"/>
                  </a:lnTo>
                  <a:lnTo>
                    <a:pt x="3344227" y="897153"/>
                  </a:lnTo>
                  <a:lnTo>
                    <a:pt x="3315525" y="897153"/>
                  </a:lnTo>
                  <a:lnTo>
                    <a:pt x="3315525" y="1032916"/>
                  </a:lnTo>
                  <a:lnTo>
                    <a:pt x="3402431" y="1032916"/>
                  </a:lnTo>
                  <a:lnTo>
                    <a:pt x="3402431" y="1009243"/>
                  </a:lnTo>
                  <a:close/>
                </a:path>
                <a:path w="4853940" h="10503535">
                  <a:moveTo>
                    <a:pt x="3523653" y="934148"/>
                  </a:moveTo>
                  <a:lnTo>
                    <a:pt x="3521735" y="926185"/>
                  </a:lnTo>
                  <a:lnTo>
                    <a:pt x="3518624" y="920623"/>
                  </a:lnTo>
                  <a:lnTo>
                    <a:pt x="3514090" y="912355"/>
                  </a:lnTo>
                  <a:lnTo>
                    <a:pt x="3508565" y="906945"/>
                  </a:lnTo>
                  <a:lnTo>
                    <a:pt x="3501313" y="903058"/>
                  </a:lnTo>
                  <a:lnTo>
                    <a:pt x="3495598" y="900468"/>
                  </a:lnTo>
                  <a:lnTo>
                    <a:pt x="3494087" y="900036"/>
                  </a:lnTo>
                  <a:lnTo>
                    <a:pt x="3494087" y="938644"/>
                  </a:lnTo>
                  <a:lnTo>
                    <a:pt x="3494087" y="947623"/>
                  </a:lnTo>
                  <a:lnTo>
                    <a:pt x="3475151" y="965898"/>
                  </a:lnTo>
                  <a:lnTo>
                    <a:pt x="3450145" y="965898"/>
                  </a:lnTo>
                  <a:lnTo>
                    <a:pt x="3450145" y="920623"/>
                  </a:lnTo>
                  <a:lnTo>
                    <a:pt x="3475063" y="920623"/>
                  </a:lnTo>
                  <a:lnTo>
                    <a:pt x="3479660" y="921575"/>
                  </a:lnTo>
                  <a:lnTo>
                    <a:pt x="3483279" y="923467"/>
                  </a:lnTo>
                  <a:lnTo>
                    <a:pt x="3486912" y="925322"/>
                  </a:lnTo>
                  <a:lnTo>
                    <a:pt x="3489604" y="927950"/>
                  </a:lnTo>
                  <a:lnTo>
                    <a:pt x="3491369" y="931354"/>
                  </a:lnTo>
                  <a:lnTo>
                    <a:pt x="3493185" y="934720"/>
                  </a:lnTo>
                  <a:lnTo>
                    <a:pt x="3494087" y="938644"/>
                  </a:lnTo>
                  <a:lnTo>
                    <a:pt x="3494087" y="900036"/>
                  </a:lnTo>
                  <a:lnTo>
                    <a:pt x="3489299" y="898626"/>
                  </a:lnTo>
                  <a:lnTo>
                    <a:pt x="3482429" y="897521"/>
                  </a:lnTo>
                  <a:lnTo>
                    <a:pt x="3474999" y="897153"/>
                  </a:lnTo>
                  <a:lnTo>
                    <a:pt x="3421430" y="897153"/>
                  </a:lnTo>
                  <a:lnTo>
                    <a:pt x="3421430" y="1032916"/>
                  </a:lnTo>
                  <a:lnTo>
                    <a:pt x="3450145" y="1032916"/>
                  </a:lnTo>
                  <a:lnTo>
                    <a:pt x="3450145" y="988898"/>
                  </a:lnTo>
                  <a:lnTo>
                    <a:pt x="3474262" y="988898"/>
                  </a:lnTo>
                  <a:lnTo>
                    <a:pt x="3513937" y="973912"/>
                  </a:lnTo>
                  <a:lnTo>
                    <a:pt x="3523653" y="952169"/>
                  </a:lnTo>
                  <a:lnTo>
                    <a:pt x="3523653" y="934148"/>
                  </a:lnTo>
                  <a:close/>
                </a:path>
                <a:path w="4853940" h="10503535">
                  <a:moveTo>
                    <a:pt x="3654856" y="897153"/>
                  </a:moveTo>
                  <a:lnTo>
                    <a:pt x="3626154" y="897153"/>
                  </a:lnTo>
                  <a:lnTo>
                    <a:pt x="3626154" y="988034"/>
                  </a:lnTo>
                  <a:lnTo>
                    <a:pt x="3624999" y="992632"/>
                  </a:lnTo>
                  <a:lnTo>
                    <a:pt x="3622713" y="996657"/>
                  </a:lnTo>
                  <a:lnTo>
                    <a:pt x="3620452" y="1000671"/>
                  </a:lnTo>
                  <a:lnTo>
                    <a:pt x="3617252" y="1003833"/>
                  </a:lnTo>
                  <a:lnTo>
                    <a:pt x="3608984" y="1008430"/>
                  </a:lnTo>
                  <a:lnTo>
                    <a:pt x="3604145" y="1009573"/>
                  </a:lnTo>
                  <a:lnTo>
                    <a:pt x="3593058" y="1009573"/>
                  </a:lnTo>
                  <a:lnTo>
                    <a:pt x="3570998" y="988034"/>
                  </a:lnTo>
                  <a:lnTo>
                    <a:pt x="3570998" y="897153"/>
                  </a:lnTo>
                  <a:lnTo>
                    <a:pt x="3542296" y="897153"/>
                  </a:lnTo>
                  <a:lnTo>
                    <a:pt x="3542296" y="985316"/>
                  </a:lnTo>
                  <a:lnTo>
                    <a:pt x="3542766" y="992632"/>
                  </a:lnTo>
                  <a:lnTo>
                    <a:pt x="3563035" y="1025245"/>
                  </a:lnTo>
                  <a:lnTo>
                    <a:pt x="3598583" y="1034834"/>
                  </a:lnTo>
                  <a:lnTo>
                    <a:pt x="3606736" y="1034453"/>
                  </a:lnTo>
                  <a:lnTo>
                    <a:pt x="3643896" y="1016558"/>
                  </a:lnTo>
                  <a:lnTo>
                    <a:pt x="3648684" y="1009573"/>
                  </a:lnTo>
                  <a:lnTo>
                    <a:pt x="3650869" y="1005497"/>
                  </a:lnTo>
                  <a:lnTo>
                    <a:pt x="3653078" y="999236"/>
                  </a:lnTo>
                  <a:lnTo>
                    <a:pt x="3654387" y="992632"/>
                  </a:lnTo>
                  <a:lnTo>
                    <a:pt x="3654856" y="985316"/>
                  </a:lnTo>
                  <a:lnTo>
                    <a:pt x="3654856" y="897153"/>
                  </a:lnTo>
                  <a:close/>
                </a:path>
                <a:path w="4853940" h="10503535">
                  <a:moveTo>
                    <a:pt x="3841458" y="944676"/>
                  </a:moveTo>
                  <a:lnTo>
                    <a:pt x="3840619" y="937590"/>
                  </a:lnTo>
                  <a:lnTo>
                    <a:pt x="3840530" y="936815"/>
                  </a:lnTo>
                  <a:lnTo>
                    <a:pt x="3838410" y="929830"/>
                  </a:lnTo>
                  <a:lnTo>
                    <a:pt x="3835095" y="923734"/>
                  </a:lnTo>
                  <a:lnTo>
                    <a:pt x="3833469" y="920686"/>
                  </a:lnTo>
                  <a:lnTo>
                    <a:pt x="3831831" y="917638"/>
                  </a:lnTo>
                  <a:lnTo>
                    <a:pt x="3797693" y="896404"/>
                  </a:lnTo>
                  <a:lnTo>
                    <a:pt x="3790391" y="895299"/>
                  </a:lnTo>
                  <a:lnTo>
                    <a:pt x="3782530" y="895299"/>
                  </a:lnTo>
                  <a:lnTo>
                    <a:pt x="3743528" y="908062"/>
                  </a:lnTo>
                  <a:lnTo>
                    <a:pt x="3721379" y="944486"/>
                  </a:lnTo>
                  <a:lnTo>
                    <a:pt x="3719296" y="965034"/>
                  </a:lnTo>
                  <a:lnTo>
                    <a:pt x="3719753" y="974712"/>
                  </a:lnTo>
                  <a:lnTo>
                    <a:pt x="3737292" y="1016495"/>
                  </a:lnTo>
                  <a:lnTo>
                    <a:pt x="3773690" y="1034249"/>
                  </a:lnTo>
                  <a:lnTo>
                    <a:pt x="3782530" y="1034770"/>
                  </a:lnTo>
                  <a:lnTo>
                    <a:pt x="3791242" y="1034770"/>
                  </a:lnTo>
                  <a:lnTo>
                    <a:pt x="3828872" y="1015568"/>
                  </a:lnTo>
                  <a:lnTo>
                    <a:pt x="3833406" y="1009383"/>
                  </a:lnTo>
                  <a:lnTo>
                    <a:pt x="3838765" y="999020"/>
                  </a:lnTo>
                  <a:lnTo>
                    <a:pt x="3838829" y="998880"/>
                  </a:lnTo>
                  <a:lnTo>
                    <a:pt x="3840708" y="992873"/>
                  </a:lnTo>
                  <a:lnTo>
                    <a:pt x="3841458" y="986637"/>
                  </a:lnTo>
                  <a:lnTo>
                    <a:pt x="3812425" y="986510"/>
                  </a:lnTo>
                  <a:lnTo>
                    <a:pt x="3811765" y="990130"/>
                  </a:lnTo>
                  <a:lnTo>
                    <a:pt x="3810571" y="993355"/>
                  </a:lnTo>
                  <a:lnTo>
                    <a:pt x="3808958" y="996010"/>
                  </a:lnTo>
                  <a:lnTo>
                    <a:pt x="3807244" y="998880"/>
                  </a:lnTo>
                  <a:lnTo>
                    <a:pt x="3807168" y="999020"/>
                  </a:lnTo>
                  <a:lnTo>
                    <a:pt x="3805047" y="1001420"/>
                  </a:lnTo>
                  <a:lnTo>
                    <a:pt x="3786835" y="1009383"/>
                  </a:lnTo>
                  <a:lnTo>
                    <a:pt x="3776141" y="1009383"/>
                  </a:lnTo>
                  <a:lnTo>
                    <a:pt x="3748392" y="974712"/>
                  </a:lnTo>
                  <a:lnTo>
                    <a:pt x="3748392" y="955624"/>
                  </a:lnTo>
                  <a:lnTo>
                    <a:pt x="3770045" y="922426"/>
                  </a:lnTo>
                  <a:lnTo>
                    <a:pt x="3776167" y="920686"/>
                  </a:lnTo>
                  <a:lnTo>
                    <a:pt x="3787089" y="920686"/>
                  </a:lnTo>
                  <a:lnTo>
                    <a:pt x="3812425" y="944676"/>
                  </a:lnTo>
                  <a:lnTo>
                    <a:pt x="3841458" y="944676"/>
                  </a:lnTo>
                  <a:close/>
                </a:path>
                <a:path w="4853940" h="10503535">
                  <a:moveTo>
                    <a:pt x="3947884" y="958189"/>
                  </a:moveTo>
                  <a:lnTo>
                    <a:pt x="3919855" y="931481"/>
                  </a:lnTo>
                  <a:lnTo>
                    <a:pt x="3919855" y="985710"/>
                  </a:lnTo>
                  <a:lnTo>
                    <a:pt x="3919855" y="1000099"/>
                  </a:lnTo>
                  <a:lnTo>
                    <a:pt x="3902786" y="1015352"/>
                  </a:lnTo>
                  <a:lnTo>
                    <a:pt x="3894302" y="1015352"/>
                  </a:lnTo>
                  <a:lnTo>
                    <a:pt x="3890721" y="1014349"/>
                  </a:lnTo>
                  <a:lnTo>
                    <a:pt x="3887901" y="1012367"/>
                  </a:lnTo>
                  <a:lnTo>
                    <a:pt x="3885107" y="1010335"/>
                  </a:lnTo>
                  <a:lnTo>
                    <a:pt x="3883723" y="1007389"/>
                  </a:lnTo>
                  <a:lnTo>
                    <a:pt x="3883723" y="1000899"/>
                  </a:lnTo>
                  <a:lnTo>
                    <a:pt x="3884371" y="998816"/>
                  </a:lnTo>
                  <a:lnTo>
                    <a:pt x="3884409" y="998689"/>
                  </a:lnTo>
                  <a:lnTo>
                    <a:pt x="3885781" y="996924"/>
                  </a:lnTo>
                  <a:lnTo>
                    <a:pt x="3887152" y="995108"/>
                  </a:lnTo>
                  <a:lnTo>
                    <a:pt x="3889070" y="993673"/>
                  </a:lnTo>
                  <a:lnTo>
                    <a:pt x="3894023" y="991552"/>
                  </a:lnTo>
                  <a:lnTo>
                    <a:pt x="3896918" y="990777"/>
                  </a:lnTo>
                  <a:lnTo>
                    <a:pt x="3905402" y="989558"/>
                  </a:lnTo>
                  <a:lnTo>
                    <a:pt x="3907294" y="989253"/>
                  </a:lnTo>
                  <a:lnTo>
                    <a:pt x="3919855" y="985710"/>
                  </a:lnTo>
                  <a:lnTo>
                    <a:pt x="3919855" y="931481"/>
                  </a:lnTo>
                  <a:lnTo>
                    <a:pt x="3915740" y="930427"/>
                  </a:lnTo>
                  <a:lnTo>
                    <a:pt x="3910330" y="929767"/>
                  </a:lnTo>
                  <a:lnTo>
                    <a:pt x="3896537" y="929767"/>
                  </a:lnTo>
                  <a:lnTo>
                    <a:pt x="3889375" y="930998"/>
                  </a:lnTo>
                  <a:lnTo>
                    <a:pt x="3877043" y="935913"/>
                  </a:lnTo>
                  <a:lnTo>
                    <a:pt x="3872026" y="939406"/>
                  </a:lnTo>
                  <a:lnTo>
                    <a:pt x="3868140" y="943952"/>
                  </a:lnTo>
                  <a:lnTo>
                    <a:pt x="3864254" y="948461"/>
                  </a:lnTo>
                  <a:lnTo>
                    <a:pt x="3861638" y="953833"/>
                  </a:lnTo>
                  <a:lnTo>
                    <a:pt x="3860317" y="959993"/>
                  </a:lnTo>
                  <a:lnTo>
                    <a:pt x="3886441" y="962113"/>
                  </a:lnTo>
                  <a:lnTo>
                    <a:pt x="3887406" y="958761"/>
                  </a:lnTo>
                  <a:lnTo>
                    <a:pt x="3889286" y="956132"/>
                  </a:lnTo>
                  <a:lnTo>
                    <a:pt x="3889400" y="955979"/>
                  </a:lnTo>
                  <a:lnTo>
                    <a:pt x="3892321" y="953833"/>
                  </a:lnTo>
                  <a:lnTo>
                    <a:pt x="3895382" y="951534"/>
                  </a:lnTo>
                  <a:lnTo>
                    <a:pt x="3899458" y="950379"/>
                  </a:lnTo>
                  <a:lnTo>
                    <a:pt x="3909352" y="950379"/>
                  </a:lnTo>
                  <a:lnTo>
                    <a:pt x="3913060" y="951534"/>
                  </a:lnTo>
                  <a:lnTo>
                    <a:pt x="3915676" y="953833"/>
                  </a:lnTo>
                  <a:lnTo>
                    <a:pt x="3918331" y="956132"/>
                  </a:lnTo>
                  <a:lnTo>
                    <a:pt x="3919651" y="959370"/>
                  </a:lnTo>
                  <a:lnTo>
                    <a:pt x="3919651" y="966139"/>
                  </a:lnTo>
                  <a:lnTo>
                    <a:pt x="3889959" y="973607"/>
                  </a:lnTo>
                  <a:lnTo>
                    <a:pt x="3885133" y="974445"/>
                  </a:lnTo>
                  <a:lnTo>
                    <a:pt x="3856748" y="1011212"/>
                  </a:lnTo>
                  <a:lnTo>
                    <a:pt x="3858196" y="1016800"/>
                  </a:lnTo>
                  <a:lnTo>
                    <a:pt x="3884053" y="1034834"/>
                  </a:lnTo>
                  <a:lnTo>
                    <a:pt x="3895585" y="1034834"/>
                  </a:lnTo>
                  <a:lnTo>
                    <a:pt x="3920312" y="1018794"/>
                  </a:lnTo>
                  <a:lnTo>
                    <a:pt x="3921112" y="1018794"/>
                  </a:lnTo>
                  <a:lnTo>
                    <a:pt x="3921112" y="1032916"/>
                  </a:lnTo>
                  <a:lnTo>
                    <a:pt x="3947884" y="1032916"/>
                  </a:lnTo>
                  <a:lnTo>
                    <a:pt x="3947884" y="1018794"/>
                  </a:lnTo>
                  <a:lnTo>
                    <a:pt x="3947884" y="1015352"/>
                  </a:lnTo>
                  <a:lnTo>
                    <a:pt x="3947884" y="985710"/>
                  </a:lnTo>
                  <a:lnTo>
                    <a:pt x="3947884" y="958189"/>
                  </a:lnTo>
                  <a:close/>
                </a:path>
                <a:path w="4853940" h="10503535">
                  <a:moveTo>
                    <a:pt x="4031577" y="930630"/>
                  </a:moveTo>
                  <a:lnTo>
                    <a:pt x="4030345" y="930325"/>
                  </a:lnTo>
                  <a:lnTo>
                    <a:pt x="4028910" y="930071"/>
                  </a:lnTo>
                  <a:lnTo>
                    <a:pt x="4025633" y="929728"/>
                  </a:lnTo>
                  <a:lnTo>
                    <a:pt x="4016718" y="929728"/>
                  </a:lnTo>
                  <a:lnTo>
                    <a:pt x="4011955" y="931265"/>
                  </a:lnTo>
                  <a:lnTo>
                    <a:pt x="4007586" y="934542"/>
                  </a:lnTo>
                  <a:lnTo>
                    <a:pt x="4003205" y="937768"/>
                  </a:lnTo>
                  <a:lnTo>
                    <a:pt x="4000093" y="942543"/>
                  </a:lnTo>
                  <a:lnTo>
                    <a:pt x="3998239" y="948855"/>
                  </a:lnTo>
                  <a:lnTo>
                    <a:pt x="3997172" y="948855"/>
                  </a:lnTo>
                  <a:lnTo>
                    <a:pt x="3997172" y="931087"/>
                  </a:lnTo>
                  <a:lnTo>
                    <a:pt x="3969804" y="931087"/>
                  </a:lnTo>
                  <a:lnTo>
                    <a:pt x="3969804" y="1032916"/>
                  </a:lnTo>
                  <a:lnTo>
                    <a:pt x="3998036" y="1032916"/>
                  </a:lnTo>
                  <a:lnTo>
                    <a:pt x="3998036" y="971156"/>
                  </a:lnTo>
                  <a:lnTo>
                    <a:pt x="3998963" y="967486"/>
                  </a:lnTo>
                  <a:lnTo>
                    <a:pt x="4015498" y="954163"/>
                  </a:lnTo>
                  <a:lnTo>
                    <a:pt x="4021594" y="954163"/>
                  </a:lnTo>
                  <a:lnTo>
                    <a:pt x="4023741" y="954316"/>
                  </a:lnTo>
                  <a:lnTo>
                    <a:pt x="4028414" y="954938"/>
                  </a:lnTo>
                  <a:lnTo>
                    <a:pt x="4030256" y="955294"/>
                  </a:lnTo>
                  <a:lnTo>
                    <a:pt x="4031577" y="955687"/>
                  </a:lnTo>
                  <a:lnTo>
                    <a:pt x="4031577" y="954163"/>
                  </a:lnTo>
                  <a:lnTo>
                    <a:pt x="4031577" y="948855"/>
                  </a:lnTo>
                  <a:lnTo>
                    <a:pt x="4031577" y="930630"/>
                  </a:lnTo>
                  <a:close/>
                </a:path>
                <a:path w="4853940" h="10503535">
                  <a:moveTo>
                    <a:pt x="4107294" y="1031659"/>
                  </a:moveTo>
                  <a:lnTo>
                    <a:pt x="4103141" y="1012012"/>
                  </a:lnTo>
                  <a:lnTo>
                    <a:pt x="4103052" y="1011567"/>
                  </a:lnTo>
                  <a:lnTo>
                    <a:pt x="4102862" y="1010640"/>
                  </a:lnTo>
                  <a:lnTo>
                    <a:pt x="4099547" y="1011275"/>
                  </a:lnTo>
                  <a:lnTo>
                    <a:pt x="4097820" y="1011567"/>
                  </a:lnTo>
                  <a:lnTo>
                    <a:pt x="4093934" y="1011567"/>
                  </a:lnTo>
                  <a:lnTo>
                    <a:pt x="4086288" y="1004227"/>
                  </a:lnTo>
                  <a:lnTo>
                    <a:pt x="4086288" y="952309"/>
                  </a:lnTo>
                  <a:lnTo>
                    <a:pt x="4105440" y="952309"/>
                  </a:lnTo>
                  <a:lnTo>
                    <a:pt x="4105440" y="931087"/>
                  </a:lnTo>
                  <a:lnTo>
                    <a:pt x="4086288" y="931087"/>
                  </a:lnTo>
                  <a:lnTo>
                    <a:pt x="4086288" y="906703"/>
                  </a:lnTo>
                  <a:lnTo>
                    <a:pt x="4058043" y="906703"/>
                  </a:lnTo>
                  <a:lnTo>
                    <a:pt x="4058031" y="931087"/>
                  </a:lnTo>
                  <a:lnTo>
                    <a:pt x="4044124" y="931087"/>
                  </a:lnTo>
                  <a:lnTo>
                    <a:pt x="4044124" y="952309"/>
                  </a:lnTo>
                  <a:lnTo>
                    <a:pt x="4058018" y="952309"/>
                  </a:lnTo>
                  <a:lnTo>
                    <a:pt x="4058005" y="1012012"/>
                  </a:lnTo>
                  <a:lnTo>
                    <a:pt x="4059390" y="1017536"/>
                  </a:lnTo>
                  <a:lnTo>
                    <a:pt x="4065054" y="1026287"/>
                  </a:lnTo>
                  <a:lnTo>
                    <a:pt x="4069003" y="1029512"/>
                  </a:lnTo>
                  <a:lnTo>
                    <a:pt x="4079214" y="1033665"/>
                  </a:lnTo>
                  <a:lnTo>
                    <a:pt x="4085183" y="1034567"/>
                  </a:lnTo>
                  <a:lnTo>
                    <a:pt x="4095648" y="1034173"/>
                  </a:lnTo>
                  <a:lnTo>
                    <a:pt x="4098772" y="1033792"/>
                  </a:lnTo>
                  <a:lnTo>
                    <a:pt x="4101338" y="1033183"/>
                  </a:lnTo>
                  <a:lnTo>
                    <a:pt x="4103890" y="1032598"/>
                  </a:lnTo>
                  <a:lnTo>
                    <a:pt x="4105884" y="1032090"/>
                  </a:lnTo>
                  <a:lnTo>
                    <a:pt x="4107294" y="1031659"/>
                  </a:lnTo>
                  <a:close/>
                </a:path>
                <a:path w="4853940" h="10503535">
                  <a:moveTo>
                    <a:pt x="4355655" y="808913"/>
                  </a:moveTo>
                  <a:lnTo>
                    <a:pt x="4347832" y="770153"/>
                  </a:lnTo>
                  <a:lnTo>
                    <a:pt x="4343209" y="763308"/>
                  </a:lnTo>
                  <a:lnTo>
                    <a:pt x="4343209" y="808913"/>
                  </a:lnTo>
                  <a:lnTo>
                    <a:pt x="4343209" y="1144917"/>
                  </a:lnTo>
                  <a:lnTo>
                    <a:pt x="4336364" y="1178826"/>
                  </a:lnTo>
                  <a:lnTo>
                    <a:pt x="4317695" y="1206512"/>
                  </a:lnTo>
                  <a:lnTo>
                    <a:pt x="4290009" y="1225181"/>
                  </a:lnTo>
                  <a:lnTo>
                    <a:pt x="4256100" y="1232027"/>
                  </a:lnTo>
                  <a:lnTo>
                    <a:pt x="3297847" y="1232027"/>
                  </a:lnTo>
                  <a:lnTo>
                    <a:pt x="3263950" y="1225181"/>
                  </a:lnTo>
                  <a:lnTo>
                    <a:pt x="3236252" y="1206512"/>
                  </a:lnTo>
                  <a:lnTo>
                    <a:pt x="3217583" y="1178826"/>
                  </a:lnTo>
                  <a:lnTo>
                    <a:pt x="3210737" y="1144917"/>
                  </a:lnTo>
                  <a:lnTo>
                    <a:pt x="3210737" y="808913"/>
                  </a:lnTo>
                  <a:lnTo>
                    <a:pt x="3217583" y="775004"/>
                  </a:lnTo>
                  <a:lnTo>
                    <a:pt x="3236252" y="747306"/>
                  </a:lnTo>
                  <a:lnTo>
                    <a:pt x="3263950" y="728637"/>
                  </a:lnTo>
                  <a:lnTo>
                    <a:pt x="3297847" y="721791"/>
                  </a:lnTo>
                  <a:lnTo>
                    <a:pt x="4256100" y="721791"/>
                  </a:lnTo>
                  <a:lnTo>
                    <a:pt x="4290009" y="728637"/>
                  </a:lnTo>
                  <a:lnTo>
                    <a:pt x="4317695" y="747306"/>
                  </a:lnTo>
                  <a:lnTo>
                    <a:pt x="4336364" y="775004"/>
                  </a:lnTo>
                  <a:lnTo>
                    <a:pt x="4343209" y="808913"/>
                  </a:lnTo>
                  <a:lnTo>
                    <a:pt x="4343209" y="763308"/>
                  </a:lnTo>
                  <a:lnTo>
                    <a:pt x="4326496" y="738505"/>
                  </a:lnTo>
                  <a:lnTo>
                    <a:pt x="4294848" y="717169"/>
                  </a:lnTo>
                  <a:lnTo>
                    <a:pt x="4256100" y="709345"/>
                  </a:lnTo>
                  <a:lnTo>
                    <a:pt x="3297847" y="709345"/>
                  </a:lnTo>
                  <a:lnTo>
                    <a:pt x="3259099" y="717169"/>
                  </a:lnTo>
                  <a:lnTo>
                    <a:pt x="3227451" y="738505"/>
                  </a:lnTo>
                  <a:lnTo>
                    <a:pt x="3206115" y="770153"/>
                  </a:lnTo>
                  <a:lnTo>
                    <a:pt x="3198291" y="808913"/>
                  </a:lnTo>
                  <a:lnTo>
                    <a:pt x="3198291" y="1144917"/>
                  </a:lnTo>
                  <a:lnTo>
                    <a:pt x="3206115" y="1183665"/>
                  </a:lnTo>
                  <a:lnTo>
                    <a:pt x="3227451" y="1215313"/>
                  </a:lnTo>
                  <a:lnTo>
                    <a:pt x="3259099" y="1236649"/>
                  </a:lnTo>
                  <a:lnTo>
                    <a:pt x="3297847" y="1244473"/>
                  </a:lnTo>
                  <a:lnTo>
                    <a:pt x="4256100" y="1244473"/>
                  </a:lnTo>
                  <a:lnTo>
                    <a:pt x="4294848" y="1236649"/>
                  </a:lnTo>
                  <a:lnTo>
                    <a:pt x="4326496" y="1215313"/>
                  </a:lnTo>
                  <a:lnTo>
                    <a:pt x="4347832" y="1183665"/>
                  </a:lnTo>
                  <a:lnTo>
                    <a:pt x="4355655" y="1144917"/>
                  </a:lnTo>
                  <a:lnTo>
                    <a:pt x="4355655" y="808913"/>
                  </a:lnTo>
                  <a:close/>
                </a:path>
                <a:path w="4853940" h="10503535">
                  <a:moveTo>
                    <a:pt x="4853444" y="0"/>
                  </a:moveTo>
                  <a:lnTo>
                    <a:pt x="4791214" y="0"/>
                  </a:lnTo>
                  <a:lnTo>
                    <a:pt x="4791214" y="62230"/>
                  </a:lnTo>
                  <a:lnTo>
                    <a:pt x="4791214" y="10441127"/>
                  </a:lnTo>
                  <a:lnTo>
                    <a:pt x="62230" y="10441127"/>
                  </a:lnTo>
                  <a:lnTo>
                    <a:pt x="62230" y="62230"/>
                  </a:lnTo>
                  <a:lnTo>
                    <a:pt x="4791214" y="62230"/>
                  </a:lnTo>
                  <a:lnTo>
                    <a:pt x="4791214" y="0"/>
                  </a:lnTo>
                  <a:lnTo>
                    <a:pt x="62230" y="0"/>
                  </a:lnTo>
                  <a:lnTo>
                    <a:pt x="0" y="0"/>
                  </a:lnTo>
                  <a:lnTo>
                    <a:pt x="0" y="10503344"/>
                  </a:lnTo>
                  <a:lnTo>
                    <a:pt x="62230" y="10503344"/>
                  </a:lnTo>
                  <a:lnTo>
                    <a:pt x="4791214" y="10503344"/>
                  </a:lnTo>
                  <a:lnTo>
                    <a:pt x="4853444" y="10503344"/>
                  </a:lnTo>
                  <a:lnTo>
                    <a:pt x="48534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673257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6602" y="746816"/>
            <a:ext cx="2478795" cy="5364367"/>
            <a:chOff x="0" y="0"/>
            <a:chExt cx="4953000" cy="10718800"/>
          </a:xfrm>
        </p:grpSpPr>
        <p:sp>
          <p:nvSpPr>
            <p:cNvPr id="3" name="object 3"/>
            <p:cNvSpPr/>
            <p:nvPr/>
          </p:nvSpPr>
          <p:spPr>
            <a:xfrm>
              <a:off x="63500" y="63500"/>
              <a:ext cx="4826000" cy="10655300"/>
            </a:xfrm>
            <a:custGeom>
              <a:avLst/>
              <a:gdLst/>
              <a:ahLst/>
              <a:cxnLst/>
              <a:rect l="l" t="t" r="r" b="b"/>
              <a:pathLst>
                <a:path w="4826000" h="10655300">
                  <a:moveTo>
                    <a:pt x="0" y="10655300"/>
                  </a:moveTo>
                  <a:lnTo>
                    <a:pt x="4826000" y="106553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06553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4" name="object 4"/>
            <p:cNvSpPr/>
            <p:nvPr/>
          </p:nvSpPr>
          <p:spPr>
            <a:xfrm>
              <a:off x="215900" y="1181100"/>
              <a:ext cx="4546600" cy="469900"/>
            </a:xfrm>
            <a:custGeom>
              <a:avLst/>
              <a:gdLst/>
              <a:ahLst/>
              <a:cxnLst/>
              <a:rect l="l" t="t" r="r" b="b"/>
              <a:pathLst>
                <a:path w="4546600" h="469900">
                  <a:moveTo>
                    <a:pt x="4356100" y="0"/>
                  </a:moveTo>
                  <a:lnTo>
                    <a:pt x="190500" y="0"/>
                  </a:lnTo>
                  <a:lnTo>
                    <a:pt x="146820" y="5031"/>
                  </a:lnTo>
                  <a:lnTo>
                    <a:pt x="106722" y="19362"/>
                  </a:lnTo>
                  <a:lnTo>
                    <a:pt x="71351" y="41850"/>
                  </a:lnTo>
                  <a:lnTo>
                    <a:pt x="41850" y="71351"/>
                  </a:lnTo>
                  <a:lnTo>
                    <a:pt x="19362" y="106722"/>
                  </a:lnTo>
                  <a:lnTo>
                    <a:pt x="5031" y="146820"/>
                  </a:lnTo>
                  <a:lnTo>
                    <a:pt x="0" y="190500"/>
                  </a:lnTo>
                  <a:lnTo>
                    <a:pt x="0" y="279400"/>
                  </a:lnTo>
                  <a:lnTo>
                    <a:pt x="5031" y="323079"/>
                  </a:lnTo>
                  <a:lnTo>
                    <a:pt x="19362" y="363177"/>
                  </a:lnTo>
                  <a:lnTo>
                    <a:pt x="41850" y="398548"/>
                  </a:lnTo>
                  <a:lnTo>
                    <a:pt x="71351" y="428049"/>
                  </a:lnTo>
                  <a:lnTo>
                    <a:pt x="106722" y="450537"/>
                  </a:lnTo>
                  <a:lnTo>
                    <a:pt x="146820" y="464868"/>
                  </a:lnTo>
                  <a:lnTo>
                    <a:pt x="190500" y="469900"/>
                  </a:lnTo>
                  <a:lnTo>
                    <a:pt x="4356100" y="469900"/>
                  </a:lnTo>
                  <a:lnTo>
                    <a:pt x="4399779" y="464868"/>
                  </a:lnTo>
                  <a:lnTo>
                    <a:pt x="4439877" y="450537"/>
                  </a:lnTo>
                  <a:lnTo>
                    <a:pt x="4475248" y="428049"/>
                  </a:lnTo>
                  <a:lnTo>
                    <a:pt x="4504749" y="398548"/>
                  </a:lnTo>
                  <a:lnTo>
                    <a:pt x="4527237" y="363177"/>
                  </a:lnTo>
                  <a:lnTo>
                    <a:pt x="4541568" y="323079"/>
                  </a:lnTo>
                  <a:lnTo>
                    <a:pt x="4546600" y="279400"/>
                  </a:lnTo>
                  <a:lnTo>
                    <a:pt x="4546600" y="190500"/>
                  </a:lnTo>
                  <a:lnTo>
                    <a:pt x="4541568" y="146820"/>
                  </a:lnTo>
                  <a:lnTo>
                    <a:pt x="4527237" y="106722"/>
                  </a:lnTo>
                  <a:lnTo>
                    <a:pt x="4504749" y="71351"/>
                  </a:lnTo>
                  <a:lnTo>
                    <a:pt x="4475248" y="41850"/>
                  </a:lnTo>
                  <a:lnTo>
                    <a:pt x="4439877" y="19362"/>
                  </a:lnTo>
                  <a:lnTo>
                    <a:pt x="4399779" y="5031"/>
                  </a:lnTo>
                  <a:lnTo>
                    <a:pt x="4356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400" y="4305300"/>
              <a:ext cx="4229100" cy="4699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5479" y="1805167"/>
              <a:ext cx="3028315" cy="598170"/>
            </a:xfrm>
            <a:custGeom>
              <a:avLst/>
              <a:gdLst/>
              <a:ahLst/>
              <a:cxnLst/>
              <a:rect l="l" t="t" r="r" b="b"/>
              <a:pathLst>
                <a:path w="3028315" h="598169">
                  <a:moveTo>
                    <a:pt x="57727" y="349069"/>
                  </a:moveTo>
                  <a:lnTo>
                    <a:pt x="0" y="349069"/>
                  </a:lnTo>
                  <a:lnTo>
                    <a:pt x="2466" y="367433"/>
                  </a:lnTo>
                  <a:lnTo>
                    <a:pt x="23226" y="415591"/>
                  </a:lnTo>
                  <a:lnTo>
                    <a:pt x="62970" y="451445"/>
                  </a:lnTo>
                  <a:lnTo>
                    <a:pt x="99035" y="467244"/>
                  </a:lnTo>
                  <a:lnTo>
                    <a:pt x="141992" y="475249"/>
                  </a:lnTo>
                  <a:lnTo>
                    <a:pt x="165965" y="476250"/>
                  </a:lnTo>
                  <a:lnTo>
                    <a:pt x="188980" y="475249"/>
                  </a:lnTo>
                  <a:lnTo>
                    <a:pt x="190777" y="475249"/>
                  </a:lnTo>
                  <a:lnTo>
                    <a:pt x="236786" y="466229"/>
                  </a:lnTo>
                  <a:lnTo>
                    <a:pt x="273979" y="448753"/>
                  </a:lnTo>
                  <a:lnTo>
                    <a:pt x="301367" y="425738"/>
                  </a:lnTo>
                  <a:lnTo>
                    <a:pt x="165965" y="425738"/>
                  </a:lnTo>
                  <a:lnTo>
                    <a:pt x="152436" y="425231"/>
                  </a:lnTo>
                  <a:lnTo>
                    <a:pt x="114552" y="417620"/>
                  </a:lnTo>
                  <a:lnTo>
                    <a:pt x="75316" y="392365"/>
                  </a:lnTo>
                  <a:lnTo>
                    <a:pt x="59672" y="361584"/>
                  </a:lnTo>
                  <a:lnTo>
                    <a:pt x="57727" y="349069"/>
                  </a:lnTo>
                  <a:close/>
                </a:path>
                <a:path w="3028315" h="598169">
                  <a:moveTo>
                    <a:pt x="170475" y="0"/>
                  </a:moveTo>
                  <a:lnTo>
                    <a:pt x="128364" y="4058"/>
                  </a:lnTo>
                  <a:lnTo>
                    <a:pt x="90424" y="16235"/>
                  </a:lnTo>
                  <a:lnTo>
                    <a:pt x="45099" y="47608"/>
                  </a:lnTo>
                  <a:lnTo>
                    <a:pt x="17870" y="92679"/>
                  </a:lnTo>
                  <a:lnTo>
                    <a:pt x="12627" y="128984"/>
                  </a:lnTo>
                  <a:lnTo>
                    <a:pt x="14600" y="151209"/>
                  </a:lnTo>
                  <a:lnTo>
                    <a:pt x="30385" y="188980"/>
                  </a:lnTo>
                  <a:lnTo>
                    <a:pt x="61462" y="218168"/>
                  </a:lnTo>
                  <a:lnTo>
                    <a:pt x="104236" y="240337"/>
                  </a:lnTo>
                  <a:lnTo>
                    <a:pt x="198677" y="268708"/>
                  </a:lnTo>
                  <a:lnTo>
                    <a:pt x="210219" y="272513"/>
                  </a:lnTo>
                  <a:lnTo>
                    <a:pt x="250978" y="291342"/>
                  </a:lnTo>
                  <a:lnTo>
                    <a:pt x="275501" y="320995"/>
                  </a:lnTo>
                  <a:lnTo>
                    <a:pt x="278714" y="341853"/>
                  </a:lnTo>
                  <a:lnTo>
                    <a:pt x="277784" y="354086"/>
                  </a:lnTo>
                  <a:lnTo>
                    <a:pt x="255727" y="394901"/>
                  </a:lnTo>
                  <a:lnTo>
                    <a:pt x="223467" y="415365"/>
                  </a:lnTo>
                  <a:lnTo>
                    <a:pt x="181567" y="425090"/>
                  </a:lnTo>
                  <a:lnTo>
                    <a:pt x="165965" y="425738"/>
                  </a:lnTo>
                  <a:lnTo>
                    <a:pt x="301367" y="425738"/>
                  </a:lnTo>
                  <a:lnTo>
                    <a:pt x="327929" y="378384"/>
                  </a:lnTo>
                  <a:lnTo>
                    <a:pt x="331488" y="361584"/>
                  </a:lnTo>
                  <a:lnTo>
                    <a:pt x="331607" y="361020"/>
                  </a:lnTo>
                  <a:lnTo>
                    <a:pt x="332833" y="342755"/>
                  </a:lnTo>
                  <a:lnTo>
                    <a:pt x="332002" y="327154"/>
                  </a:lnTo>
                  <a:lnTo>
                    <a:pt x="329507" y="312820"/>
                  </a:lnTo>
                  <a:lnTo>
                    <a:pt x="312426" y="277305"/>
                  </a:lnTo>
                  <a:lnTo>
                    <a:pt x="275430" y="244593"/>
                  </a:lnTo>
                  <a:lnTo>
                    <a:pt x="232290" y="224707"/>
                  </a:lnTo>
                  <a:lnTo>
                    <a:pt x="149462" y="201129"/>
                  </a:lnTo>
                  <a:lnTo>
                    <a:pt x="142570" y="199057"/>
                  </a:lnTo>
                  <a:lnTo>
                    <a:pt x="105617" y="184047"/>
                  </a:lnTo>
                  <a:lnTo>
                    <a:pt x="75541" y="158073"/>
                  </a:lnTo>
                  <a:lnTo>
                    <a:pt x="66747" y="126278"/>
                  </a:lnTo>
                  <a:lnTo>
                    <a:pt x="67536" y="115525"/>
                  </a:lnTo>
                  <a:lnTo>
                    <a:pt x="69851" y="105589"/>
                  </a:lnTo>
                  <a:lnTo>
                    <a:pt x="69904" y="105363"/>
                  </a:lnTo>
                  <a:lnTo>
                    <a:pt x="94708" y="71313"/>
                  </a:lnTo>
                  <a:lnTo>
                    <a:pt x="139921" y="52089"/>
                  </a:lnTo>
                  <a:lnTo>
                    <a:pt x="168671" y="49609"/>
                  </a:lnTo>
                  <a:lnTo>
                    <a:pt x="296644" y="49609"/>
                  </a:lnTo>
                  <a:lnTo>
                    <a:pt x="293822" y="46283"/>
                  </a:lnTo>
                  <a:lnTo>
                    <a:pt x="280969" y="34726"/>
                  </a:lnTo>
                  <a:lnTo>
                    <a:pt x="266312" y="24635"/>
                  </a:lnTo>
                  <a:lnTo>
                    <a:pt x="249850" y="16010"/>
                  </a:lnTo>
                  <a:lnTo>
                    <a:pt x="232193" y="9132"/>
                  </a:lnTo>
                  <a:lnTo>
                    <a:pt x="232354" y="9132"/>
                  </a:lnTo>
                  <a:lnTo>
                    <a:pt x="212860" y="4058"/>
                  </a:lnTo>
                  <a:lnTo>
                    <a:pt x="213028" y="4058"/>
                  </a:lnTo>
                  <a:lnTo>
                    <a:pt x="192275" y="1014"/>
                  </a:lnTo>
                  <a:lnTo>
                    <a:pt x="192485" y="1014"/>
                  </a:lnTo>
                  <a:lnTo>
                    <a:pt x="170475" y="0"/>
                  </a:lnTo>
                  <a:close/>
                </a:path>
                <a:path w="3028315" h="598169">
                  <a:moveTo>
                    <a:pt x="296644" y="49609"/>
                  </a:moveTo>
                  <a:lnTo>
                    <a:pt x="168671" y="49609"/>
                  </a:lnTo>
                  <a:lnTo>
                    <a:pt x="188825" y="50793"/>
                  </a:lnTo>
                  <a:lnTo>
                    <a:pt x="207344" y="54344"/>
                  </a:lnTo>
                  <a:lnTo>
                    <a:pt x="252359" y="78980"/>
                  </a:lnTo>
                  <a:lnTo>
                    <a:pt x="272400" y="121768"/>
                  </a:lnTo>
                  <a:lnTo>
                    <a:pt x="326519" y="121768"/>
                  </a:lnTo>
                  <a:lnTo>
                    <a:pt x="324830" y="105589"/>
                  </a:lnTo>
                  <a:lnTo>
                    <a:pt x="324744" y="104757"/>
                  </a:lnTo>
                  <a:lnTo>
                    <a:pt x="320544" y="88676"/>
                  </a:lnTo>
                  <a:lnTo>
                    <a:pt x="313920" y="73526"/>
                  </a:lnTo>
                  <a:lnTo>
                    <a:pt x="304872" y="59305"/>
                  </a:lnTo>
                  <a:lnTo>
                    <a:pt x="296644" y="49609"/>
                  </a:lnTo>
                  <a:close/>
                </a:path>
                <a:path w="3028315" h="598169">
                  <a:moveTo>
                    <a:pt x="470781" y="6313"/>
                  </a:moveTo>
                  <a:lnTo>
                    <a:pt x="417564" y="6313"/>
                  </a:lnTo>
                  <a:lnTo>
                    <a:pt x="417564" y="468132"/>
                  </a:lnTo>
                  <a:lnTo>
                    <a:pt x="470781" y="468132"/>
                  </a:lnTo>
                  <a:lnTo>
                    <a:pt x="470781" y="259772"/>
                  </a:lnTo>
                  <a:lnTo>
                    <a:pt x="471514" y="245228"/>
                  </a:lnTo>
                  <a:lnTo>
                    <a:pt x="482507" y="208359"/>
                  </a:lnTo>
                  <a:lnTo>
                    <a:pt x="514979" y="176113"/>
                  </a:lnTo>
                  <a:lnTo>
                    <a:pt x="515478" y="175887"/>
                  </a:lnTo>
                  <a:lnTo>
                    <a:pt x="470781" y="175887"/>
                  </a:lnTo>
                  <a:lnTo>
                    <a:pt x="470781" y="6313"/>
                  </a:lnTo>
                  <a:close/>
                </a:path>
                <a:path w="3028315" h="598169">
                  <a:moveTo>
                    <a:pt x="674870" y="165063"/>
                  </a:moveTo>
                  <a:lnTo>
                    <a:pt x="561882" y="165063"/>
                  </a:lnTo>
                  <a:lnTo>
                    <a:pt x="579682" y="166487"/>
                  </a:lnTo>
                  <a:lnTo>
                    <a:pt x="595425" y="170757"/>
                  </a:lnTo>
                  <a:lnTo>
                    <a:pt x="630109" y="200283"/>
                  </a:lnTo>
                  <a:lnTo>
                    <a:pt x="642159" y="251654"/>
                  </a:lnTo>
                  <a:lnTo>
                    <a:pt x="642159" y="468132"/>
                  </a:lnTo>
                  <a:lnTo>
                    <a:pt x="695376" y="468132"/>
                  </a:lnTo>
                  <a:lnTo>
                    <a:pt x="695254" y="245228"/>
                  </a:lnTo>
                  <a:lnTo>
                    <a:pt x="687005" y="189953"/>
                  </a:lnTo>
                  <a:lnTo>
                    <a:pt x="680494" y="174534"/>
                  </a:lnTo>
                  <a:lnTo>
                    <a:pt x="674870" y="165063"/>
                  </a:lnTo>
                  <a:close/>
                </a:path>
                <a:path w="3028315" h="598169">
                  <a:moveTo>
                    <a:pt x="577216" y="117258"/>
                  </a:moveTo>
                  <a:lnTo>
                    <a:pt x="525126" y="126264"/>
                  </a:lnTo>
                  <a:lnTo>
                    <a:pt x="490512" y="151815"/>
                  </a:lnTo>
                  <a:lnTo>
                    <a:pt x="475291" y="175887"/>
                  </a:lnTo>
                  <a:lnTo>
                    <a:pt x="515478" y="175887"/>
                  </a:lnTo>
                  <a:lnTo>
                    <a:pt x="525690" y="171279"/>
                  </a:lnTo>
                  <a:lnTo>
                    <a:pt x="537077" y="167826"/>
                  </a:lnTo>
                  <a:lnTo>
                    <a:pt x="549141" y="165754"/>
                  </a:lnTo>
                  <a:lnTo>
                    <a:pt x="561882" y="165063"/>
                  </a:lnTo>
                  <a:lnTo>
                    <a:pt x="674870" y="165063"/>
                  </a:lnTo>
                  <a:lnTo>
                    <a:pt x="672418" y="160934"/>
                  </a:lnTo>
                  <a:lnTo>
                    <a:pt x="639228" y="131464"/>
                  </a:lnTo>
                  <a:lnTo>
                    <a:pt x="595047" y="118259"/>
                  </a:lnTo>
                  <a:lnTo>
                    <a:pt x="596546" y="118259"/>
                  </a:lnTo>
                  <a:lnTo>
                    <a:pt x="577216" y="117258"/>
                  </a:lnTo>
                  <a:close/>
                </a:path>
                <a:path w="3028315" h="598169">
                  <a:moveTo>
                    <a:pt x="933445" y="117258"/>
                  </a:moveTo>
                  <a:lnTo>
                    <a:pt x="889417" y="122839"/>
                  </a:lnTo>
                  <a:lnTo>
                    <a:pt x="851139" y="139582"/>
                  </a:lnTo>
                  <a:lnTo>
                    <a:pt x="819794" y="166416"/>
                  </a:lnTo>
                  <a:lnTo>
                    <a:pt x="796117" y="202270"/>
                  </a:lnTo>
                  <a:lnTo>
                    <a:pt x="781404" y="246073"/>
                  </a:lnTo>
                  <a:lnTo>
                    <a:pt x="776499" y="296754"/>
                  </a:lnTo>
                  <a:lnTo>
                    <a:pt x="777725" y="322742"/>
                  </a:lnTo>
                  <a:lnTo>
                    <a:pt x="787534" y="369646"/>
                  </a:lnTo>
                  <a:lnTo>
                    <a:pt x="806997" y="409516"/>
                  </a:lnTo>
                  <a:lnTo>
                    <a:pt x="834508" y="440748"/>
                  </a:lnTo>
                  <a:lnTo>
                    <a:pt x="869559" y="462790"/>
                  </a:lnTo>
                  <a:lnTo>
                    <a:pt x="910712" y="473952"/>
                  </a:lnTo>
                  <a:lnTo>
                    <a:pt x="933445" y="475348"/>
                  </a:lnTo>
                  <a:lnTo>
                    <a:pt x="956164" y="473952"/>
                  </a:lnTo>
                  <a:lnTo>
                    <a:pt x="997204" y="462790"/>
                  </a:lnTo>
                  <a:lnTo>
                    <a:pt x="1032241" y="440748"/>
                  </a:lnTo>
                  <a:lnTo>
                    <a:pt x="1045665" y="427542"/>
                  </a:lnTo>
                  <a:lnTo>
                    <a:pt x="933445" y="427542"/>
                  </a:lnTo>
                  <a:lnTo>
                    <a:pt x="916420" y="426401"/>
                  </a:lnTo>
                  <a:lnTo>
                    <a:pt x="874816" y="409277"/>
                  </a:lnTo>
                  <a:lnTo>
                    <a:pt x="847037" y="375410"/>
                  </a:lnTo>
                  <a:lnTo>
                    <a:pt x="832479" y="330240"/>
                  </a:lnTo>
                  <a:lnTo>
                    <a:pt x="829716" y="296754"/>
                  </a:lnTo>
                  <a:lnTo>
                    <a:pt x="830407" y="279686"/>
                  </a:lnTo>
                  <a:lnTo>
                    <a:pt x="840766" y="232036"/>
                  </a:lnTo>
                  <a:lnTo>
                    <a:pt x="864062" y="193518"/>
                  </a:lnTo>
                  <a:lnTo>
                    <a:pt x="900973" y="169686"/>
                  </a:lnTo>
                  <a:lnTo>
                    <a:pt x="933445" y="165063"/>
                  </a:lnTo>
                  <a:lnTo>
                    <a:pt x="1045611" y="165063"/>
                  </a:lnTo>
                  <a:lnTo>
                    <a:pt x="1032241" y="151872"/>
                  </a:lnTo>
                  <a:lnTo>
                    <a:pt x="1015526" y="139582"/>
                  </a:lnTo>
                  <a:lnTo>
                    <a:pt x="997204" y="129815"/>
                  </a:lnTo>
                  <a:lnTo>
                    <a:pt x="977417" y="122839"/>
                  </a:lnTo>
                  <a:lnTo>
                    <a:pt x="956164" y="118653"/>
                  </a:lnTo>
                  <a:lnTo>
                    <a:pt x="933445" y="117258"/>
                  </a:lnTo>
                  <a:close/>
                </a:path>
                <a:path w="3028315" h="598169">
                  <a:moveTo>
                    <a:pt x="1045611" y="165063"/>
                  </a:moveTo>
                  <a:lnTo>
                    <a:pt x="933445" y="165063"/>
                  </a:lnTo>
                  <a:lnTo>
                    <a:pt x="950470" y="166219"/>
                  </a:lnTo>
                  <a:lnTo>
                    <a:pt x="965917" y="169686"/>
                  </a:lnTo>
                  <a:lnTo>
                    <a:pt x="1002828" y="193518"/>
                  </a:lnTo>
                  <a:lnTo>
                    <a:pt x="1026124" y="232036"/>
                  </a:lnTo>
                  <a:lnTo>
                    <a:pt x="1036483" y="279686"/>
                  </a:lnTo>
                  <a:lnTo>
                    <a:pt x="1037174" y="296754"/>
                  </a:lnTo>
                  <a:lnTo>
                    <a:pt x="1036483" y="313807"/>
                  </a:lnTo>
                  <a:lnTo>
                    <a:pt x="1026124" y="361246"/>
                  </a:lnTo>
                  <a:lnTo>
                    <a:pt x="1002828" y="399425"/>
                  </a:lnTo>
                  <a:lnTo>
                    <a:pt x="965917" y="422976"/>
                  </a:lnTo>
                  <a:lnTo>
                    <a:pt x="933445" y="427542"/>
                  </a:lnTo>
                  <a:lnTo>
                    <a:pt x="1045665" y="427542"/>
                  </a:lnTo>
                  <a:lnTo>
                    <a:pt x="1070547" y="390561"/>
                  </a:lnTo>
                  <a:lnTo>
                    <a:pt x="1085430" y="347040"/>
                  </a:lnTo>
                  <a:lnTo>
                    <a:pt x="1090391" y="296754"/>
                  </a:lnTo>
                  <a:lnTo>
                    <a:pt x="1089151" y="270554"/>
                  </a:lnTo>
                  <a:lnTo>
                    <a:pt x="1079229" y="223312"/>
                  </a:lnTo>
                  <a:lnTo>
                    <a:pt x="1059752" y="183216"/>
                  </a:lnTo>
                  <a:lnTo>
                    <a:pt x="1046983" y="166416"/>
                  </a:lnTo>
                  <a:lnTo>
                    <a:pt x="1045611" y="165063"/>
                  </a:lnTo>
                  <a:close/>
                </a:path>
                <a:path w="3028315" h="598169">
                  <a:moveTo>
                    <a:pt x="1223040" y="121768"/>
                  </a:moveTo>
                  <a:lnTo>
                    <a:pt x="1171626" y="121768"/>
                  </a:lnTo>
                  <a:lnTo>
                    <a:pt x="1171626" y="598018"/>
                  </a:lnTo>
                  <a:lnTo>
                    <a:pt x="1224844" y="598018"/>
                  </a:lnTo>
                  <a:lnTo>
                    <a:pt x="1224844" y="414914"/>
                  </a:lnTo>
                  <a:lnTo>
                    <a:pt x="1275529" y="414914"/>
                  </a:lnTo>
                  <a:lnTo>
                    <a:pt x="1241855" y="378257"/>
                  </a:lnTo>
                  <a:lnTo>
                    <a:pt x="1226817" y="331875"/>
                  </a:lnTo>
                  <a:lnTo>
                    <a:pt x="1223976" y="295852"/>
                  </a:lnTo>
                  <a:lnTo>
                    <a:pt x="1223942" y="294950"/>
                  </a:lnTo>
                  <a:lnTo>
                    <a:pt x="1230284" y="242226"/>
                  </a:lnTo>
                  <a:lnTo>
                    <a:pt x="1249127" y="201143"/>
                  </a:lnTo>
                  <a:lnTo>
                    <a:pt x="1276282" y="176789"/>
                  </a:lnTo>
                  <a:lnTo>
                    <a:pt x="1223040" y="176789"/>
                  </a:lnTo>
                  <a:lnTo>
                    <a:pt x="1223040" y="121768"/>
                  </a:lnTo>
                  <a:close/>
                </a:path>
                <a:path w="3028315" h="598169">
                  <a:moveTo>
                    <a:pt x="1275529" y="414914"/>
                  </a:moveTo>
                  <a:lnTo>
                    <a:pt x="1229354" y="414914"/>
                  </a:lnTo>
                  <a:lnTo>
                    <a:pt x="1232595" y="419960"/>
                  </a:lnTo>
                  <a:lnTo>
                    <a:pt x="1259176" y="452290"/>
                  </a:lnTo>
                  <a:lnTo>
                    <a:pt x="1300329" y="472585"/>
                  </a:lnTo>
                  <a:lnTo>
                    <a:pt x="1330376" y="475348"/>
                  </a:lnTo>
                  <a:lnTo>
                    <a:pt x="1351390" y="473980"/>
                  </a:lnTo>
                  <a:lnTo>
                    <a:pt x="1389612" y="463044"/>
                  </a:lnTo>
                  <a:lnTo>
                    <a:pt x="1422492" y="441297"/>
                  </a:lnTo>
                  <a:lnTo>
                    <a:pt x="1435710" y="427542"/>
                  </a:lnTo>
                  <a:lnTo>
                    <a:pt x="1323160" y="427542"/>
                  </a:lnTo>
                  <a:lnTo>
                    <a:pt x="1307770" y="426499"/>
                  </a:lnTo>
                  <a:lnTo>
                    <a:pt x="1293620" y="423370"/>
                  </a:lnTo>
                  <a:lnTo>
                    <a:pt x="1280711" y="418156"/>
                  </a:lnTo>
                  <a:lnTo>
                    <a:pt x="1275529" y="414914"/>
                  </a:lnTo>
                  <a:close/>
                </a:path>
                <a:path w="3028315" h="598169">
                  <a:moveTo>
                    <a:pt x="1435811" y="165063"/>
                  </a:moveTo>
                  <a:lnTo>
                    <a:pt x="1323160" y="165063"/>
                  </a:lnTo>
                  <a:lnTo>
                    <a:pt x="1339354" y="166149"/>
                  </a:lnTo>
                  <a:lnTo>
                    <a:pt x="1354110" y="169404"/>
                  </a:lnTo>
                  <a:lnTo>
                    <a:pt x="1389865" y="191771"/>
                  </a:lnTo>
                  <a:lnTo>
                    <a:pt x="1412908" y="229105"/>
                  </a:lnTo>
                  <a:lnTo>
                    <a:pt x="1423357" y="276163"/>
                  </a:lnTo>
                  <a:lnTo>
                    <a:pt x="1423479" y="277136"/>
                  </a:lnTo>
                  <a:lnTo>
                    <a:pt x="1421308" y="330240"/>
                  </a:lnTo>
                  <a:lnTo>
                    <a:pt x="1406341" y="376382"/>
                  </a:lnTo>
                  <a:lnTo>
                    <a:pt x="1378858" y="409953"/>
                  </a:lnTo>
                  <a:lnTo>
                    <a:pt x="1338907" y="426499"/>
                  </a:lnTo>
                  <a:lnTo>
                    <a:pt x="1338336" y="426499"/>
                  </a:lnTo>
                  <a:lnTo>
                    <a:pt x="1323160" y="427542"/>
                  </a:lnTo>
                  <a:lnTo>
                    <a:pt x="1435710" y="427542"/>
                  </a:lnTo>
                  <a:lnTo>
                    <a:pt x="1436360" y="426866"/>
                  </a:lnTo>
                  <a:lnTo>
                    <a:pt x="1458684" y="391237"/>
                  </a:lnTo>
                  <a:lnTo>
                    <a:pt x="1472721" y="347209"/>
                  </a:lnTo>
                  <a:lnTo>
                    <a:pt x="1477401" y="295852"/>
                  </a:lnTo>
                  <a:lnTo>
                    <a:pt x="1476231" y="269469"/>
                  </a:lnTo>
                  <a:lnTo>
                    <a:pt x="1466873" y="222114"/>
                  </a:lnTo>
                  <a:lnTo>
                    <a:pt x="1448525" y="182427"/>
                  </a:lnTo>
                  <a:lnTo>
                    <a:pt x="1436304" y="165571"/>
                  </a:lnTo>
                  <a:lnTo>
                    <a:pt x="1435811" y="165063"/>
                  </a:lnTo>
                  <a:close/>
                </a:path>
                <a:path w="3028315" h="598169">
                  <a:moveTo>
                    <a:pt x="1329474" y="117258"/>
                  </a:moveTo>
                  <a:lnTo>
                    <a:pt x="1286602" y="123600"/>
                  </a:lnTo>
                  <a:lnTo>
                    <a:pt x="1251452" y="146883"/>
                  </a:lnTo>
                  <a:lnTo>
                    <a:pt x="1229354" y="176789"/>
                  </a:lnTo>
                  <a:lnTo>
                    <a:pt x="1276282" y="176789"/>
                  </a:lnTo>
                  <a:lnTo>
                    <a:pt x="1280288" y="174323"/>
                  </a:lnTo>
                  <a:lnTo>
                    <a:pt x="1293282" y="169179"/>
                  </a:lnTo>
                  <a:lnTo>
                    <a:pt x="1307312" y="166149"/>
                  </a:lnTo>
                  <a:lnTo>
                    <a:pt x="1306719" y="166149"/>
                  </a:lnTo>
                  <a:lnTo>
                    <a:pt x="1323160" y="165063"/>
                  </a:lnTo>
                  <a:lnTo>
                    <a:pt x="1435811" y="165063"/>
                  </a:lnTo>
                  <a:lnTo>
                    <a:pt x="1422365" y="151209"/>
                  </a:lnTo>
                  <a:lnTo>
                    <a:pt x="1406594" y="139131"/>
                  </a:lnTo>
                  <a:lnTo>
                    <a:pt x="1389259" y="129562"/>
                  </a:lnTo>
                  <a:lnTo>
                    <a:pt x="1370628" y="122726"/>
                  </a:lnTo>
                  <a:lnTo>
                    <a:pt x="1350699" y="118625"/>
                  </a:lnTo>
                  <a:lnTo>
                    <a:pt x="1329474" y="117258"/>
                  </a:lnTo>
                  <a:close/>
                </a:path>
                <a:path w="3028315" h="598169">
                  <a:moveTo>
                    <a:pt x="1798509" y="6313"/>
                  </a:moveTo>
                  <a:lnTo>
                    <a:pt x="1744389" y="6313"/>
                  </a:lnTo>
                  <a:lnTo>
                    <a:pt x="1744389" y="468132"/>
                  </a:lnTo>
                  <a:lnTo>
                    <a:pt x="1800313" y="468132"/>
                  </a:lnTo>
                  <a:lnTo>
                    <a:pt x="1800313" y="105532"/>
                  </a:lnTo>
                  <a:lnTo>
                    <a:pt x="1867445" y="105532"/>
                  </a:lnTo>
                  <a:lnTo>
                    <a:pt x="1798509" y="6313"/>
                  </a:lnTo>
                  <a:close/>
                </a:path>
                <a:path w="3028315" h="598169">
                  <a:moveTo>
                    <a:pt x="1867445" y="105532"/>
                  </a:moveTo>
                  <a:lnTo>
                    <a:pt x="1804822" y="105532"/>
                  </a:lnTo>
                  <a:lnTo>
                    <a:pt x="2056477" y="468132"/>
                  </a:lnTo>
                  <a:lnTo>
                    <a:pt x="2110596" y="468132"/>
                  </a:lnTo>
                  <a:lnTo>
                    <a:pt x="2110596" y="369815"/>
                  </a:lnTo>
                  <a:lnTo>
                    <a:pt x="2051065" y="369815"/>
                  </a:lnTo>
                  <a:lnTo>
                    <a:pt x="1867445" y="105532"/>
                  </a:lnTo>
                  <a:close/>
                </a:path>
                <a:path w="3028315" h="598169">
                  <a:moveTo>
                    <a:pt x="2110596" y="6313"/>
                  </a:moveTo>
                  <a:lnTo>
                    <a:pt x="2055575" y="6313"/>
                  </a:lnTo>
                  <a:lnTo>
                    <a:pt x="2055575" y="369815"/>
                  </a:lnTo>
                  <a:lnTo>
                    <a:pt x="2110596" y="369815"/>
                  </a:lnTo>
                  <a:lnTo>
                    <a:pt x="2110596" y="6313"/>
                  </a:lnTo>
                  <a:close/>
                </a:path>
                <a:path w="3028315" h="598169">
                  <a:moveTo>
                    <a:pt x="2355994" y="117258"/>
                  </a:moveTo>
                  <a:lnTo>
                    <a:pt x="2311965" y="122839"/>
                  </a:lnTo>
                  <a:lnTo>
                    <a:pt x="2273687" y="139582"/>
                  </a:lnTo>
                  <a:lnTo>
                    <a:pt x="2242343" y="166416"/>
                  </a:lnTo>
                  <a:lnTo>
                    <a:pt x="2218666" y="202270"/>
                  </a:lnTo>
                  <a:lnTo>
                    <a:pt x="2203952" y="246073"/>
                  </a:lnTo>
                  <a:lnTo>
                    <a:pt x="2199048" y="296754"/>
                  </a:lnTo>
                  <a:lnTo>
                    <a:pt x="2200274" y="322742"/>
                  </a:lnTo>
                  <a:lnTo>
                    <a:pt x="2210083" y="369646"/>
                  </a:lnTo>
                  <a:lnTo>
                    <a:pt x="2229546" y="409516"/>
                  </a:lnTo>
                  <a:lnTo>
                    <a:pt x="2257057" y="440748"/>
                  </a:lnTo>
                  <a:lnTo>
                    <a:pt x="2292108" y="462790"/>
                  </a:lnTo>
                  <a:lnTo>
                    <a:pt x="2333261" y="473952"/>
                  </a:lnTo>
                  <a:lnTo>
                    <a:pt x="2355994" y="475348"/>
                  </a:lnTo>
                  <a:lnTo>
                    <a:pt x="2378713" y="473952"/>
                  </a:lnTo>
                  <a:lnTo>
                    <a:pt x="2419753" y="462790"/>
                  </a:lnTo>
                  <a:lnTo>
                    <a:pt x="2454790" y="440748"/>
                  </a:lnTo>
                  <a:lnTo>
                    <a:pt x="2468214" y="427542"/>
                  </a:lnTo>
                  <a:lnTo>
                    <a:pt x="2355994" y="427542"/>
                  </a:lnTo>
                  <a:lnTo>
                    <a:pt x="2338969" y="426401"/>
                  </a:lnTo>
                  <a:lnTo>
                    <a:pt x="2297365" y="409277"/>
                  </a:lnTo>
                  <a:lnTo>
                    <a:pt x="2269586" y="375410"/>
                  </a:lnTo>
                  <a:lnTo>
                    <a:pt x="2255027" y="330240"/>
                  </a:lnTo>
                  <a:lnTo>
                    <a:pt x="2252265" y="296754"/>
                  </a:lnTo>
                  <a:lnTo>
                    <a:pt x="2252956" y="279686"/>
                  </a:lnTo>
                  <a:lnTo>
                    <a:pt x="2263314" y="232036"/>
                  </a:lnTo>
                  <a:lnTo>
                    <a:pt x="2286611" y="193518"/>
                  </a:lnTo>
                  <a:lnTo>
                    <a:pt x="2323522" y="169686"/>
                  </a:lnTo>
                  <a:lnTo>
                    <a:pt x="2355994" y="165063"/>
                  </a:lnTo>
                  <a:lnTo>
                    <a:pt x="2468160" y="165063"/>
                  </a:lnTo>
                  <a:lnTo>
                    <a:pt x="2454790" y="151872"/>
                  </a:lnTo>
                  <a:lnTo>
                    <a:pt x="2438075" y="139582"/>
                  </a:lnTo>
                  <a:lnTo>
                    <a:pt x="2419753" y="129815"/>
                  </a:lnTo>
                  <a:lnTo>
                    <a:pt x="2399966" y="122839"/>
                  </a:lnTo>
                  <a:lnTo>
                    <a:pt x="2378713" y="118653"/>
                  </a:lnTo>
                  <a:lnTo>
                    <a:pt x="2355994" y="117258"/>
                  </a:lnTo>
                  <a:close/>
                </a:path>
                <a:path w="3028315" h="598169">
                  <a:moveTo>
                    <a:pt x="2468160" y="165063"/>
                  </a:moveTo>
                  <a:lnTo>
                    <a:pt x="2355994" y="165063"/>
                  </a:lnTo>
                  <a:lnTo>
                    <a:pt x="2373019" y="166219"/>
                  </a:lnTo>
                  <a:lnTo>
                    <a:pt x="2388465" y="169686"/>
                  </a:lnTo>
                  <a:lnTo>
                    <a:pt x="2425376" y="193518"/>
                  </a:lnTo>
                  <a:lnTo>
                    <a:pt x="2448673" y="232036"/>
                  </a:lnTo>
                  <a:lnTo>
                    <a:pt x="2459032" y="279686"/>
                  </a:lnTo>
                  <a:lnTo>
                    <a:pt x="2459722" y="296754"/>
                  </a:lnTo>
                  <a:lnTo>
                    <a:pt x="2459032" y="313807"/>
                  </a:lnTo>
                  <a:lnTo>
                    <a:pt x="2448673" y="361246"/>
                  </a:lnTo>
                  <a:lnTo>
                    <a:pt x="2425376" y="399425"/>
                  </a:lnTo>
                  <a:lnTo>
                    <a:pt x="2388465" y="422976"/>
                  </a:lnTo>
                  <a:lnTo>
                    <a:pt x="2355994" y="427542"/>
                  </a:lnTo>
                  <a:lnTo>
                    <a:pt x="2468214" y="427542"/>
                  </a:lnTo>
                  <a:lnTo>
                    <a:pt x="2493096" y="390561"/>
                  </a:lnTo>
                  <a:lnTo>
                    <a:pt x="2507979" y="347040"/>
                  </a:lnTo>
                  <a:lnTo>
                    <a:pt x="2512940" y="296754"/>
                  </a:lnTo>
                  <a:lnTo>
                    <a:pt x="2511700" y="270554"/>
                  </a:lnTo>
                  <a:lnTo>
                    <a:pt x="2501778" y="223312"/>
                  </a:lnTo>
                  <a:lnTo>
                    <a:pt x="2482300" y="183216"/>
                  </a:lnTo>
                  <a:lnTo>
                    <a:pt x="2469532" y="166416"/>
                  </a:lnTo>
                  <a:lnTo>
                    <a:pt x="2468160" y="165063"/>
                  </a:lnTo>
                  <a:close/>
                </a:path>
                <a:path w="3028315" h="598169">
                  <a:moveTo>
                    <a:pt x="2611257" y="121768"/>
                  </a:moveTo>
                  <a:lnTo>
                    <a:pt x="2555333" y="121768"/>
                  </a:lnTo>
                  <a:lnTo>
                    <a:pt x="2660866" y="468132"/>
                  </a:lnTo>
                  <a:lnTo>
                    <a:pt x="2713181" y="468132"/>
                  </a:lnTo>
                  <a:lnTo>
                    <a:pt x="2736297" y="386953"/>
                  </a:lnTo>
                  <a:lnTo>
                    <a:pt x="2686122" y="386953"/>
                  </a:lnTo>
                  <a:lnTo>
                    <a:pt x="2611257" y="121768"/>
                  </a:lnTo>
                  <a:close/>
                </a:path>
                <a:path w="3028315" h="598169">
                  <a:moveTo>
                    <a:pt x="2842711" y="202045"/>
                  </a:moveTo>
                  <a:lnTo>
                    <a:pt x="2794360" y="202045"/>
                  </a:lnTo>
                  <a:lnTo>
                    <a:pt x="2870127" y="468132"/>
                  </a:lnTo>
                  <a:lnTo>
                    <a:pt x="2922443" y="468132"/>
                  </a:lnTo>
                  <a:lnTo>
                    <a:pt x="2947452" y="386051"/>
                  </a:lnTo>
                  <a:lnTo>
                    <a:pt x="2893579" y="386051"/>
                  </a:lnTo>
                  <a:lnTo>
                    <a:pt x="2842711" y="202045"/>
                  </a:lnTo>
                  <a:close/>
                </a:path>
                <a:path w="3028315" h="598169">
                  <a:moveTo>
                    <a:pt x="2820518" y="121768"/>
                  </a:moveTo>
                  <a:lnTo>
                    <a:pt x="2763693" y="121768"/>
                  </a:lnTo>
                  <a:lnTo>
                    <a:pt x="2689730" y="386953"/>
                  </a:lnTo>
                  <a:lnTo>
                    <a:pt x="2736297" y="386953"/>
                  </a:lnTo>
                  <a:lnTo>
                    <a:pt x="2788948" y="202045"/>
                  </a:lnTo>
                  <a:lnTo>
                    <a:pt x="2842711" y="202045"/>
                  </a:lnTo>
                  <a:lnTo>
                    <a:pt x="2820518" y="121768"/>
                  </a:lnTo>
                  <a:close/>
                </a:path>
                <a:path w="3028315" h="598169">
                  <a:moveTo>
                    <a:pt x="3027975" y="121768"/>
                  </a:moveTo>
                  <a:lnTo>
                    <a:pt x="2972052" y="121768"/>
                  </a:lnTo>
                  <a:lnTo>
                    <a:pt x="2897187" y="386051"/>
                  </a:lnTo>
                  <a:lnTo>
                    <a:pt x="2947452" y="386051"/>
                  </a:lnTo>
                  <a:lnTo>
                    <a:pt x="3027975" y="121768"/>
                  </a:lnTo>
                  <a:close/>
                </a:path>
              </a:pathLst>
            </a:custGeom>
            <a:solidFill>
              <a:srgbClr val="E9E8E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00" y="2628900"/>
              <a:ext cx="1181100" cy="1257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8000" y="2628900"/>
              <a:ext cx="1308100" cy="1257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400" y="8026400"/>
              <a:ext cx="1244600" cy="21589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9400" y="8026400"/>
              <a:ext cx="1244600" cy="2159000"/>
            </a:xfrm>
            <a:custGeom>
              <a:avLst/>
              <a:gdLst/>
              <a:ahLst/>
              <a:cxnLst/>
              <a:rect l="l" t="t" r="r" b="b"/>
              <a:pathLst>
                <a:path w="1244600" h="21590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2057400"/>
                  </a:lnTo>
                  <a:lnTo>
                    <a:pt x="7984" y="2096947"/>
                  </a:lnTo>
                  <a:lnTo>
                    <a:pt x="29757" y="2129242"/>
                  </a:lnTo>
                  <a:lnTo>
                    <a:pt x="62052" y="2151015"/>
                  </a:lnTo>
                  <a:lnTo>
                    <a:pt x="101600" y="2159000"/>
                  </a:lnTo>
                  <a:lnTo>
                    <a:pt x="101600" y="2146300"/>
                  </a:lnTo>
                  <a:lnTo>
                    <a:pt x="66996" y="2139313"/>
                  </a:lnTo>
                  <a:lnTo>
                    <a:pt x="38738" y="2120261"/>
                  </a:lnTo>
                  <a:lnTo>
                    <a:pt x="19686" y="2092003"/>
                  </a:lnTo>
                  <a:lnTo>
                    <a:pt x="12700" y="20574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1244600" h="2159000">
                  <a:moveTo>
                    <a:pt x="1143000" y="2146300"/>
                  </a:moveTo>
                  <a:lnTo>
                    <a:pt x="101600" y="2146300"/>
                  </a:lnTo>
                  <a:lnTo>
                    <a:pt x="101600" y="2159000"/>
                  </a:lnTo>
                  <a:lnTo>
                    <a:pt x="1143000" y="2159000"/>
                  </a:lnTo>
                  <a:lnTo>
                    <a:pt x="1143000" y="2146300"/>
                  </a:lnTo>
                  <a:close/>
                </a:path>
                <a:path w="1244600" h="2159000">
                  <a:moveTo>
                    <a:pt x="1143000" y="0"/>
                  </a:moveTo>
                  <a:lnTo>
                    <a:pt x="1143000" y="12700"/>
                  </a:lnTo>
                  <a:lnTo>
                    <a:pt x="1177603" y="19686"/>
                  </a:lnTo>
                  <a:lnTo>
                    <a:pt x="1205861" y="38738"/>
                  </a:lnTo>
                  <a:lnTo>
                    <a:pt x="1224913" y="66996"/>
                  </a:lnTo>
                  <a:lnTo>
                    <a:pt x="1231900" y="101600"/>
                  </a:lnTo>
                  <a:lnTo>
                    <a:pt x="1231900" y="2057400"/>
                  </a:lnTo>
                  <a:lnTo>
                    <a:pt x="1224913" y="2092003"/>
                  </a:lnTo>
                  <a:lnTo>
                    <a:pt x="1205861" y="2120261"/>
                  </a:lnTo>
                  <a:lnTo>
                    <a:pt x="1177603" y="2139313"/>
                  </a:lnTo>
                  <a:lnTo>
                    <a:pt x="1143000" y="2146300"/>
                  </a:lnTo>
                  <a:lnTo>
                    <a:pt x="1143000" y="2159000"/>
                  </a:lnTo>
                  <a:lnTo>
                    <a:pt x="1182547" y="2151015"/>
                  </a:lnTo>
                  <a:lnTo>
                    <a:pt x="1214842" y="2129242"/>
                  </a:lnTo>
                  <a:lnTo>
                    <a:pt x="1236615" y="2096947"/>
                  </a:lnTo>
                  <a:lnTo>
                    <a:pt x="1244600" y="2057400"/>
                  </a:lnTo>
                  <a:lnTo>
                    <a:pt x="1244600" y="101600"/>
                  </a:lnTo>
                  <a:lnTo>
                    <a:pt x="1236615" y="62052"/>
                  </a:lnTo>
                  <a:lnTo>
                    <a:pt x="1214842" y="29757"/>
                  </a:lnTo>
                  <a:lnTo>
                    <a:pt x="1182547" y="7984"/>
                  </a:lnTo>
                  <a:lnTo>
                    <a:pt x="1143000" y="0"/>
                  </a:lnTo>
                  <a:close/>
                </a:path>
                <a:path w="1244600" h="2159000">
                  <a:moveTo>
                    <a:pt x="11430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1143000" y="12700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4400" y="8013700"/>
              <a:ext cx="1308100" cy="2159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54400" y="8013700"/>
              <a:ext cx="1308100" cy="2159000"/>
            </a:xfrm>
            <a:custGeom>
              <a:avLst/>
              <a:gdLst/>
              <a:ahLst/>
              <a:cxnLst/>
              <a:rect l="l" t="t" r="r" b="b"/>
              <a:pathLst>
                <a:path w="1308100" h="21590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2057400"/>
                  </a:lnTo>
                  <a:lnTo>
                    <a:pt x="7984" y="2096947"/>
                  </a:lnTo>
                  <a:lnTo>
                    <a:pt x="29757" y="2129242"/>
                  </a:lnTo>
                  <a:lnTo>
                    <a:pt x="62052" y="2151015"/>
                  </a:lnTo>
                  <a:lnTo>
                    <a:pt x="101600" y="2159000"/>
                  </a:lnTo>
                  <a:lnTo>
                    <a:pt x="101600" y="2146300"/>
                  </a:lnTo>
                  <a:lnTo>
                    <a:pt x="66996" y="2139313"/>
                  </a:lnTo>
                  <a:lnTo>
                    <a:pt x="38738" y="2120261"/>
                  </a:lnTo>
                  <a:lnTo>
                    <a:pt x="19686" y="2092003"/>
                  </a:lnTo>
                  <a:lnTo>
                    <a:pt x="12700" y="20574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1308100" h="2159000">
                  <a:moveTo>
                    <a:pt x="1206500" y="2146300"/>
                  </a:moveTo>
                  <a:lnTo>
                    <a:pt x="101600" y="2146300"/>
                  </a:lnTo>
                  <a:lnTo>
                    <a:pt x="101600" y="2159000"/>
                  </a:lnTo>
                  <a:lnTo>
                    <a:pt x="1206500" y="2159000"/>
                  </a:lnTo>
                  <a:lnTo>
                    <a:pt x="1206500" y="2146300"/>
                  </a:lnTo>
                  <a:close/>
                </a:path>
                <a:path w="1308100" h="2159000">
                  <a:moveTo>
                    <a:pt x="1206500" y="0"/>
                  </a:moveTo>
                  <a:lnTo>
                    <a:pt x="1206500" y="12700"/>
                  </a:lnTo>
                  <a:lnTo>
                    <a:pt x="1241103" y="19686"/>
                  </a:lnTo>
                  <a:lnTo>
                    <a:pt x="1269361" y="38738"/>
                  </a:lnTo>
                  <a:lnTo>
                    <a:pt x="1288413" y="66996"/>
                  </a:lnTo>
                  <a:lnTo>
                    <a:pt x="1295400" y="101600"/>
                  </a:lnTo>
                  <a:lnTo>
                    <a:pt x="1295400" y="2057400"/>
                  </a:lnTo>
                  <a:lnTo>
                    <a:pt x="1288413" y="2092003"/>
                  </a:lnTo>
                  <a:lnTo>
                    <a:pt x="1269361" y="2120261"/>
                  </a:lnTo>
                  <a:lnTo>
                    <a:pt x="1241103" y="2139313"/>
                  </a:lnTo>
                  <a:lnTo>
                    <a:pt x="1206500" y="2146300"/>
                  </a:lnTo>
                  <a:lnTo>
                    <a:pt x="1206500" y="2159000"/>
                  </a:lnTo>
                  <a:lnTo>
                    <a:pt x="1246047" y="2151015"/>
                  </a:lnTo>
                  <a:lnTo>
                    <a:pt x="1278342" y="2129242"/>
                  </a:lnTo>
                  <a:lnTo>
                    <a:pt x="1300115" y="2096947"/>
                  </a:lnTo>
                  <a:lnTo>
                    <a:pt x="1308100" y="2057400"/>
                  </a:lnTo>
                  <a:lnTo>
                    <a:pt x="1308100" y="101600"/>
                  </a:lnTo>
                  <a:lnTo>
                    <a:pt x="1300115" y="62052"/>
                  </a:lnTo>
                  <a:lnTo>
                    <a:pt x="1278342" y="29757"/>
                  </a:lnTo>
                  <a:lnTo>
                    <a:pt x="1246047" y="7984"/>
                  </a:lnTo>
                  <a:lnTo>
                    <a:pt x="1206500" y="0"/>
                  </a:lnTo>
                  <a:close/>
                </a:path>
                <a:path w="1308100" h="2159000">
                  <a:moveTo>
                    <a:pt x="12065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1206500" y="12700"/>
                  </a:lnTo>
                  <a:lnTo>
                    <a:pt x="1206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6100" y="8013700"/>
              <a:ext cx="1320800" cy="21589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16100" y="8013700"/>
              <a:ext cx="1320800" cy="2159000"/>
            </a:xfrm>
            <a:custGeom>
              <a:avLst/>
              <a:gdLst/>
              <a:ahLst/>
              <a:cxnLst/>
              <a:rect l="l" t="t" r="r" b="b"/>
              <a:pathLst>
                <a:path w="1320800" h="21590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2057400"/>
                  </a:lnTo>
                  <a:lnTo>
                    <a:pt x="7984" y="2096947"/>
                  </a:lnTo>
                  <a:lnTo>
                    <a:pt x="29757" y="2129242"/>
                  </a:lnTo>
                  <a:lnTo>
                    <a:pt x="62052" y="2151015"/>
                  </a:lnTo>
                  <a:lnTo>
                    <a:pt x="101600" y="2159000"/>
                  </a:lnTo>
                  <a:lnTo>
                    <a:pt x="101600" y="2146300"/>
                  </a:lnTo>
                  <a:lnTo>
                    <a:pt x="66996" y="2139313"/>
                  </a:lnTo>
                  <a:lnTo>
                    <a:pt x="38738" y="2120261"/>
                  </a:lnTo>
                  <a:lnTo>
                    <a:pt x="19686" y="2092003"/>
                  </a:lnTo>
                  <a:lnTo>
                    <a:pt x="12700" y="2057400"/>
                  </a:lnTo>
                  <a:lnTo>
                    <a:pt x="12700" y="101600"/>
                  </a:lnTo>
                  <a:lnTo>
                    <a:pt x="19686" y="66996"/>
                  </a:lnTo>
                  <a:lnTo>
                    <a:pt x="38738" y="38738"/>
                  </a:lnTo>
                  <a:lnTo>
                    <a:pt x="66996" y="19686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1320800" h="2159000">
                  <a:moveTo>
                    <a:pt x="1219200" y="2146300"/>
                  </a:moveTo>
                  <a:lnTo>
                    <a:pt x="101600" y="2146300"/>
                  </a:lnTo>
                  <a:lnTo>
                    <a:pt x="101600" y="2159000"/>
                  </a:lnTo>
                  <a:lnTo>
                    <a:pt x="1219200" y="2159000"/>
                  </a:lnTo>
                  <a:lnTo>
                    <a:pt x="1219200" y="2146300"/>
                  </a:lnTo>
                  <a:close/>
                </a:path>
                <a:path w="1320800" h="2159000">
                  <a:moveTo>
                    <a:pt x="1219200" y="0"/>
                  </a:moveTo>
                  <a:lnTo>
                    <a:pt x="1219200" y="12700"/>
                  </a:lnTo>
                  <a:lnTo>
                    <a:pt x="1253803" y="19686"/>
                  </a:lnTo>
                  <a:lnTo>
                    <a:pt x="1282061" y="38738"/>
                  </a:lnTo>
                  <a:lnTo>
                    <a:pt x="1301113" y="66996"/>
                  </a:lnTo>
                  <a:lnTo>
                    <a:pt x="1308100" y="101600"/>
                  </a:lnTo>
                  <a:lnTo>
                    <a:pt x="1308100" y="2057400"/>
                  </a:lnTo>
                  <a:lnTo>
                    <a:pt x="1301113" y="2092003"/>
                  </a:lnTo>
                  <a:lnTo>
                    <a:pt x="1282061" y="2120261"/>
                  </a:lnTo>
                  <a:lnTo>
                    <a:pt x="1253803" y="2139313"/>
                  </a:lnTo>
                  <a:lnTo>
                    <a:pt x="1219200" y="2146300"/>
                  </a:lnTo>
                  <a:lnTo>
                    <a:pt x="1219200" y="2159000"/>
                  </a:lnTo>
                  <a:lnTo>
                    <a:pt x="1258747" y="2151015"/>
                  </a:lnTo>
                  <a:lnTo>
                    <a:pt x="1291042" y="2129242"/>
                  </a:lnTo>
                  <a:lnTo>
                    <a:pt x="1312815" y="2096947"/>
                  </a:lnTo>
                  <a:lnTo>
                    <a:pt x="1320800" y="2057400"/>
                  </a:lnTo>
                  <a:lnTo>
                    <a:pt x="1320800" y="101600"/>
                  </a:lnTo>
                  <a:lnTo>
                    <a:pt x="1312815" y="62052"/>
                  </a:lnTo>
                  <a:lnTo>
                    <a:pt x="1291042" y="29757"/>
                  </a:lnTo>
                  <a:lnTo>
                    <a:pt x="1258747" y="7984"/>
                  </a:lnTo>
                  <a:lnTo>
                    <a:pt x="1219200" y="0"/>
                  </a:lnTo>
                  <a:close/>
                </a:path>
                <a:path w="1320800" h="2159000">
                  <a:moveTo>
                    <a:pt x="1219200" y="0"/>
                  </a:moveTo>
                  <a:lnTo>
                    <a:pt x="101600" y="0"/>
                  </a:lnTo>
                  <a:lnTo>
                    <a:pt x="101600" y="12700"/>
                  </a:lnTo>
                  <a:lnTo>
                    <a:pt x="1219200" y="127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5" name="object 15"/>
            <p:cNvSpPr/>
            <p:nvPr/>
          </p:nvSpPr>
          <p:spPr>
            <a:xfrm>
              <a:off x="2641600" y="558800"/>
              <a:ext cx="1308100" cy="393700"/>
            </a:xfrm>
            <a:custGeom>
              <a:avLst/>
              <a:gdLst/>
              <a:ahLst/>
              <a:cxnLst/>
              <a:rect l="l" t="t" r="r" b="b"/>
              <a:pathLst>
                <a:path w="1308100" h="393700">
                  <a:moveTo>
                    <a:pt x="1181100" y="0"/>
                  </a:moveTo>
                  <a:lnTo>
                    <a:pt x="127000" y="0"/>
                  </a:lnTo>
                  <a:lnTo>
                    <a:pt x="77565" y="9980"/>
                  </a:lnTo>
                  <a:lnTo>
                    <a:pt x="37197" y="37197"/>
                  </a:lnTo>
                  <a:lnTo>
                    <a:pt x="9980" y="77565"/>
                  </a:lnTo>
                  <a:lnTo>
                    <a:pt x="0" y="127000"/>
                  </a:lnTo>
                  <a:lnTo>
                    <a:pt x="0" y="266700"/>
                  </a:lnTo>
                  <a:lnTo>
                    <a:pt x="9980" y="316134"/>
                  </a:lnTo>
                  <a:lnTo>
                    <a:pt x="37197" y="356502"/>
                  </a:lnTo>
                  <a:lnTo>
                    <a:pt x="77565" y="383719"/>
                  </a:lnTo>
                  <a:lnTo>
                    <a:pt x="127000" y="393700"/>
                  </a:lnTo>
                  <a:lnTo>
                    <a:pt x="1181100" y="393700"/>
                  </a:lnTo>
                  <a:lnTo>
                    <a:pt x="1230534" y="383719"/>
                  </a:lnTo>
                  <a:lnTo>
                    <a:pt x="1270902" y="356502"/>
                  </a:lnTo>
                  <a:lnTo>
                    <a:pt x="1298119" y="316134"/>
                  </a:lnTo>
                  <a:lnTo>
                    <a:pt x="1308100" y="266700"/>
                  </a:lnTo>
                  <a:lnTo>
                    <a:pt x="1308100" y="127000"/>
                  </a:lnTo>
                  <a:lnTo>
                    <a:pt x="1298119" y="77565"/>
                  </a:lnTo>
                  <a:lnTo>
                    <a:pt x="1270902" y="37197"/>
                  </a:lnTo>
                  <a:lnTo>
                    <a:pt x="1230534" y="998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800" y="6972300"/>
              <a:ext cx="4381499" cy="749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7900" y="2628900"/>
              <a:ext cx="1308100" cy="1257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9900" y="1270000"/>
              <a:ext cx="254000" cy="2921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89300" y="4356100"/>
              <a:ext cx="1117600" cy="368300"/>
            </a:xfrm>
            <a:custGeom>
              <a:avLst/>
              <a:gdLst/>
              <a:ahLst/>
              <a:cxnLst/>
              <a:rect l="l" t="t" r="r" b="b"/>
              <a:pathLst>
                <a:path w="1117600" h="368300">
                  <a:moveTo>
                    <a:pt x="10160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266700"/>
                  </a:lnTo>
                  <a:lnTo>
                    <a:pt x="7984" y="306247"/>
                  </a:lnTo>
                  <a:lnTo>
                    <a:pt x="29757" y="338542"/>
                  </a:lnTo>
                  <a:lnTo>
                    <a:pt x="62052" y="360315"/>
                  </a:lnTo>
                  <a:lnTo>
                    <a:pt x="101599" y="368300"/>
                  </a:lnTo>
                  <a:lnTo>
                    <a:pt x="1016000" y="368300"/>
                  </a:lnTo>
                  <a:lnTo>
                    <a:pt x="1055547" y="360315"/>
                  </a:lnTo>
                  <a:lnTo>
                    <a:pt x="1087842" y="338542"/>
                  </a:lnTo>
                  <a:lnTo>
                    <a:pt x="1109615" y="306247"/>
                  </a:lnTo>
                  <a:lnTo>
                    <a:pt x="1117600" y="266700"/>
                  </a:lnTo>
                  <a:lnTo>
                    <a:pt x="1117600" y="101600"/>
                  </a:lnTo>
                  <a:lnTo>
                    <a:pt x="1109615" y="62052"/>
                  </a:lnTo>
                  <a:lnTo>
                    <a:pt x="1087842" y="29757"/>
                  </a:lnTo>
                  <a:lnTo>
                    <a:pt x="1055547" y="7984"/>
                  </a:lnTo>
                  <a:lnTo>
                    <a:pt x="1016000" y="0"/>
                  </a:lnTo>
                  <a:close/>
                </a:path>
              </a:pathLst>
            </a:custGeom>
            <a:solidFill>
              <a:srgbClr val="B9EEF9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90241" y="4456960"/>
              <a:ext cx="931544" cy="142875"/>
            </a:xfrm>
            <a:custGeom>
              <a:avLst/>
              <a:gdLst/>
              <a:ahLst/>
              <a:cxnLst/>
              <a:rect l="l" t="t" r="r" b="b"/>
              <a:pathLst>
                <a:path w="931545" h="142875">
                  <a:moveTo>
                    <a:pt x="29292" y="1894"/>
                  </a:moveTo>
                  <a:lnTo>
                    <a:pt x="0" y="1894"/>
                  </a:lnTo>
                  <a:lnTo>
                    <a:pt x="0" y="140439"/>
                  </a:lnTo>
                  <a:lnTo>
                    <a:pt x="88688" y="140439"/>
                  </a:lnTo>
                  <a:lnTo>
                    <a:pt x="88688" y="116288"/>
                  </a:lnTo>
                  <a:lnTo>
                    <a:pt x="29292" y="116288"/>
                  </a:lnTo>
                  <a:lnTo>
                    <a:pt x="29292" y="1894"/>
                  </a:lnTo>
                  <a:close/>
                </a:path>
                <a:path w="931545" h="142875">
                  <a:moveTo>
                    <a:pt x="162746" y="1894"/>
                  </a:moveTo>
                  <a:lnTo>
                    <a:pt x="108086" y="1894"/>
                  </a:lnTo>
                  <a:lnTo>
                    <a:pt x="108086" y="140439"/>
                  </a:lnTo>
                  <a:lnTo>
                    <a:pt x="137378" y="140439"/>
                  </a:lnTo>
                  <a:lnTo>
                    <a:pt x="137378" y="95520"/>
                  </a:lnTo>
                  <a:lnTo>
                    <a:pt x="127163" y="95520"/>
                  </a:lnTo>
                  <a:lnTo>
                    <a:pt x="127163" y="72046"/>
                  </a:lnTo>
                  <a:lnTo>
                    <a:pt x="137378" y="72046"/>
                  </a:lnTo>
                  <a:lnTo>
                    <a:pt x="137378" y="25841"/>
                  </a:lnTo>
                  <a:lnTo>
                    <a:pt x="207270" y="25841"/>
                  </a:lnTo>
                  <a:lnTo>
                    <a:pt x="170336" y="2270"/>
                  </a:lnTo>
                  <a:lnTo>
                    <a:pt x="162746" y="1894"/>
                  </a:lnTo>
                  <a:close/>
                </a:path>
                <a:path w="931545" h="142875">
                  <a:moveTo>
                    <a:pt x="137378" y="72046"/>
                  </a:moveTo>
                  <a:lnTo>
                    <a:pt x="127163" y="72046"/>
                  </a:lnTo>
                  <a:lnTo>
                    <a:pt x="127163" y="95520"/>
                  </a:lnTo>
                  <a:lnTo>
                    <a:pt x="137378" y="95520"/>
                  </a:lnTo>
                  <a:lnTo>
                    <a:pt x="137378" y="72046"/>
                  </a:lnTo>
                  <a:close/>
                </a:path>
                <a:path w="931545" h="142875">
                  <a:moveTo>
                    <a:pt x="207270" y="25841"/>
                  </a:moveTo>
                  <a:lnTo>
                    <a:pt x="162814" y="25841"/>
                  </a:lnTo>
                  <a:lnTo>
                    <a:pt x="167504" y="26811"/>
                  </a:lnTo>
                  <a:lnTo>
                    <a:pt x="171203" y="28750"/>
                  </a:lnTo>
                  <a:lnTo>
                    <a:pt x="174901" y="30645"/>
                  </a:lnTo>
                  <a:lnTo>
                    <a:pt x="177652" y="33328"/>
                  </a:lnTo>
                  <a:lnTo>
                    <a:pt x="179456" y="36801"/>
                  </a:lnTo>
                  <a:lnTo>
                    <a:pt x="181305" y="40228"/>
                  </a:lnTo>
                  <a:lnTo>
                    <a:pt x="182229" y="44242"/>
                  </a:lnTo>
                  <a:lnTo>
                    <a:pt x="182229" y="53397"/>
                  </a:lnTo>
                  <a:lnTo>
                    <a:pt x="162904" y="72046"/>
                  </a:lnTo>
                  <a:lnTo>
                    <a:pt x="137378" y="72046"/>
                  </a:lnTo>
                  <a:lnTo>
                    <a:pt x="137378" y="95520"/>
                  </a:lnTo>
                  <a:lnTo>
                    <a:pt x="162002" y="95520"/>
                  </a:lnTo>
                  <a:lnTo>
                    <a:pt x="169689" y="95152"/>
                  </a:lnTo>
                  <a:lnTo>
                    <a:pt x="210417" y="66160"/>
                  </a:lnTo>
                  <a:lnTo>
                    <a:pt x="212401" y="58042"/>
                  </a:lnTo>
                  <a:lnTo>
                    <a:pt x="212401" y="39642"/>
                  </a:lnTo>
                  <a:lnTo>
                    <a:pt x="210439" y="31524"/>
                  </a:lnTo>
                  <a:lnTo>
                    <a:pt x="207270" y="25841"/>
                  </a:lnTo>
                  <a:close/>
                </a:path>
                <a:path w="931545" h="142875">
                  <a:moveTo>
                    <a:pt x="260719" y="1894"/>
                  </a:moveTo>
                  <a:lnTo>
                    <a:pt x="231427" y="1894"/>
                  </a:lnTo>
                  <a:lnTo>
                    <a:pt x="231427" y="91867"/>
                  </a:lnTo>
                  <a:lnTo>
                    <a:pt x="247206" y="128499"/>
                  </a:lnTo>
                  <a:lnTo>
                    <a:pt x="288861" y="142401"/>
                  </a:lnTo>
                  <a:lnTo>
                    <a:pt x="297186" y="142008"/>
                  </a:lnTo>
                  <a:lnTo>
                    <a:pt x="335112" y="123755"/>
                  </a:lnTo>
                  <a:lnTo>
                    <a:pt x="339998" y="116627"/>
                  </a:lnTo>
                  <a:lnTo>
                    <a:pt x="283224" y="116627"/>
                  </a:lnTo>
                  <a:lnTo>
                    <a:pt x="278286" y="115454"/>
                  </a:lnTo>
                  <a:lnTo>
                    <a:pt x="260719" y="94641"/>
                  </a:lnTo>
                  <a:lnTo>
                    <a:pt x="260719" y="1894"/>
                  </a:lnTo>
                  <a:close/>
                </a:path>
                <a:path w="931545" h="142875">
                  <a:moveTo>
                    <a:pt x="346295" y="1894"/>
                  </a:moveTo>
                  <a:lnTo>
                    <a:pt x="317003" y="1894"/>
                  </a:lnTo>
                  <a:lnTo>
                    <a:pt x="317003" y="94641"/>
                  </a:lnTo>
                  <a:lnTo>
                    <a:pt x="315831" y="99331"/>
                  </a:lnTo>
                  <a:lnTo>
                    <a:pt x="313486" y="103435"/>
                  </a:lnTo>
                  <a:lnTo>
                    <a:pt x="311186" y="107539"/>
                  </a:lnTo>
                  <a:lnTo>
                    <a:pt x="307916" y="110764"/>
                  </a:lnTo>
                  <a:lnTo>
                    <a:pt x="299482" y="115454"/>
                  </a:lnTo>
                  <a:lnTo>
                    <a:pt x="294544" y="116627"/>
                  </a:lnTo>
                  <a:lnTo>
                    <a:pt x="339998" y="116627"/>
                  </a:lnTo>
                  <a:lnTo>
                    <a:pt x="342224" y="112466"/>
                  </a:lnTo>
                  <a:lnTo>
                    <a:pt x="344486" y="106073"/>
                  </a:lnTo>
                  <a:lnTo>
                    <a:pt x="345819" y="99331"/>
                  </a:lnTo>
                  <a:lnTo>
                    <a:pt x="346295" y="91867"/>
                  </a:lnTo>
                  <a:lnTo>
                    <a:pt x="346295" y="1894"/>
                  </a:lnTo>
                  <a:close/>
                </a:path>
                <a:path w="931545" h="142875">
                  <a:moveTo>
                    <a:pt x="484615" y="0"/>
                  </a:moveTo>
                  <a:lnTo>
                    <a:pt x="476588" y="0"/>
                  </a:lnTo>
                  <a:lnTo>
                    <a:pt x="467683" y="524"/>
                  </a:lnTo>
                  <a:lnTo>
                    <a:pt x="430620" y="18603"/>
                  </a:lnTo>
                  <a:lnTo>
                    <a:pt x="412583" y="60258"/>
                  </a:lnTo>
                  <a:lnTo>
                    <a:pt x="412050" y="71166"/>
                  </a:lnTo>
                  <a:lnTo>
                    <a:pt x="412526" y="81043"/>
                  </a:lnTo>
                  <a:lnTo>
                    <a:pt x="425048" y="117138"/>
                  </a:lnTo>
                  <a:lnTo>
                    <a:pt x="459033" y="140236"/>
                  </a:lnTo>
                  <a:lnTo>
                    <a:pt x="476588" y="142333"/>
                  </a:lnTo>
                  <a:lnTo>
                    <a:pt x="485472" y="142333"/>
                  </a:lnTo>
                  <a:lnTo>
                    <a:pt x="523875" y="122738"/>
                  </a:lnTo>
                  <a:lnTo>
                    <a:pt x="528504" y="116424"/>
                  </a:lnTo>
                  <a:lnTo>
                    <a:pt x="470071" y="116424"/>
                  </a:lnTo>
                  <a:lnTo>
                    <a:pt x="463915" y="114710"/>
                  </a:lnTo>
                  <a:lnTo>
                    <a:pt x="453271" y="107855"/>
                  </a:lnTo>
                  <a:lnTo>
                    <a:pt x="449122" y="102781"/>
                  </a:lnTo>
                  <a:lnTo>
                    <a:pt x="443214" y="89341"/>
                  </a:lnTo>
                  <a:lnTo>
                    <a:pt x="441748" y="81043"/>
                  </a:lnTo>
                  <a:lnTo>
                    <a:pt x="441748" y="61560"/>
                  </a:lnTo>
                  <a:lnTo>
                    <a:pt x="463847" y="27691"/>
                  </a:lnTo>
                  <a:lnTo>
                    <a:pt x="470093" y="25909"/>
                  </a:lnTo>
                  <a:lnTo>
                    <a:pt x="528565" y="25909"/>
                  </a:lnTo>
                  <a:lnTo>
                    <a:pt x="526896" y="22797"/>
                  </a:lnTo>
                  <a:lnTo>
                    <a:pt x="522567" y="17543"/>
                  </a:lnTo>
                  <a:lnTo>
                    <a:pt x="511923" y="8929"/>
                  </a:lnTo>
                  <a:lnTo>
                    <a:pt x="505812" y="5637"/>
                  </a:lnTo>
                  <a:lnTo>
                    <a:pt x="492057" y="1127"/>
                  </a:lnTo>
                  <a:lnTo>
                    <a:pt x="484615" y="0"/>
                  </a:lnTo>
                  <a:close/>
                </a:path>
                <a:path w="931545" h="142875">
                  <a:moveTo>
                    <a:pt x="507098" y="93085"/>
                  </a:moveTo>
                  <a:lnTo>
                    <a:pt x="506421" y="96783"/>
                  </a:lnTo>
                  <a:lnTo>
                    <a:pt x="505203" y="100075"/>
                  </a:lnTo>
                  <a:lnTo>
                    <a:pt x="503554" y="102781"/>
                  </a:lnTo>
                  <a:lnTo>
                    <a:pt x="501811" y="105713"/>
                  </a:lnTo>
                  <a:lnTo>
                    <a:pt x="480985" y="116424"/>
                  </a:lnTo>
                  <a:lnTo>
                    <a:pt x="528504" y="116424"/>
                  </a:lnTo>
                  <a:lnTo>
                    <a:pt x="533974" y="105848"/>
                  </a:lnTo>
                  <a:lnTo>
                    <a:pt x="534044" y="105713"/>
                  </a:lnTo>
                  <a:lnTo>
                    <a:pt x="535961" y="99579"/>
                  </a:lnTo>
                  <a:lnTo>
                    <a:pt x="536728" y="93220"/>
                  </a:lnTo>
                  <a:lnTo>
                    <a:pt x="507098" y="93085"/>
                  </a:lnTo>
                  <a:close/>
                </a:path>
                <a:path w="931545" h="142875">
                  <a:moveTo>
                    <a:pt x="528565" y="25909"/>
                  </a:moveTo>
                  <a:lnTo>
                    <a:pt x="481233" y="25909"/>
                  </a:lnTo>
                  <a:lnTo>
                    <a:pt x="484909" y="26473"/>
                  </a:lnTo>
                  <a:lnTo>
                    <a:pt x="491719" y="28728"/>
                  </a:lnTo>
                  <a:lnTo>
                    <a:pt x="507069" y="50195"/>
                  </a:lnTo>
                  <a:lnTo>
                    <a:pt x="507098" y="50398"/>
                  </a:lnTo>
                  <a:lnTo>
                    <a:pt x="536728" y="50398"/>
                  </a:lnTo>
                  <a:lnTo>
                    <a:pt x="535874" y="43160"/>
                  </a:lnTo>
                  <a:lnTo>
                    <a:pt x="535781" y="42370"/>
                  </a:lnTo>
                  <a:lnTo>
                    <a:pt x="533616" y="35245"/>
                  </a:lnTo>
                  <a:lnTo>
                    <a:pt x="530234" y="29021"/>
                  </a:lnTo>
                  <a:lnTo>
                    <a:pt x="528565" y="25909"/>
                  </a:lnTo>
                  <a:close/>
                </a:path>
                <a:path w="931545" h="142875">
                  <a:moveTo>
                    <a:pt x="633196" y="1894"/>
                  </a:moveTo>
                  <a:lnTo>
                    <a:pt x="595447" y="1894"/>
                  </a:lnTo>
                  <a:lnTo>
                    <a:pt x="547619" y="140439"/>
                  </a:lnTo>
                  <a:lnTo>
                    <a:pt x="579009" y="140439"/>
                  </a:lnTo>
                  <a:lnTo>
                    <a:pt x="589286" y="108847"/>
                  </a:lnTo>
                  <a:lnTo>
                    <a:pt x="577047" y="108847"/>
                  </a:lnTo>
                  <a:lnTo>
                    <a:pt x="577047" y="85982"/>
                  </a:lnTo>
                  <a:lnTo>
                    <a:pt x="596724" y="85982"/>
                  </a:lnTo>
                  <a:lnTo>
                    <a:pt x="613780" y="33553"/>
                  </a:lnTo>
                  <a:lnTo>
                    <a:pt x="644109" y="33553"/>
                  </a:lnTo>
                  <a:lnTo>
                    <a:pt x="633196" y="1894"/>
                  </a:lnTo>
                  <a:close/>
                </a:path>
                <a:path w="931545" h="142875">
                  <a:moveTo>
                    <a:pt x="644109" y="33553"/>
                  </a:moveTo>
                  <a:lnTo>
                    <a:pt x="614863" y="33553"/>
                  </a:lnTo>
                  <a:lnTo>
                    <a:pt x="649567" y="140439"/>
                  </a:lnTo>
                  <a:lnTo>
                    <a:pt x="680956" y="140439"/>
                  </a:lnTo>
                  <a:lnTo>
                    <a:pt x="670065" y="108847"/>
                  </a:lnTo>
                  <a:lnTo>
                    <a:pt x="651190" y="108847"/>
                  </a:lnTo>
                  <a:lnTo>
                    <a:pt x="651190" y="85982"/>
                  </a:lnTo>
                  <a:lnTo>
                    <a:pt x="662183" y="85982"/>
                  </a:lnTo>
                  <a:lnTo>
                    <a:pt x="644109" y="33553"/>
                  </a:lnTo>
                  <a:close/>
                </a:path>
                <a:path w="931545" h="142875">
                  <a:moveTo>
                    <a:pt x="596724" y="85982"/>
                  </a:moveTo>
                  <a:lnTo>
                    <a:pt x="577047" y="85982"/>
                  </a:lnTo>
                  <a:lnTo>
                    <a:pt x="577047" y="108847"/>
                  </a:lnTo>
                  <a:lnTo>
                    <a:pt x="589286" y="108847"/>
                  </a:lnTo>
                  <a:lnTo>
                    <a:pt x="596724" y="85982"/>
                  </a:lnTo>
                  <a:close/>
                </a:path>
                <a:path w="931545" h="142875">
                  <a:moveTo>
                    <a:pt x="631885" y="85982"/>
                  </a:moveTo>
                  <a:lnTo>
                    <a:pt x="596724" y="85982"/>
                  </a:lnTo>
                  <a:lnTo>
                    <a:pt x="589286" y="108847"/>
                  </a:lnTo>
                  <a:lnTo>
                    <a:pt x="639309" y="108847"/>
                  </a:lnTo>
                  <a:lnTo>
                    <a:pt x="631885" y="85982"/>
                  </a:lnTo>
                  <a:close/>
                </a:path>
                <a:path w="931545" h="142875">
                  <a:moveTo>
                    <a:pt x="662183" y="85982"/>
                  </a:moveTo>
                  <a:lnTo>
                    <a:pt x="651190" y="85982"/>
                  </a:lnTo>
                  <a:lnTo>
                    <a:pt x="651190" y="108847"/>
                  </a:lnTo>
                  <a:lnTo>
                    <a:pt x="670065" y="108847"/>
                  </a:lnTo>
                  <a:lnTo>
                    <a:pt x="662183" y="85982"/>
                  </a:lnTo>
                  <a:close/>
                </a:path>
                <a:path w="931545" h="142875">
                  <a:moveTo>
                    <a:pt x="752292" y="1894"/>
                  </a:moveTo>
                  <a:lnTo>
                    <a:pt x="697631" y="1894"/>
                  </a:lnTo>
                  <a:lnTo>
                    <a:pt x="697631" y="140439"/>
                  </a:lnTo>
                  <a:lnTo>
                    <a:pt x="726923" y="140439"/>
                  </a:lnTo>
                  <a:lnTo>
                    <a:pt x="726923" y="91326"/>
                  </a:lnTo>
                  <a:lnTo>
                    <a:pt x="714950" y="91326"/>
                  </a:lnTo>
                  <a:lnTo>
                    <a:pt x="714950" y="67784"/>
                  </a:lnTo>
                  <a:lnTo>
                    <a:pt x="726923" y="67784"/>
                  </a:lnTo>
                  <a:lnTo>
                    <a:pt x="726923" y="25841"/>
                  </a:lnTo>
                  <a:lnTo>
                    <a:pt x="797552" y="25841"/>
                  </a:lnTo>
                  <a:lnTo>
                    <a:pt x="796061" y="23271"/>
                  </a:lnTo>
                  <a:lnTo>
                    <a:pt x="792182" y="16461"/>
                  </a:lnTo>
                  <a:lnTo>
                    <a:pt x="786522" y="11207"/>
                  </a:lnTo>
                  <a:lnTo>
                    <a:pt x="779081" y="7509"/>
                  </a:lnTo>
                  <a:lnTo>
                    <a:pt x="773246" y="5052"/>
                  </a:lnTo>
                  <a:lnTo>
                    <a:pt x="766836" y="3297"/>
                  </a:lnTo>
                  <a:lnTo>
                    <a:pt x="759852" y="2245"/>
                  </a:lnTo>
                  <a:lnTo>
                    <a:pt x="752292" y="1894"/>
                  </a:lnTo>
                  <a:close/>
                </a:path>
                <a:path w="931545" h="142875">
                  <a:moveTo>
                    <a:pt x="772501" y="77480"/>
                  </a:moveTo>
                  <a:lnTo>
                    <a:pt x="740907" y="77480"/>
                  </a:lnTo>
                  <a:lnTo>
                    <a:pt x="774548" y="140439"/>
                  </a:lnTo>
                  <a:lnTo>
                    <a:pt x="806885" y="140439"/>
                  </a:lnTo>
                  <a:lnTo>
                    <a:pt x="780062" y="91326"/>
                  </a:lnTo>
                  <a:lnTo>
                    <a:pt x="751548" y="91326"/>
                  </a:lnTo>
                  <a:lnTo>
                    <a:pt x="759234" y="90996"/>
                  </a:lnTo>
                  <a:lnTo>
                    <a:pt x="766329" y="90007"/>
                  </a:lnTo>
                  <a:lnTo>
                    <a:pt x="772832" y="88358"/>
                  </a:lnTo>
                  <a:lnTo>
                    <a:pt x="777455" y="86552"/>
                  </a:lnTo>
                  <a:lnTo>
                    <a:pt x="772501" y="77480"/>
                  </a:lnTo>
                  <a:close/>
                </a:path>
                <a:path w="931545" h="142875">
                  <a:moveTo>
                    <a:pt x="726923" y="67784"/>
                  </a:moveTo>
                  <a:lnTo>
                    <a:pt x="714950" y="67784"/>
                  </a:lnTo>
                  <a:lnTo>
                    <a:pt x="714950" y="91326"/>
                  </a:lnTo>
                  <a:lnTo>
                    <a:pt x="726923" y="91326"/>
                  </a:lnTo>
                  <a:lnTo>
                    <a:pt x="726923" y="67784"/>
                  </a:lnTo>
                  <a:close/>
                </a:path>
                <a:path w="931545" h="142875">
                  <a:moveTo>
                    <a:pt x="797552" y="25841"/>
                  </a:moveTo>
                  <a:lnTo>
                    <a:pt x="752314" y="25841"/>
                  </a:lnTo>
                  <a:lnTo>
                    <a:pt x="756982" y="26676"/>
                  </a:lnTo>
                  <a:lnTo>
                    <a:pt x="764502" y="30036"/>
                  </a:lnTo>
                  <a:lnTo>
                    <a:pt x="767197" y="32358"/>
                  </a:lnTo>
                  <a:lnTo>
                    <a:pt x="769001" y="35515"/>
                  </a:lnTo>
                  <a:lnTo>
                    <a:pt x="770850" y="38672"/>
                  </a:lnTo>
                  <a:lnTo>
                    <a:pt x="771775" y="42551"/>
                  </a:lnTo>
                  <a:lnTo>
                    <a:pt x="771775" y="51706"/>
                  </a:lnTo>
                  <a:lnTo>
                    <a:pt x="770850" y="55517"/>
                  </a:lnTo>
                  <a:lnTo>
                    <a:pt x="769001" y="58584"/>
                  </a:lnTo>
                  <a:lnTo>
                    <a:pt x="767197" y="61650"/>
                  </a:lnTo>
                  <a:lnTo>
                    <a:pt x="764446" y="63951"/>
                  </a:lnTo>
                  <a:lnTo>
                    <a:pt x="757050" y="67017"/>
                  </a:lnTo>
                  <a:lnTo>
                    <a:pt x="752405" y="67784"/>
                  </a:lnTo>
                  <a:lnTo>
                    <a:pt x="726923" y="67784"/>
                  </a:lnTo>
                  <a:lnTo>
                    <a:pt x="726923" y="91326"/>
                  </a:lnTo>
                  <a:lnTo>
                    <a:pt x="748305" y="91326"/>
                  </a:lnTo>
                  <a:lnTo>
                    <a:pt x="740907" y="77480"/>
                  </a:lnTo>
                  <a:lnTo>
                    <a:pt x="792024" y="77480"/>
                  </a:lnTo>
                  <a:lnTo>
                    <a:pt x="799962" y="64266"/>
                  </a:lnTo>
                  <a:lnTo>
                    <a:pt x="801946" y="56351"/>
                  </a:lnTo>
                  <a:lnTo>
                    <a:pt x="801946" y="37996"/>
                  </a:lnTo>
                  <a:lnTo>
                    <a:pt x="799985" y="30036"/>
                  </a:lnTo>
                  <a:lnTo>
                    <a:pt x="797552" y="25841"/>
                  </a:lnTo>
                  <a:close/>
                </a:path>
                <a:path w="931545" h="142875">
                  <a:moveTo>
                    <a:pt x="777455" y="86552"/>
                  </a:moveTo>
                  <a:lnTo>
                    <a:pt x="772832" y="88358"/>
                  </a:lnTo>
                  <a:lnTo>
                    <a:pt x="766329" y="90007"/>
                  </a:lnTo>
                  <a:lnTo>
                    <a:pt x="759234" y="90996"/>
                  </a:lnTo>
                  <a:lnTo>
                    <a:pt x="751548" y="91326"/>
                  </a:lnTo>
                  <a:lnTo>
                    <a:pt x="780062" y="91326"/>
                  </a:lnTo>
                  <a:lnTo>
                    <a:pt x="777455" y="86552"/>
                  </a:lnTo>
                  <a:close/>
                </a:path>
                <a:path w="931545" h="142875">
                  <a:moveTo>
                    <a:pt x="792024" y="77480"/>
                  </a:moveTo>
                  <a:lnTo>
                    <a:pt x="772501" y="77480"/>
                  </a:lnTo>
                  <a:lnTo>
                    <a:pt x="777455" y="86552"/>
                  </a:lnTo>
                  <a:lnTo>
                    <a:pt x="778743" y="86049"/>
                  </a:lnTo>
                  <a:lnTo>
                    <a:pt x="786274" y="82531"/>
                  </a:lnTo>
                  <a:lnTo>
                    <a:pt x="792024" y="77480"/>
                  </a:lnTo>
                  <a:close/>
                </a:path>
                <a:path w="931545" h="142875">
                  <a:moveTo>
                    <a:pt x="888740" y="26044"/>
                  </a:moveTo>
                  <a:lnTo>
                    <a:pt x="859786" y="26044"/>
                  </a:lnTo>
                  <a:lnTo>
                    <a:pt x="859786" y="140439"/>
                  </a:lnTo>
                  <a:lnTo>
                    <a:pt x="888740" y="140439"/>
                  </a:lnTo>
                  <a:lnTo>
                    <a:pt x="888740" y="26044"/>
                  </a:lnTo>
                  <a:close/>
                </a:path>
                <a:path w="931545" h="142875">
                  <a:moveTo>
                    <a:pt x="931156" y="1894"/>
                  </a:moveTo>
                  <a:lnTo>
                    <a:pt x="817370" y="1894"/>
                  </a:lnTo>
                  <a:lnTo>
                    <a:pt x="817370" y="26044"/>
                  </a:lnTo>
                  <a:lnTo>
                    <a:pt x="931156" y="26044"/>
                  </a:lnTo>
                  <a:lnTo>
                    <a:pt x="931156" y="18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900" y="5207000"/>
              <a:ext cx="1790700" cy="13335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8900" y="5207000"/>
              <a:ext cx="1790700" cy="1333500"/>
            </a:xfrm>
            <a:custGeom>
              <a:avLst/>
              <a:gdLst/>
              <a:ahLst/>
              <a:cxnLst/>
              <a:rect l="l" t="t" r="r" b="b"/>
              <a:pathLst>
                <a:path w="1790700" h="13335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1282700"/>
                  </a:lnTo>
                  <a:lnTo>
                    <a:pt x="3992" y="1302473"/>
                  </a:lnTo>
                  <a:lnTo>
                    <a:pt x="14878" y="1318620"/>
                  </a:lnTo>
                  <a:lnTo>
                    <a:pt x="31026" y="1329507"/>
                  </a:lnTo>
                  <a:lnTo>
                    <a:pt x="50799" y="1333500"/>
                  </a:lnTo>
                  <a:lnTo>
                    <a:pt x="50799" y="1320800"/>
                  </a:lnTo>
                  <a:lnTo>
                    <a:pt x="35969" y="1317805"/>
                  </a:lnTo>
                  <a:lnTo>
                    <a:pt x="23859" y="1309640"/>
                  </a:lnTo>
                  <a:lnTo>
                    <a:pt x="15694" y="1297530"/>
                  </a:lnTo>
                  <a:lnTo>
                    <a:pt x="12700" y="12827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790700" h="1333500">
                  <a:moveTo>
                    <a:pt x="1739900" y="1320800"/>
                  </a:moveTo>
                  <a:lnTo>
                    <a:pt x="50799" y="1320800"/>
                  </a:lnTo>
                  <a:lnTo>
                    <a:pt x="50799" y="1333500"/>
                  </a:lnTo>
                  <a:lnTo>
                    <a:pt x="1739900" y="1333500"/>
                  </a:lnTo>
                  <a:lnTo>
                    <a:pt x="1739900" y="1320800"/>
                  </a:lnTo>
                  <a:close/>
                </a:path>
                <a:path w="1790700" h="1333500">
                  <a:moveTo>
                    <a:pt x="1739900" y="0"/>
                  </a:moveTo>
                  <a:lnTo>
                    <a:pt x="1739900" y="12700"/>
                  </a:lnTo>
                  <a:lnTo>
                    <a:pt x="1754730" y="15694"/>
                  </a:lnTo>
                  <a:lnTo>
                    <a:pt x="1766840" y="23859"/>
                  </a:lnTo>
                  <a:lnTo>
                    <a:pt x="1775005" y="35969"/>
                  </a:lnTo>
                  <a:lnTo>
                    <a:pt x="1778000" y="50800"/>
                  </a:lnTo>
                  <a:lnTo>
                    <a:pt x="1778000" y="1282700"/>
                  </a:lnTo>
                  <a:lnTo>
                    <a:pt x="1775005" y="1297530"/>
                  </a:lnTo>
                  <a:lnTo>
                    <a:pt x="1766840" y="1309640"/>
                  </a:lnTo>
                  <a:lnTo>
                    <a:pt x="1754730" y="1317805"/>
                  </a:lnTo>
                  <a:lnTo>
                    <a:pt x="1739900" y="1320800"/>
                  </a:lnTo>
                  <a:lnTo>
                    <a:pt x="1739900" y="1333500"/>
                  </a:lnTo>
                  <a:lnTo>
                    <a:pt x="1759673" y="1329507"/>
                  </a:lnTo>
                  <a:lnTo>
                    <a:pt x="1775821" y="1318620"/>
                  </a:lnTo>
                  <a:lnTo>
                    <a:pt x="1786707" y="1302473"/>
                  </a:lnTo>
                  <a:lnTo>
                    <a:pt x="1790700" y="1282700"/>
                  </a:lnTo>
                  <a:lnTo>
                    <a:pt x="1790700" y="50800"/>
                  </a:lnTo>
                  <a:lnTo>
                    <a:pt x="1786707" y="31026"/>
                  </a:lnTo>
                  <a:lnTo>
                    <a:pt x="1775821" y="14878"/>
                  </a:lnTo>
                  <a:lnTo>
                    <a:pt x="1759673" y="3992"/>
                  </a:lnTo>
                  <a:lnTo>
                    <a:pt x="1739900" y="0"/>
                  </a:lnTo>
                  <a:close/>
                </a:path>
                <a:path w="1790700" h="1333500">
                  <a:moveTo>
                    <a:pt x="17399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739900" y="12700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0100" y="5207000"/>
              <a:ext cx="1790700" cy="13335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70100" y="5207000"/>
              <a:ext cx="1790700" cy="1333500"/>
            </a:xfrm>
            <a:custGeom>
              <a:avLst/>
              <a:gdLst/>
              <a:ahLst/>
              <a:cxnLst/>
              <a:rect l="l" t="t" r="r" b="b"/>
              <a:pathLst>
                <a:path w="1790700" h="13335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1282700"/>
                  </a:lnTo>
                  <a:lnTo>
                    <a:pt x="3992" y="1302473"/>
                  </a:lnTo>
                  <a:lnTo>
                    <a:pt x="14878" y="1318620"/>
                  </a:lnTo>
                  <a:lnTo>
                    <a:pt x="31026" y="1329507"/>
                  </a:lnTo>
                  <a:lnTo>
                    <a:pt x="50799" y="1333500"/>
                  </a:lnTo>
                  <a:lnTo>
                    <a:pt x="50799" y="1320800"/>
                  </a:lnTo>
                  <a:lnTo>
                    <a:pt x="35969" y="1317805"/>
                  </a:lnTo>
                  <a:lnTo>
                    <a:pt x="23859" y="1309640"/>
                  </a:lnTo>
                  <a:lnTo>
                    <a:pt x="15694" y="1297530"/>
                  </a:lnTo>
                  <a:lnTo>
                    <a:pt x="12700" y="12827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790700" h="1333500">
                  <a:moveTo>
                    <a:pt x="1739900" y="1320800"/>
                  </a:moveTo>
                  <a:lnTo>
                    <a:pt x="50799" y="1320800"/>
                  </a:lnTo>
                  <a:lnTo>
                    <a:pt x="50799" y="1333500"/>
                  </a:lnTo>
                  <a:lnTo>
                    <a:pt x="1739900" y="1333500"/>
                  </a:lnTo>
                  <a:lnTo>
                    <a:pt x="1739900" y="1320800"/>
                  </a:lnTo>
                  <a:close/>
                </a:path>
                <a:path w="1790700" h="1333500">
                  <a:moveTo>
                    <a:pt x="1739900" y="0"/>
                  </a:moveTo>
                  <a:lnTo>
                    <a:pt x="1739900" y="12700"/>
                  </a:lnTo>
                  <a:lnTo>
                    <a:pt x="1754730" y="15694"/>
                  </a:lnTo>
                  <a:lnTo>
                    <a:pt x="1766840" y="23859"/>
                  </a:lnTo>
                  <a:lnTo>
                    <a:pt x="1775005" y="35969"/>
                  </a:lnTo>
                  <a:lnTo>
                    <a:pt x="1778000" y="50800"/>
                  </a:lnTo>
                  <a:lnTo>
                    <a:pt x="1778000" y="1282700"/>
                  </a:lnTo>
                  <a:lnTo>
                    <a:pt x="1775005" y="1297530"/>
                  </a:lnTo>
                  <a:lnTo>
                    <a:pt x="1766840" y="1309640"/>
                  </a:lnTo>
                  <a:lnTo>
                    <a:pt x="1754730" y="1317805"/>
                  </a:lnTo>
                  <a:lnTo>
                    <a:pt x="1739900" y="1320800"/>
                  </a:lnTo>
                  <a:lnTo>
                    <a:pt x="1739900" y="1333500"/>
                  </a:lnTo>
                  <a:lnTo>
                    <a:pt x="1759673" y="1329507"/>
                  </a:lnTo>
                  <a:lnTo>
                    <a:pt x="1775821" y="1318620"/>
                  </a:lnTo>
                  <a:lnTo>
                    <a:pt x="1786707" y="1302473"/>
                  </a:lnTo>
                  <a:lnTo>
                    <a:pt x="1790700" y="1282700"/>
                  </a:lnTo>
                  <a:lnTo>
                    <a:pt x="1790700" y="50800"/>
                  </a:lnTo>
                  <a:lnTo>
                    <a:pt x="1786707" y="31026"/>
                  </a:lnTo>
                  <a:lnTo>
                    <a:pt x="1775821" y="14878"/>
                  </a:lnTo>
                  <a:lnTo>
                    <a:pt x="1759673" y="3992"/>
                  </a:lnTo>
                  <a:lnTo>
                    <a:pt x="1739900" y="0"/>
                  </a:lnTo>
                  <a:close/>
                </a:path>
                <a:path w="1790700" h="1333500">
                  <a:moveTo>
                    <a:pt x="17399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1739900" y="12700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51300" y="5207000"/>
              <a:ext cx="901700" cy="13335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51300" y="5207000"/>
              <a:ext cx="901700" cy="1333500"/>
            </a:xfrm>
            <a:custGeom>
              <a:avLst/>
              <a:gdLst/>
              <a:ahLst/>
              <a:cxnLst/>
              <a:rect l="l" t="t" r="r" b="b"/>
              <a:pathLst>
                <a:path w="901700" h="1333500">
                  <a:moveTo>
                    <a:pt x="50800" y="0"/>
                  </a:moveTo>
                  <a:lnTo>
                    <a:pt x="31026" y="3992"/>
                  </a:lnTo>
                  <a:lnTo>
                    <a:pt x="14878" y="14878"/>
                  </a:lnTo>
                  <a:lnTo>
                    <a:pt x="3992" y="31026"/>
                  </a:lnTo>
                  <a:lnTo>
                    <a:pt x="0" y="50800"/>
                  </a:lnTo>
                  <a:lnTo>
                    <a:pt x="0" y="1282700"/>
                  </a:lnTo>
                  <a:lnTo>
                    <a:pt x="3992" y="1302473"/>
                  </a:lnTo>
                  <a:lnTo>
                    <a:pt x="14878" y="1318620"/>
                  </a:lnTo>
                  <a:lnTo>
                    <a:pt x="31026" y="1329507"/>
                  </a:lnTo>
                  <a:lnTo>
                    <a:pt x="50799" y="1333500"/>
                  </a:lnTo>
                  <a:lnTo>
                    <a:pt x="50799" y="1320800"/>
                  </a:lnTo>
                  <a:lnTo>
                    <a:pt x="35969" y="1317805"/>
                  </a:lnTo>
                  <a:lnTo>
                    <a:pt x="23859" y="1309640"/>
                  </a:lnTo>
                  <a:lnTo>
                    <a:pt x="15694" y="1297530"/>
                  </a:lnTo>
                  <a:lnTo>
                    <a:pt x="12700" y="1282700"/>
                  </a:lnTo>
                  <a:lnTo>
                    <a:pt x="12700" y="50800"/>
                  </a:lnTo>
                  <a:lnTo>
                    <a:pt x="15694" y="35969"/>
                  </a:lnTo>
                  <a:lnTo>
                    <a:pt x="23859" y="23859"/>
                  </a:lnTo>
                  <a:lnTo>
                    <a:pt x="35969" y="15694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901700" h="1333500">
                  <a:moveTo>
                    <a:pt x="901700" y="1320800"/>
                  </a:moveTo>
                  <a:lnTo>
                    <a:pt x="50799" y="1320800"/>
                  </a:lnTo>
                  <a:lnTo>
                    <a:pt x="50799" y="1333500"/>
                  </a:lnTo>
                  <a:lnTo>
                    <a:pt x="901700" y="1333500"/>
                  </a:lnTo>
                  <a:lnTo>
                    <a:pt x="901700" y="1320800"/>
                  </a:lnTo>
                  <a:close/>
                </a:path>
                <a:path w="901700" h="1333500">
                  <a:moveTo>
                    <a:pt x="901700" y="0"/>
                  </a:moveTo>
                  <a:lnTo>
                    <a:pt x="50800" y="0"/>
                  </a:lnTo>
                  <a:lnTo>
                    <a:pt x="50800" y="12700"/>
                  </a:lnTo>
                  <a:lnTo>
                    <a:pt x="901700" y="12700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4975" y="1336675"/>
              <a:ext cx="2584226" cy="2698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771955" y="701747"/>
              <a:ext cx="1077595" cy="189865"/>
            </a:xfrm>
            <a:custGeom>
              <a:avLst/>
              <a:gdLst/>
              <a:ahLst/>
              <a:cxnLst/>
              <a:rect l="l" t="t" r="r" b="b"/>
              <a:pathLst>
                <a:path w="1077595" h="189865">
                  <a:moveTo>
                    <a:pt x="39056" y="2525"/>
                  </a:moveTo>
                  <a:lnTo>
                    <a:pt x="0" y="2525"/>
                  </a:lnTo>
                  <a:lnTo>
                    <a:pt x="0" y="187252"/>
                  </a:lnTo>
                  <a:lnTo>
                    <a:pt x="118250" y="187252"/>
                  </a:lnTo>
                  <a:lnTo>
                    <a:pt x="118250" y="155051"/>
                  </a:lnTo>
                  <a:lnTo>
                    <a:pt x="39056" y="155051"/>
                  </a:lnTo>
                  <a:lnTo>
                    <a:pt x="39056" y="2525"/>
                  </a:lnTo>
                  <a:close/>
                </a:path>
                <a:path w="1077595" h="189865">
                  <a:moveTo>
                    <a:pt x="216995" y="2525"/>
                  </a:moveTo>
                  <a:lnTo>
                    <a:pt x="144115" y="2525"/>
                  </a:lnTo>
                  <a:lnTo>
                    <a:pt x="144115" y="187252"/>
                  </a:lnTo>
                  <a:lnTo>
                    <a:pt x="183171" y="187252"/>
                  </a:lnTo>
                  <a:lnTo>
                    <a:pt x="183171" y="127360"/>
                  </a:lnTo>
                  <a:lnTo>
                    <a:pt x="169551" y="127360"/>
                  </a:lnTo>
                  <a:lnTo>
                    <a:pt x="169551" y="96061"/>
                  </a:lnTo>
                  <a:lnTo>
                    <a:pt x="183171" y="96061"/>
                  </a:lnTo>
                  <a:lnTo>
                    <a:pt x="183171" y="34455"/>
                  </a:lnTo>
                  <a:lnTo>
                    <a:pt x="276202" y="34455"/>
                  </a:lnTo>
                  <a:lnTo>
                    <a:pt x="245019" y="7041"/>
                  </a:lnTo>
                  <a:lnTo>
                    <a:pt x="227115" y="3027"/>
                  </a:lnTo>
                  <a:lnTo>
                    <a:pt x="216995" y="2525"/>
                  </a:lnTo>
                  <a:close/>
                </a:path>
                <a:path w="1077595" h="189865">
                  <a:moveTo>
                    <a:pt x="183171" y="96061"/>
                  </a:moveTo>
                  <a:lnTo>
                    <a:pt x="169551" y="96061"/>
                  </a:lnTo>
                  <a:lnTo>
                    <a:pt x="169551" y="127360"/>
                  </a:lnTo>
                  <a:lnTo>
                    <a:pt x="183171" y="127360"/>
                  </a:lnTo>
                  <a:lnTo>
                    <a:pt x="183171" y="96061"/>
                  </a:lnTo>
                  <a:close/>
                </a:path>
                <a:path w="1077595" h="189865">
                  <a:moveTo>
                    <a:pt x="276202" y="34455"/>
                  </a:moveTo>
                  <a:lnTo>
                    <a:pt x="217086" y="34455"/>
                  </a:lnTo>
                  <a:lnTo>
                    <a:pt x="223339" y="35748"/>
                  </a:lnTo>
                  <a:lnTo>
                    <a:pt x="228270" y="38334"/>
                  </a:lnTo>
                  <a:lnTo>
                    <a:pt x="233201" y="40860"/>
                  </a:lnTo>
                  <a:lnTo>
                    <a:pt x="236869" y="44437"/>
                  </a:lnTo>
                  <a:lnTo>
                    <a:pt x="239275" y="49068"/>
                  </a:lnTo>
                  <a:lnTo>
                    <a:pt x="241740" y="53638"/>
                  </a:lnTo>
                  <a:lnTo>
                    <a:pt x="242973" y="58990"/>
                  </a:lnTo>
                  <a:lnTo>
                    <a:pt x="242973" y="71196"/>
                  </a:lnTo>
                  <a:lnTo>
                    <a:pt x="241740" y="76578"/>
                  </a:lnTo>
                  <a:lnTo>
                    <a:pt x="239275" y="81269"/>
                  </a:lnTo>
                  <a:lnTo>
                    <a:pt x="236869" y="85899"/>
                  </a:lnTo>
                  <a:lnTo>
                    <a:pt x="233201" y="89537"/>
                  </a:lnTo>
                  <a:lnTo>
                    <a:pt x="223400" y="94768"/>
                  </a:lnTo>
                  <a:lnTo>
                    <a:pt x="217206" y="96061"/>
                  </a:lnTo>
                  <a:lnTo>
                    <a:pt x="183171" y="96061"/>
                  </a:lnTo>
                  <a:lnTo>
                    <a:pt x="183171" y="127360"/>
                  </a:lnTo>
                  <a:lnTo>
                    <a:pt x="216003" y="127360"/>
                  </a:lnTo>
                  <a:lnTo>
                    <a:pt x="226252" y="126870"/>
                  </a:lnTo>
                  <a:lnTo>
                    <a:pt x="265545" y="110110"/>
                  </a:lnTo>
                  <a:lnTo>
                    <a:pt x="282705" y="74053"/>
                  </a:lnTo>
                  <a:lnTo>
                    <a:pt x="283201" y="65123"/>
                  </a:lnTo>
                  <a:lnTo>
                    <a:pt x="282711" y="56193"/>
                  </a:lnTo>
                  <a:lnTo>
                    <a:pt x="281240" y="47805"/>
                  </a:lnTo>
                  <a:lnTo>
                    <a:pt x="278787" y="39958"/>
                  </a:lnTo>
                  <a:lnTo>
                    <a:pt x="276202" y="34455"/>
                  </a:lnTo>
                  <a:close/>
                </a:path>
                <a:path w="1077595" h="189865">
                  <a:moveTo>
                    <a:pt x="347626" y="2525"/>
                  </a:moveTo>
                  <a:lnTo>
                    <a:pt x="308570" y="2525"/>
                  </a:lnTo>
                  <a:lnTo>
                    <a:pt x="308570" y="122490"/>
                  </a:lnTo>
                  <a:lnTo>
                    <a:pt x="323391" y="165007"/>
                  </a:lnTo>
                  <a:lnTo>
                    <a:pt x="363591" y="187771"/>
                  </a:lnTo>
                  <a:lnTo>
                    <a:pt x="385149" y="189868"/>
                  </a:lnTo>
                  <a:lnTo>
                    <a:pt x="396249" y="189344"/>
                  </a:lnTo>
                  <a:lnTo>
                    <a:pt x="433422" y="176823"/>
                  </a:lnTo>
                  <a:lnTo>
                    <a:pt x="453331" y="155502"/>
                  </a:lnTo>
                  <a:lnTo>
                    <a:pt x="377632" y="155502"/>
                  </a:lnTo>
                  <a:lnTo>
                    <a:pt x="371048" y="153939"/>
                  </a:lnTo>
                  <a:lnTo>
                    <a:pt x="347626" y="126188"/>
                  </a:lnTo>
                  <a:lnTo>
                    <a:pt x="347626" y="2525"/>
                  </a:lnTo>
                  <a:close/>
                </a:path>
                <a:path w="1077595" h="189865">
                  <a:moveTo>
                    <a:pt x="461727" y="2525"/>
                  </a:moveTo>
                  <a:lnTo>
                    <a:pt x="422671" y="2525"/>
                  </a:lnTo>
                  <a:lnTo>
                    <a:pt x="422671" y="126188"/>
                  </a:lnTo>
                  <a:lnTo>
                    <a:pt x="421149" y="132276"/>
                  </a:lnTo>
                  <a:lnTo>
                    <a:pt x="421108" y="132442"/>
                  </a:lnTo>
                  <a:lnTo>
                    <a:pt x="417981" y="137914"/>
                  </a:lnTo>
                  <a:lnTo>
                    <a:pt x="414914" y="143386"/>
                  </a:lnTo>
                  <a:lnTo>
                    <a:pt x="410555" y="147685"/>
                  </a:lnTo>
                  <a:lnTo>
                    <a:pt x="399310" y="153939"/>
                  </a:lnTo>
                  <a:lnTo>
                    <a:pt x="392725" y="155502"/>
                  </a:lnTo>
                  <a:lnTo>
                    <a:pt x="453331" y="155502"/>
                  </a:lnTo>
                  <a:lnTo>
                    <a:pt x="456299" y="149955"/>
                  </a:lnTo>
                  <a:lnTo>
                    <a:pt x="459315" y="141431"/>
                  </a:lnTo>
                  <a:lnTo>
                    <a:pt x="461092" y="132442"/>
                  </a:lnTo>
                  <a:lnTo>
                    <a:pt x="461124" y="132276"/>
                  </a:lnTo>
                  <a:lnTo>
                    <a:pt x="461727" y="122490"/>
                  </a:lnTo>
                  <a:lnTo>
                    <a:pt x="461727" y="2525"/>
                  </a:lnTo>
                  <a:close/>
                </a:path>
                <a:path w="1077595" h="189865">
                  <a:moveTo>
                    <a:pt x="635451" y="0"/>
                  </a:moveTo>
                  <a:lnTo>
                    <a:pt x="591614" y="11184"/>
                  </a:lnTo>
                  <a:lnTo>
                    <a:pt x="560766" y="43475"/>
                  </a:lnTo>
                  <a:lnTo>
                    <a:pt x="550111" y="80344"/>
                  </a:lnTo>
                  <a:lnTo>
                    <a:pt x="549401" y="94889"/>
                  </a:lnTo>
                  <a:lnTo>
                    <a:pt x="550100" y="109394"/>
                  </a:lnTo>
                  <a:lnTo>
                    <a:pt x="560585" y="146212"/>
                  </a:lnTo>
                  <a:lnTo>
                    <a:pt x="591253" y="178593"/>
                  </a:lnTo>
                  <a:lnTo>
                    <a:pt x="635451" y="189778"/>
                  </a:lnTo>
                  <a:lnTo>
                    <a:pt x="644104" y="189445"/>
                  </a:lnTo>
                  <a:lnTo>
                    <a:pt x="686300" y="174207"/>
                  </a:lnTo>
                  <a:lnTo>
                    <a:pt x="704194" y="155232"/>
                  </a:lnTo>
                  <a:lnTo>
                    <a:pt x="636082" y="155232"/>
                  </a:lnTo>
                  <a:lnTo>
                    <a:pt x="629300" y="154803"/>
                  </a:lnTo>
                  <a:lnTo>
                    <a:pt x="594861" y="128082"/>
                  </a:lnTo>
                  <a:lnTo>
                    <a:pt x="588998" y="94889"/>
                  </a:lnTo>
                  <a:lnTo>
                    <a:pt x="589364" y="85643"/>
                  </a:lnTo>
                  <a:lnTo>
                    <a:pt x="606344" y="45595"/>
                  </a:lnTo>
                  <a:lnTo>
                    <a:pt x="636352" y="34546"/>
                  </a:lnTo>
                  <a:lnTo>
                    <a:pt x="704491" y="34546"/>
                  </a:lnTo>
                  <a:lnTo>
                    <a:pt x="703393" y="32714"/>
                  </a:lnTo>
                  <a:lnTo>
                    <a:pt x="671919" y="7024"/>
                  </a:lnTo>
                  <a:lnTo>
                    <a:pt x="643332" y="281"/>
                  </a:lnTo>
                  <a:lnTo>
                    <a:pt x="635451" y="0"/>
                  </a:lnTo>
                  <a:close/>
                </a:path>
                <a:path w="1077595" h="189865">
                  <a:moveTo>
                    <a:pt x="676130" y="124113"/>
                  </a:moveTo>
                  <a:lnTo>
                    <a:pt x="675228" y="129044"/>
                  </a:lnTo>
                  <a:lnTo>
                    <a:pt x="673605" y="133434"/>
                  </a:lnTo>
                  <a:lnTo>
                    <a:pt x="671259" y="137282"/>
                  </a:lnTo>
                  <a:lnTo>
                    <a:pt x="668974" y="141131"/>
                  </a:lnTo>
                  <a:lnTo>
                    <a:pt x="641313" y="155232"/>
                  </a:lnTo>
                  <a:lnTo>
                    <a:pt x="704194" y="155232"/>
                  </a:lnTo>
                  <a:lnTo>
                    <a:pt x="715637" y="124294"/>
                  </a:lnTo>
                  <a:lnTo>
                    <a:pt x="676130" y="124113"/>
                  </a:lnTo>
                  <a:close/>
                </a:path>
                <a:path w="1077595" h="189865">
                  <a:moveTo>
                    <a:pt x="704491" y="34546"/>
                  </a:moveTo>
                  <a:lnTo>
                    <a:pt x="641644" y="34546"/>
                  </a:lnTo>
                  <a:lnTo>
                    <a:pt x="646545" y="35297"/>
                  </a:lnTo>
                  <a:lnTo>
                    <a:pt x="655625" y="38304"/>
                  </a:lnTo>
                  <a:lnTo>
                    <a:pt x="659654" y="40469"/>
                  </a:lnTo>
                  <a:lnTo>
                    <a:pt x="666629" y="46121"/>
                  </a:lnTo>
                  <a:lnTo>
                    <a:pt x="669486" y="49549"/>
                  </a:lnTo>
                  <a:lnTo>
                    <a:pt x="671710" y="53578"/>
                  </a:lnTo>
                  <a:lnTo>
                    <a:pt x="673935" y="57546"/>
                  </a:lnTo>
                  <a:lnTo>
                    <a:pt x="675409" y="62086"/>
                  </a:lnTo>
                  <a:lnTo>
                    <a:pt x="676092" y="66927"/>
                  </a:lnTo>
                  <a:lnTo>
                    <a:pt x="676130" y="67198"/>
                  </a:lnTo>
                  <a:lnTo>
                    <a:pt x="715637" y="67198"/>
                  </a:lnTo>
                  <a:lnTo>
                    <a:pt x="714386" y="59395"/>
                  </a:lnTo>
                  <a:lnTo>
                    <a:pt x="712525" y="52044"/>
                  </a:lnTo>
                  <a:lnTo>
                    <a:pt x="710056" y="45144"/>
                  </a:lnTo>
                  <a:lnTo>
                    <a:pt x="706978" y="38695"/>
                  </a:lnTo>
                  <a:lnTo>
                    <a:pt x="704491" y="34546"/>
                  </a:lnTo>
                  <a:close/>
                </a:path>
                <a:path w="1077595" h="189865">
                  <a:moveTo>
                    <a:pt x="856939" y="74955"/>
                  </a:moveTo>
                  <a:lnTo>
                    <a:pt x="808016" y="74955"/>
                  </a:lnTo>
                  <a:lnTo>
                    <a:pt x="813067" y="76518"/>
                  </a:lnTo>
                  <a:lnTo>
                    <a:pt x="816615" y="79645"/>
                  </a:lnTo>
                  <a:lnTo>
                    <a:pt x="820223" y="82772"/>
                  </a:lnTo>
                  <a:lnTo>
                    <a:pt x="822027" y="87192"/>
                  </a:lnTo>
                  <a:lnTo>
                    <a:pt x="822027" y="96392"/>
                  </a:lnTo>
                  <a:lnTo>
                    <a:pt x="781618" y="106554"/>
                  </a:lnTo>
                  <a:lnTo>
                    <a:pt x="775063" y="107697"/>
                  </a:lnTo>
                  <a:lnTo>
                    <a:pt x="737841" y="134396"/>
                  </a:lnTo>
                  <a:lnTo>
                    <a:pt x="736436" y="157727"/>
                  </a:lnTo>
                  <a:lnTo>
                    <a:pt x="738412" y="165334"/>
                  </a:lnTo>
                  <a:lnTo>
                    <a:pt x="773590" y="189868"/>
                  </a:lnTo>
                  <a:lnTo>
                    <a:pt x="789285" y="189868"/>
                  </a:lnTo>
                  <a:lnTo>
                    <a:pt x="822929" y="168040"/>
                  </a:lnTo>
                  <a:lnTo>
                    <a:pt x="860452" y="168040"/>
                  </a:lnTo>
                  <a:lnTo>
                    <a:pt x="860452" y="163350"/>
                  </a:lnTo>
                  <a:lnTo>
                    <a:pt x="787541" y="163350"/>
                  </a:lnTo>
                  <a:lnTo>
                    <a:pt x="782670" y="161997"/>
                  </a:lnTo>
                  <a:lnTo>
                    <a:pt x="778822" y="159291"/>
                  </a:lnTo>
                  <a:lnTo>
                    <a:pt x="775033" y="156525"/>
                  </a:lnTo>
                  <a:lnTo>
                    <a:pt x="773139" y="152526"/>
                  </a:lnTo>
                  <a:lnTo>
                    <a:pt x="773139" y="143686"/>
                  </a:lnTo>
                  <a:lnTo>
                    <a:pt x="774015" y="140860"/>
                  </a:lnTo>
                  <a:lnTo>
                    <a:pt x="774071" y="140680"/>
                  </a:lnTo>
                  <a:lnTo>
                    <a:pt x="775935" y="138274"/>
                  </a:lnTo>
                  <a:lnTo>
                    <a:pt x="777799" y="135809"/>
                  </a:lnTo>
                  <a:lnTo>
                    <a:pt x="780415" y="133855"/>
                  </a:lnTo>
                  <a:lnTo>
                    <a:pt x="787150" y="130968"/>
                  </a:lnTo>
                  <a:lnTo>
                    <a:pt x="791089" y="129916"/>
                  </a:lnTo>
                  <a:lnTo>
                    <a:pt x="802634" y="128262"/>
                  </a:lnTo>
                  <a:lnTo>
                    <a:pt x="805220" y="127841"/>
                  </a:lnTo>
                  <a:lnTo>
                    <a:pt x="822297" y="123031"/>
                  </a:lnTo>
                  <a:lnTo>
                    <a:pt x="860452" y="123031"/>
                  </a:lnTo>
                  <a:lnTo>
                    <a:pt x="860452" y="85568"/>
                  </a:lnTo>
                  <a:lnTo>
                    <a:pt x="858858" y="78503"/>
                  </a:lnTo>
                  <a:lnTo>
                    <a:pt x="856939" y="74955"/>
                  </a:lnTo>
                  <a:close/>
                </a:path>
                <a:path w="1077595" h="189865">
                  <a:moveTo>
                    <a:pt x="860452" y="168040"/>
                  </a:moveTo>
                  <a:lnTo>
                    <a:pt x="824011" y="168040"/>
                  </a:lnTo>
                  <a:lnTo>
                    <a:pt x="824011" y="187252"/>
                  </a:lnTo>
                  <a:lnTo>
                    <a:pt x="860452" y="187252"/>
                  </a:lnTo>
                  <a:lnTo>
                    <a:pt x="860452" y="168040"/>
                  </a:lnTo>
                  <a:close/>
                </a:path>
                <a:path w="1077595" h="189865">
                  <a:moveTo>
                    <a:pt x="860452" y="123031"/>
                  </a:moveTo>
                  <a:lnTo>
                    <a:pt x="822297" y="123031"/>
                  </a:lnTo>
                  <a:lnTo>
                    <a:pt x="822297" y="142604"/>
                  </a:lnTo>
                  <a:lnTo>
                    <a:pt x="821065" y="146964"/>
                  </a:lnTo>
                  <a:lnTo>
                    <a:pt x="799086" y="163350"/>
                  </a:lnTo>
                  <a:lnTo>
                    <a:pt x="860452" y="163350"/>
                  </a:lnTo>
                  <a:lnTo>
                    <a:pt x="860452" y="123031"/>
                  </a:lnTo>
                  <a:close/>
                </a:path>
                <a:path w="1077595" h="189865">
                  <a:moveTo>
                    <a:pt x="809339" y="46903"/>
                  </a:moveTo>
                  <a:lnTo>
                    <a:pt x="801642" y="46903"/>
                  </a:lnTo>
                  <a:lnTo>
                    <a:pt x="793592" y="47219"/>
                  </a:lnTo>
                  <a:lnTo>
                    <a:pt x="757234" y="60012"/>
                  </a:lnTo>
                  <a:lnTo>
                    <a:pt x="751942" y="66205"/>
                  </a:lnTo>
                  <a:lnTo>
                    <a:pt x="746651" y="72339"/>
                  </a:lnTo>
                  <a:lnTo>
                    <a:pt x="743096" y="79645"/>
                  </a:lnTo>
                  <a:lnTo>
                    <a:pt x="741299" y="88034"/>
                  </a:lnTo>
                  <a:lnTo>
                    <a:pt x="776837" y="90920"/>
                  </a:lnTo>
                  <a:lnTo>
                    <a:pt x="778160" y="86350"/>
                  </a:lnTo>
                  <a:lnTo>
                    <a:pt x="780866" y="82562"/>
                  </a:lnTo>
                  <a:lnTo>
                    <a:pt x="784832" y="79645"/>
                  </a:lnTo>
                  <a:lnTo>
                    <a:pt x="789004" y="76518"/>
                  </a:lnTo>
                  <a:lnTo>
                    <a:pt x="794546" y="74955"/>
                  </a:lnTo>
                  <a:lnTo>
                    <a:pt x="856939" y="74955"/>
                  </a:lnTo>
                  <a:lnTo>
                    <a:pt x="852484" y="66656"/>
                  </a:lnTo>
                  <a:lnTo>
                    <a:pt x="848124" y="61786"/>
                  </a:lnTo>
                  <a:lnTo>
                    <a:pt x="837120" y="54209"/>
                  </a:lnTo>
                  <a:lnTo>
                    <a:pt x="830836" y="51413"/>
                  </a:lnTo>
                  <a:lnTo>
                    <a:pt x="816705" y="47805"/>
                  </a:lnTo>
                  <a:lnTo>
                    <a:pt x="809339" y="46903"/>
                  </a:lnTo>
                  <a:close/>
                </a:path>
                <a:path w="1077595" h="189865">
                  <a:moveTo>
                    <a:pt x="927514" y="48707"/>
                  </a:moveTo>
                  <a:lnTo>
                    <a:pt x="890262" y="48707"/>
                  </a:lnTo>
                  <a:lnTo>
                    <a:pt x="890262" y="187252"/>
                  </a:lnTo>
                  <a:lnTo>
                    <a:pt x="928687" y="187252"/>
                  </a:lnTo>
                  <a:lnTo>
                    <a:pt x="928687" y="103217"/>
                  </a:lnTo>
                  <a:lnTo>
                    <a:pt x="929950" y="98226"/>
                  </a:lnTo>
                  <a:lnTo>
                    <a:pt x="952439" y="80096"/>
                  </a:lnTo>
                  <a:lnTo>
                    <a:pt x="974328" y="80096"/>
                  </a:lnTo>
                  <a:lnTo>
                    <a:pt x="974328" y="72880"/>
                  </a:lnTo>
                  <a:lnTo>
                    <a:pt x="927514" y="72880"/>
                  </a:lnTo>
                  <a:lnTo>
                    <a:pt x="927514" y="48707"/>
                  </a:lnTo>
                  <a:close/>
                </a:path>
                <a:path w="1077595" h="189865">
                  <a:moveTo>
                    <a:pt x="974328" y="80096"/>
                  </a:moveTo>
                  <a:lnTo>
                    <a:pt x="960738" y="80096"/>
                  </a:lnTo>
                  <a:lnTo>
                    <a:pt x="963654" y="80307"/>
                  </a:lnTo>
                  <a:lnTo>
                    <a:pt x="970028" y="81148"/>
                  </a:lnTo>
                  <a:lnTo>
                    <a:pt x="972524" y="81629"/>
                  </a:lnTo>
                  <a:lnTo>
                    <a:pt x="974328" y="82171"/>
                  </a:lnTo>
                  <a:lnTo>
                    <a:pt x="974328" y="80096"/>
                  </a:lnTo>
                  <a:close/>
                </a:path>
                <a:path w="1077595" h="189865">
                  <a:moveTo>
                    <a:pt x="966240" y="46843"/>
                  </a:moveTo>
                  <a:lnTo>
                    <a:pt x="954113" y="46843"/>
                  </a:lnTo>
                  <a:lnTo>
                    <a:pt x="947629" y="48947"/>
                  </a:lnTo>
                  <a:lnTo>
                    <a:pt x="941676" y="53397"/>
                  </a:lnTo>
                  <a:lnTo>
                    <a:pt x="935723" y="57787"/>
                  </a:lnTo>
                  <a:lnTo>
                    <a:pt x="931483" y="64281"/>
                  </a:lnTo>
                  <a:lnTo>
                    <a:pt x="928958" y="72880"/>
                  </a:lnTo>
                  <a:lnTo>
                    <a:pt x="974328" y="72880"/>
                  </a:lnTo>
                  <a:lnTo>
                    <a:pt x="974328" y="48076"/>
                  </a:lnTo>
                  <a:lnTo>
                    <a:pt x="972644" y="47655"/>
                  </a:lnTo>
                  <a:lnTo>
                    <a:pt x="970690" y="47324"/>
                  </a:lnTo>
                  <a:lnTo>
                    <a:pt x="966240" y="46843"/>
                  </a:lnTo>
                  <a:close/>
                </a:path>
                <a:path w="1077595" h="189865">
                  <a:moveTo>
                    <a:pt x="1048764" y="15514"/>
                  </a:moveTo>
                  <a:lnTo>
                    <a:pt x="1010339" y="15514"/>
                  </a:lnTo>
                  <a:lnTo>
                    <a:pt x="1010279" y="158810"/>
                  </a:lnTo>
                  <a:lnTo>
                    <a:pt x="1039143" y="188275"/>
                  </a:lnTo>
                  <a:lnTo>
                    <a:pt x="1047261" y="189507"/>
                  </a:lnTo>
                  <a:lnTo>
                    <a:pt x="1061512" y="188966"/>
                  </a:lnTo>
                  <a:lnTo>
                    <a:pt x="1065752" y="188455"/>
                  </a:lnTo>
                  <a:lnTo>
                    <a:pt x="1069239" y="187613"/>
                  </a:lnTo>
                  <a:lnTo>
                    <a:pt x="1072727" y="186831"/>
                  </a:lnTo>
                  <a:lnTo>
                    <a:pt x="1075433" y="186140"/>
                  </a:lnTo>
                  <a:lnTo>
                    <a:pt x="1077357" y="185539"/>
                  </a:lnTo>
                  <a:lnTo>
                    <a:pt x="1071581" y="158208"/>
                  </a:lnTo>
                  <a:lnTo>
                    <a:pt x="1059167" y="158208"/>
                  </a:lnTo>
                  <a:lnTo>
                    <a:pt x="1056882" y="157817"/>
                  </a:lnTo>
                  <a:lnTo>
                    <a:pt x="1048764" y="148226"/>
                  </a:lnTo>
                  <a:lnTo>
                    <a:pt x="1048764" y="15514"/>
                  </a:lnTo>
                  <a:close/>
                </a:path>
                <a:path w="1077595" h="189865">
                  <a:moveTo>
                    <a:pt x="1071314" y="156946"/>
                  </a:moveTo>
                  <a:lnTo>
                    <a:pt x="1066804" y="157817"/>
                  </a:lnTo>
                  <a:lnTo>
                    <a:pt x="1065361" y="158058"/>
                  </a:lnTo>
                  <a:lnTo>
                    <a:pt x="1063557" y="158208"/>
                  </a:lnTo>
                  <a:lnTo>
                    <a:pt x="1071581" y="158208"/>
                  </a:lnTo>
                  <a:lnTo>
                    <a:pt x="1071314" y="156946"/>
                  </a:lnTo>
                  <a:close/>
                </a:path>
                <a:path w="1077595" h="189865">
                  <a:moveTo>
                    <a:pt x="1010326" y="48707"/>
                  </a:moveTo>
                  <a:lnTo>
                    <a:pt x="991398" y="48707"/>
                  </a:lnTo>
                  <a:lnTo>
                    <a:pt x="991398" y="77571"/>
                  </a:lnTo>
                  <a:lnTo>
                    <a:pt x="1010313" y="77571"/>
                  </a:lnTo>
                  <a:lnTo>
                    <a:pt x="1010326" y="48707"/>
                  </a:lnTo>
                  <a:close/>
                </a:path>
                <a:path w="1077595" h="189865">
                  <a:moveTo>
                    <a:pt x="1074832" y="48707"/>
                  </a:moveTo>
                  <a:lnTo>
                    <a:pt x="1048764" y="48707"/>
                  </a:lnTo>
                  <a:lnTo>
                    <a:pt x="1048764" y="77571"/>
                  </a:lnTo>
                  <a:lnTo>
                    <a:pt x="1074832" y="77571"/>
                  </a:lnTo>
                  <a:lnTo>
                    <a:pt x="1074832" y="487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5600" y="495300"/>
              <a:ext cx="571500" cy="5715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65600" y="495300"/>
              <a:ext cx="571499" cy="5715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0" y="0"/>
              <a:ext cx="4953000" cy="10718800"/>
            </a:xfrm>
            <a:custGeom>
              <a:avLst/>
              <a:gdLst/>
              <a:ahLst/>
              <a:cxnLst/>
              <a:rect l="l" t="t" r="r" b="b"/>
              <a:pathLst>
                <a:path w="4953000" h="10718800">
                  <a:moveTo>
                    <a:pt x="4953000" y="0"/>
                  </a:moveTo>
                  <a:lnTo>
                    <a:pt x="4889500" y="0"/>
                  </a:lnTo>
                  <a:lnTo>
                    <a:pt x="4889500" y="63500"/>
                  </a:lnTo>
                  <a:lnTo>
                    <a:pt x="4889500" y="10655300"/>
                  </a:lnTo>
                  <a:lnTo>
                    <a:pt x="63500" y="10655300"/>
                  </a:lnTo>
                  <a:lnTo>
                    <a:pt x="63500" y="63500"/>
                  </a:lnTo>
                  <a:lnTo>
                    <a:pt x="4889500" y="63500"/>
                  </a:lnTo>
                  <a:lnTo>
                    <a:pt x="4889500" y="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0718800"/>
                  </a:lnTo>
                  <a:lnTo>
                    <a:pt x="63500" y="10718800"/>
                  </a:lnTo>
                  <a:lnTo>
                    <a:pt x="4889500" y="10718800"/>
                  </a:lnTo>
                  <a:lnTo>
                    <a:pt x="4953000" y="107188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2581962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8382" y="3483025"/>
            <a:ext cx="2415236" cy="3374975"/>
          </a:xfrm>
          <a:custGeom>
            <a:avLst/>
            <a:gdLst/>
            <a:ahLst/>
            <a:cxnLst/>
            <a:rect l="l" t="t" r="r" b="b"/>
            <a:pathLst>
              <a:path w="4826000" h="6743700">
                <a:moveTo>
                  <a:pt x="0" y="6743700"/>
                </a:moveTo>
                <a:lnTo>
                  <a:pt x="4826000" y="6743700"/>
                </a:lnTo>
                <a:lnTo>
                  <a:pt x="4826000" y="0"/>
                </a:lnTo>
                <a:lnTo>
                  <a:pt x="0" y="0"/>
                </a:lnTo>
                <a:lnTo>
                  <a:pt x="0" y="6743700"/>
                </a:lnTo>
                <a:close/>
              </a:path>
            </a:pathLst>
          </a:custGeom>
          <a:solidFill>
            <a:srgbClr val="66665D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3" name="object 3"/>
          <p:cNvGrpSpPr/>
          <p:nvPr/>
        </p:nvGrpSpPr>
        <p:grpSpPr>
          <a:xfrm>
            <a:off x="4856603" y="31779"/>
            <a:ext cx="2478795" cy="3209722"/>
            <a:chOff x="0" y="63500"/>
            <a:chExt cx="4953000" cy="6413500"/>
          </a:xfrm>
        </p:grpSpPr>
        <p:sp>
          <p:nvSpPr>
            <p:cNvPr id="4" name="object 4"/>
            <p:cNvSpPr/>
            <p:nvPr/>
          </p:nvSpPr>
          <p:spPr>
            <a:xfrm>
              <a:off x="63500" y="63500"/>
              <a:ext cx="4826000" cy="6413500"/>
            </a:xfrm>
            <a:custGeom>
              <a:avLst/>
              <a:gdLst/>
              <a:ahLst/>
              <a:cxnLst/>
              <a:rect l="l" t="t" r="r" b="b"/>
              <a:pathLst>
                <a:path w="4826000" h="6413500">
                  <a:moveTo>
                    <a:pt x="0" y="6413500"/>
                  </a:moveTo>
                  <a:lnTo>
                    <a:pt x="4826000" y="64135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64135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5" name="object 5"/>
            <p:cNvSpPr/>
            <p:nvPr/>
          </p:nvSpPr>
          <p:spPr>
            <a:xfrm>
              <a:off x="2667000" y="774700"/>
              <a:ext cx="2032000" cy="546100"/>
            </a:xfrm>
            <a:custGeom>
              <a:avLst/>
              <a:gdLst/>
              <a:ahLst/>
              <a:cxnLst/>
              <a:rect l="l" t="t" r="r" b="b"/>
              <a:pathLst>
                <a:path w="2032000" h="546100">
                  <a:moveTo>
                    <a:pt x="19304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84" y="484047"/>
                  </a:lnTo>
                  <a:lnTo>
                    <a:pt x="29757" y="516342"/>
                  </a:lnTo>
                  <a:lnTo>
                    <a:pt x="62052" y="538115"/>
                  </a:lnTo>
                  <a:lnTo>
                    <a:pt x="101600" y="546100"/>
                  </a:lnTo>
                  <a:lnTo>
                    <a:pt x="1930400" y="546100"/>
                  </a:lnTo>
                  <a:lnTo>
                    <a:pt x="1969947" y="538115"/>
                  </a:lnTo>
                  <a:lnTo>
                    <a:pt x="2002242" y="516342"/>
                  </a:lnTo>
                  <a:lnTo>
                    <a:pt x="2024015" y="484047"/>
                  </a:lnTo>
                  <a:lnTo>
                    <a:pt x="2032000" y="444500"/>
                  </a:lnTo>
                  <a:lnTo>
                    <a:pt x="2032000" y="101600"/>
                  </a:lnTo>
                  <a:lnTo>
                    <a:pt x="2024015" y="62052"/>
                  </a:lnTo>
                  <a:lnTo>
                    <a:pt x="2002242" y="29757"/>
                  </a:lnTo>
                  <a:lnTo>
                    <a:pt x="1969947" y="7984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6" name="object 6"/>
            <p:cNvSpPr/>
            <p:nvPr/>
          </p:nvSpPr>
          <p:spPr>
            <a:xfrm>
              <a:off x="1130300" y="774699"/>
              <a:ext cx="3568700" cy="558800"/>
            </a:xfrm>
            <a:custGeom>
              <a:avLst/>
              <a:gdLst/>
              <a:ahLst/>
              <a:cxnLst/>
              <a:rect l="l" t="t" r="r" b="b"/>
              <a:pathLst>
                <a:path w="3568700" h="558800">
                  <a:moveTo>
                    <a:pt x="1181100" y="114300"/>
                  </a:moveTo>
                  <a:lnTo>
                    <a:pt x="1173111" y="74764"/>
                  </a:lnTo>
                  <a:lnTo>
                    <a:pt x="1151331" y="42468"/>
                  </a:lnTo>
                  <a:lnTo>
                    <a:pt x="1119035" y="20688"/>
                  </a:lnTo>
                  <a:lnTo>
                    <a:pt x="1079500" y="12700"/>
                  </a:lnTo>
                  <a:lnTo>
                    <a:pt x="101600" y="12700"/>
                  </a:lnTo>
                  <a:lnTo>
                    <a:pt x="62052" y="20688"/>
                  </a:lnTo>
                  <a:lnTo>
                    <a:pt x="29756" y="42468"/>
                  </a:lnTo>
                  <a:lnTo>
                    <a:pt x="7975" y="74764"/>
                  </a:lnTo>
                  <a:lnTo>
                    <a:pt x="0" y="114300"/>
                  </a:lnTo>
                  <a:lnTo>
                    <a:pt x="0" y="457200"/>
                  </a:lnTo>
                  <a:lnTo>
                    <a:pt x="7975" y="496747"/>
                  </a:lnTo>
                  <a:lnTo>
                    <a:pt x="29756" y="529043"/>
                  </a:lnTo>
                  <a:lnTo>
                    <a:pt x="62052" y="550824"/>
                  </a:lnTo>
                  <a:lnTo>
                    <a:pt x="101587" y="558800"/>
                  </a:lnTo>
                  <a:lnTo>
                    <a:pt x="1079500" y="558800"/>
                  </a:lnTo>
                  <a:lnTo>
                    <a:pt x="1119035" y="550824"/>
                  </a:lnTo>
                  <a:lnTo>
                    <a:pt x="1151331" y="529043"/>
                  </a:lnTo>
                  <a:lnTo>
                    <a:pt x="1173111" y="496747"/>
                  </a:lnTo>
                  <a:lnTo>
                    <a:pt x="1181100" y="457200"/>
                  </a:lnTo>
                  <a:lnTo>
                    <a:pt x="1181100" y="114300"/>
                  </a:lnTo>
                  <a:close/>
                </a:path>
                <a:path w="3568700" h="558800">
                  <a:moveTo>
                    <a:pt x="3568700" y="101600"/>
                  </a:moveTo>
                  <a:lnTo>
                    <a:pt x="3560711" y="62064"/>
                  </a:lnTo>
                  <a:lnTo>
                    <a:pt x="3556000" y="55079"/>
                  </a:lnTo>
                  <a:lnTo>
                    <a:pt x="3556000" y="101600"/>
                  </a:lnTo>
                  <a:lnTo>
                    <a:pt x="3556000" y="444500"/>
                  </a:lnTo>
                  <a:lnTo>
                    <a:pt x="3549002" y="479107"/>
                  </a:lnTo>
                  <a:lnTo>
                    <a:pt x="3529952" y="507365"/>
                  </a:lnTo>
                  <a:lnTo>
                    <a:pt x="3501694" y="526415"/>
                  </a:lnTo>
                  <a:lnTo>
                    <a:pt x="3467100" y="533400"/>
                  </a:lnTo>
                  <a:lnTo>
                    <a:pt x="1638300" y="533400"/>
                  </a:lnTo>
                  <a:lnTo>
                    <a:pt x="1603692" y="526415"/>
                  </a:lnTo>
                  <a:lnTo>
                    <a:pt x="1575435" y="507365"/>
                  </a:lnTo>
                  <a:lnTo>
                    <a:pt x="1556385" y="479107"/>
                  </a:lnTo>
                  <a:lnTo>
                    <a:pt x="1549400" y="444500"/>
                  </a:lnTo>
                  <a:lnTo>
                    <a:pt x="1549400" y="101600"/>
                  </a:lnTo>
                  <a:lnTo>
                    <a:pt x="1556385" y="67005"/>
                  </a:lnTo>
                  <a:lnTo>
                    <a:pt x="1575435" y="38747"/>
                  </a:lnTo>
                  <a:lnTo>
                    <a:pt x="1603692" y="19697"/>
                  </a:lnTo>
                  <a:lnTo>
                    <a:pt x="1638300" y="12700"/>
                  </a:lnTo>
                  <a:lnTo>
                    <a:pt x="3467100" y="12700"/>
                  </a:lnTo>
                  <a:lnTo>
                    <a:pt x="3501694" y="19697"/>
                  </a:lnTo>
                  <a:lnTo>
                    <a:pt x="3529952" y="38747"/>
                  </a:lnTo>
                  <a:lnTo>
                    <a:pt x="3549002" y="67005"/>
                  </a:lnTo>
                  <a:lnTo>
                    <a:pt x="3556000" y="101600"/>
                  </a:lnTo>
                  <a:lnTo>
                    <a:pt x="3556000" y="55079"/>
                  </a:lnTo>
                  <a:lnTo>
                    <a:pt x="3538931" y="29768"/>
                  </a:lnTo>
                  <a:lnTo>
                    <a:pt x="3506635" y="7988"/>
                  </a:lnTo>
                  <a:lnTo>
                    <a:pt x="3467100" y="0"/>
                  </a:lnTo>
                  <a:lnTo>
                    <a:pt x="1638300" y="0"/>
                  </a:lnTo>
                  <a:lnTo>
                    <a:pt x="1598752" y="7988"/>
                  </a:lnTo>
                  <a:lnTo>
                    <a:pt x="1566456" y="29768"/>
                  </a:lnTo>
                  <a:lnTo>
                    <a:pt x="1544675" y="62064"/>
                  </a:lnTo>
                  <a:lnTo>
                    <a:pt x="1536700" y="101600"/>
                  </a:lnTo>
                  <a:lnTo>
                    <a:pt x="1536700" y="444500"/>
                  </a:lnTo>
                  <a:lnTo>
                    <a:pt x="1544675" y="484047"/>
                  </a:lnTo>
                  <a:lnTo>
                    <a:pt x="1566456" y="516343"/>
                  </a:lnTo>
                  <a:lnTo>
                    <a:pt x="1598752" y="538124"/>
                  </a:lnTo>
                  <a:lnTo>
                    <a:pt x="1638300" y="546100"/>
                  </a:lnTo>
                  <a:lnTo>
                    <a:pt x="3467100" y="546100"/>
                  </a:lnTo>
                  <a:lnTo>
                    <a:pt x="3506635" y="538124"/>
                  </a:lnTo>
                  <a:lnTo>
                    <a:pt x="3538931" y="516343"/>
                  </a:lnTo>
                  <a:lnTo>
                    <a:pt x="3560711" y="484047"/>
                  </a:lnTo>
                  <a:lnTo>
                    <a:pt x="3568700" y="444500"/>
                  </a:lnTo>
                  <a:lnTo>
                    <a:pt x="3568700" y="10160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7" name="object 7"/>
            <p:cNvSpPr/>
            <p:nvPr/>
          </p:nvSpPr>
          <p:spPr>
            <a:xfrm>
              <a:off x="1130300" y="787399"/>
              <a:ext cx="2548890" cy="546100"/>
            </a:xfrm>
            <a:custGeom>
              <a:avLst/>
              <a:gdLst/>
              <a:ahLst/>
              <a:cxnLst/>
              <a:rect l="l" t="t" r="r" b="b"/>
              <a:pathLst>
                <a:path w="2548890" h="546100">
                  <a:moveTo>
                    <a:pt x="1181100" y="101600"/>
                  </a:moveTo>
                  <a:lnTo>
                    <a:pt x="1173111" y="62064"/>
                  </a:lnTo>
                  <a:lnTo>
                    <a:pt x="1168400" y="55079"/>
                  </a:lnTo>
                  <a:lnTo>
                    <a:pt x="1168400" y="101600"/>
                  </a:lnTo>
                  <a:lnTo>
                    <a:pt x="1168400" y="444500"/>
                  </a:lnTo>
                  <a:lnTo>
                    <a:pt x="1161402" y="479107"/>
                  </a:lnTo>
                  <a:lnTo>
                    <a:pt x="1142352" y="507365"/>
                  </a:lnTo>
                  <a:lnTo>
                    <a:pt x="1114094" y="526415"/>
                  </a:lnTo>
                  <a:lnTo>
                    <a:pt x="1079500" y="533400"/>
                  </a:lnTo>
                  <a:lnTo>
                    <a:pt x="101587" y="533400"/>
                  </a:lnTo>
                  <a:lnTo>
                    <a:pt x="66992" y="526415"/>
                  </a:lnTo>
                  <a:lnTo>
                    <a:pt x="38735" y="507365"/>
                  </a:lnTo>
                  <a:lnTo>
                    <a:pt x="19685" y="479107"/>
                  </a:lnTo>
                  <a:lnTo>
                    <a:pt x="12700" y="4445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079500" y="12700"/>
                  </a:lnTo>
                  <a:lnTo>
                    <a:pt x="1114094" y="19697"/>
                  </a:lnTo>
                  <a:lnTo>
                    <a:pt x="1142352" y="38747"/>
                  </a:lnTo>
                  <a:lnTo>
                    <a:pt x="1161402" y="67005"/>
                  </a:lnTo>
                  <a:lnTo>
                    <a:pt x="1168400" y="101600"/>
                  </a:lnTo>
                  <a:lnTo>
                    <a:pt x="1168400" y="55079"/>
                  </a:lnTo>
                  <a:lnTo>
                    <a:pt x="1151331" y="29768"/>
                  </a:lnTo>
                  <a:lnTo>
                    <a:pt x="1119035" y="7988"/>
                  </a:lnTo>
                  <a:lnTo>
                    <a:pt x="10795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64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75" y="484047"/>
                  </a:lnTo>
                  <a:lnTo>
                    <a:pt x="29756" y="516343"/>
                  </a:lnTo>
                  <a:lnTo>
                    <a:pt x="62052" y="538124"/>
                  </a:lnTo>
                  <a:lnTo>
                    <a:pt x="101587" y="546100"/>
                  </a:lnTo>
                  <a:lnTo>
                    <a:pt x="1079500" y="546100"/>
                  </a:lnTo>
                  <a:lnTo>
                    <a:pt x="1119035" y="538124"/>
                  </a:lnTo>
                  <a:lnTo>
                    <a:pt x="1151331" y="516343"/>
                  </a:lnTo>
                  <a:lnTo>
                    <a:pt x="1173111" y="484047"/>
                  </a:lnTo>
                  <a:lnTo>
                    <a:pt x="1181100" y="444500"/>
                  </a:lnTo>
                  <a:lnTo>
                    <a:pt x="1181100" y="101600"/>
                  </a:lnTo>
                  <a:close/>
                </a:path>
                <a:path w="2548890" h="546100">
                  <a:moveTo>
                    <a:pt x="1813318" y="316318"/>
                  </a:moveTo>
                  <a:lnTo>
                    <a:pt x="1811362" y="308279"/>
                  </a:lnTo>
                  <a:lnTo>
                    <a:pt x="1803565" y="295186"/>
                  </a:lnTo>
                  <a:lnTo>
                    <a:pt x="1798599" y="289826"/>
                  </a:lnTo>
                  <a:lnTo>
                    <a:pt x="1792579" y="285661"/>
                  </a:lnTo>
                  <a:lnTo>
                    <a:pt x="1786623" y="281419"/>
                  </a:lnTo>
                  <a:lnTo>
                    <a:pt x="1780374" y="278079"/>
                  </a:lnTo>
                  <a:lnTo>
                    <a:pt x="1767344" y="273189"/>
                  </a:lnTo>
                  <a:lnTo>
                    <a:pt x="1761451" y="271272"/>
                  </a:lnTo>
                  <a:lnTo>
                    <a:pt x="1731759" y="263334"/>
                  </a:lnTo>
                  <a:lnTo>
                    <a:pt x="1727619" y="262039"/>
                  </a:lnTo>
                  <a:lnTo>
                    <a:pt x="1696237" y="236016"/>
                  </a:lnTo>
                  <a:lnTo>
                    <a:pt x="1696237" y="224104"/>
                  </a:lnTo>
                  <a:lnTo>
                    <a:pt x="1732089" y="196850"/>
                  </a:lnTo>
                  <a:lnTo>
                    <a:pt x="1741081" y="196850"/>
                  </a:lnTo>
                  <a:lnTo>
                    <a:pt x="1777911" y="209778"/>
                  </a:lnTo>
                  <a:lnTo>
                    <a:pt x="1786724" y="228600"/>
                  </a:lnTo>
                  <a:lnTo>
                    <a:pt x="1810537" y="228600"/>
                  </a:lnTo>
                  <a:lnTo>
                    <a:pt x="1809788" y="221488"/>
                  </a:lnTo>
                  <a:lnTo>
                    <a:pt x="1809750" y="221119"/>
                  </a:lnTo>
                  <a:lnTo>
                    <a:pt x="1807908" y="214045"/>
                  </a:lnTo>
                  <a:lnTo>
                    <a:pt x="1776996" y="182168"/>
                  </a:lnTo>
                  <a:lnTo>
                    <a:pt x="1741881" y="175031"/>
                  </a:lnTo>
                  <a:lnTo>
                    <a:pt x="1732381" y="175475"/>
                  </a:lnTo>
                  <a:lnTo>
                    <a:pt x="1692567" y="190652"/>
                  </a:lnTo>
                  <a:lnTo>
                    <a:pt x="1672996" y="223520"/>
                  </a:lnTo>
                  <a:lnTo>
                    <a:pt x="1672424" y="231775"/>
                  </a:lnTo>
                  <a:lnTo>
                    <a:pt x="1673212" y="240677"/>
                  </a:lnTo>
                  <a:lnTo>
                    <a:pt x="1673288" y="241566"/>
                  </a:lnTo>
                  <a:lnTo>
                    <a:pt x="1702689" y="276250"/>
                  </a:lnTo>
                  <a:lnTo>
                    <a:pt x="1756168" y="293687"/>
                  </a:lnTo>
                  <a:lnTo>
                    <a:pt x="1762810" y="296011"/>
                  </a:lnTo>
                  <a:lnTo>
                    <a:pt x="1775117" y="301294"/>
                  </a:lnTo>
                  <a:lnTo>
                    <a:pt x="1780082" y="304736"/>
                  </a:lnTo>
                  <a:lnTo>
                    <a:pt x="1787613" y="313207"/>
                  </a:lnTo>
                  <a:lnTo>
                    <a:pt x="1789506" y="318693"/>
                  </a:lnTo>
                  <a:lnTo>
                    <a:pt x="1789506" y="332854"/>
                  </a:lnTo>
                  <a:lnTo>
                    <a:pt x="1759407" y="359791"/>
                  </a:lnTo>
                  <a:lnTo>
                    <a:pt x="1739900" y="362356"/>
                  </a:lnTo>
                  <a:lnTo>
                    <a:pt x="1731822" y="362356"/>
                  </a:lnTo>
                  <a:lnTo>
                    <a:pt x="1724596" y="361213"/>
                  </a:lnTo>
                  <a:lnTo>
                    <a:pt x="1724431" y="361213"/>
                  </a:lnTo>
                  <a:lnTo>
                    <a:pt x="1692935" y="336296"/>
                  </a:lnTo>
                  <a:lnTo>
                    <a:pt x="1692275" y="328612"/>
                  </a:lnTo>
                  <a:lnTo>
                    <a:pt x="1666875" y="328612"/>
                  </a:lnTo>
                  <a:lnTo>
                    <a:pt x="1667903" y="336296"/>
                  </a:lnTo>
                  <a:lnTo>
                    <a:pt x="1667954" y="336702"/>
                  </a:lnTo>
                  <a:lnTo>
                    <a:pt x="1670024" y="344271"/>
                  </a:lnTo>
                  <a:lnTo>
                    <a:pt x="1694573" y="373659"/>
                  </a:lnTo>
                  <a:lnTo>
                    <a:pt x="1739900" y="384581"/>
                  </a:lnTo>
                  <a:lnTo>
                    <a:pt x="1750021" y="384136"/>
                  </a:lnTo>
                  <a:lnTo>
                    <a:pt x="1750809" y="384136"/>
                  </a:lnTo>
                  <a:lnTo>
                    <a:pt x="1787423" y="372478"/>
                  </a:lnTo>
                  <a:lnTo>
                    <a:pt x="1811159" y="341515"/>
                  </a:lnTo>
                  <a:lnTo>
                    <a:pt x="1813318" y="325843"/>
                  </a:lnTo>
                  <a:lnTo>
                    <a:pt x="1813318" y="316318"/>
                  </a:lnTo>
                  <a:close/>
                </a:path>
                <a:path w="2548890" h="546100">
                  <a:moveTo>
                    <a:pt x="1977593" y="302818"/>
                  </a:moveTo>
                  <a:lnTo>
                    <a:pt x="1977313" y="294640"/>
                  </a:lnTo>
                  <a:lnTo>
                    <a:pt x="1977237" y="292582"/>
                  </a:lnTo>
                  <a:lnTo>
                    <a:pt x="1976272" y="283972"/>
                  </a:lnTo>
                  <a:lnTo>
                    <a:pt x="1976183" y="283171"/>
                  </a:lnTo>
                  <a:lnTo>
                    <a:pt x="1960702" y="247650"/>
                  </a:lnTo>
                  <a:lnTo>
                    <a:pt x="1956765" y="243484"/>
                  </a:lnTo>
                  <a:lnTo>
                    <a:pt x="1953780" y="240703"/>
                  </a:lnTo>
                  <a:lnTo>
                    <a:pt x="1953780" y="283972"/>
                  </a:lnTo>
                  <a:lnTo>
                    <a:pt x="1953780" y="292582"/>
                  </a:lnTo>
                  <a:lnTo>
                    <a:pt x="1866874" y="292582"/>
                  </a:lnTo>
                  <a:lnTo>
                    <a:pt x="1866874" y="287680"/>
                  </a:lnTo>
                  <a:lnTo>
                    <a:pt x="1894713" y="249974"/>
                  </a:lnTo>
                  <a:lnTo>
                    <a:pt x="1902790" y="247650"/>
                  </a:lnTo>
                  <a:lnTo>
                    <a:pt x="1920582" y="247650"/>
                  </a:lnTo>
                  <a:lnTo>
                    <a:pt x="1927923" y="249605"/>
                  </a:lnTo>
                  <a:lnTo>
                    <a:pt x="1940420" y="257416"/>
                  </a:lnTo>
                  <a:lnTo>
                    <a:pt x="1945246" y="262737"/>
                  </a:lnTo>
                  <a:lnTo>
                    <a:pt x="1948624" y="269481"/>
                  </a:lnTo>
                  <a:lnTo>
                    <a:pt x="1952066" y="276225"/>
                  </a:lnTo>
                  <a:lnTo>
                    <a:pt x="1953615" y="283171"/>
                  </a:lnTo>
                  <a:lnTo>
                    <a:pt x="1953780" y="283972"/>
                  </a:lnTo>
                  <a:lnTo>
                    <a:pt x="1953780" y="240703"/>
                  </a:lnTo>
                  <a:lnTo>
                    <a:pt x="1950415" y="237540"/>
                  </a:lnTo>
                  <a:lnTo>
                    <a:pt x="1943366" y="233235"/>
                  </a:lnTo>
                  <a:lnTo>
                    <a:pt x="1927885" y="227939"/>
                  </a:lnTo>
                  <a:lnTo>
                    <a:pt x="1920049" y="226618"/>
                  </a:lnTo>
                  <a:lnTo>
                    <a:pt x="1912112" y="226618"/>
                  </a:lnTo>
                  <a:lnTo>
                    <a:pt x="1868728" y="242252"/>
                  </a:lnTo>
                  <a:lnTo>
                    <a:pt x="1845589" y="283972"/>
                  </a:lnTo>
                  <a:lnTo>
                    <a:pt x="1843455" y="305993"/>
                  </a:lnTo>
                  <a:lnTo>
                    <a:pt x="1843989" y="317347"/>
                  </a:lnTo>
                  <a:lnTo>
                    <a:pt x="1856752" y="355371"/>
                  </a:lnTo>
                  <a:lnTo>
                    <a:pt x="1893976" y="381749"/>
                  </a:lnTo>
                  <a:lnTo>
                    <a:pt x="1914499" y="384175"/>
                  </a:lnTo>
                  <a:lnTo>
                    <a:pt x="1922043" y="383882"/>
                  </a:lnTo>
                  <a:lnTo>
                    <a:pt x="1963204" y="365925"/>
                  </a:lnTo>
                  <a:lnTo>
                    <a:pt x="1975218" y="345681"/>
                  </a:lnTo>
                  <a:lnTo>
                    <a:pt x="1952599" y="339331"/>
                  </a:lnTo>
                  <a:lnTo>
                    <a:pt x="1950605" y="344627"/>
                  </a:lnTo>
                  <a:lnTo>
                    <a:pt x="1947799" y="349059"/>
                  </a:lnTo>
                  <a:lnTo>
                    <a:pt x="1920646" y="363143"/>
                  </a:lnTo>
                  <a:lnTo>
                    <a:pt x="1914499" y="363143"/>
                  </a:lnTo>
                  <a:lnTo>
                    <a:pt x="1876856" y="346773"/>
                  </a:lnTo>
                  <a:lnTo>
                    <a:pt x="1867014" y="312737"/>
                  </a:lnTo>
                  <a:lnTo>
                    <a:pt x="1977593" y="312737"/>
                  </a:lnTo>
                  <a:lnTo>
                    <a:pt x="1977593" y="302818"/>
                  </a:lnTo>
                  <a:close/>
                </a:path>
                <a:path w="2548890" h="546100">
                  <a:moveTo>
                    <a:pt x="2127910" y="280593"/>
                  </a:moveTo>
                  <a:lnTo>
                    <a:pt x="2127542" y="271983"/>
                  </a:lnTo>
                  <a:lnTo>
                    <a:pt x="2126488" y="264718"/>
                  </a:lnTo>
                  <a:lnTo>
                    <a:pt x="2126424" y="264274"/>
                  </a:lnTo>
                  <a:lnTo>
                    <a:pt x="2124570" y="257492"/>
                  </a:lnTo>
                  <a:lnTo>
                    <a:pt x="2122055" y="251841"/>
                  </a:lnTo>
                  <a:lnTo>
                    <a:pt x="2121954" y="251625"/>
                  </a:lnTo>
                  <a:lnTo>
                    <a:pt x="2119553" y="247256"/>
                  </a:lnTo>
                  <a:lnTo>
                    <a:pt x="2117991" y="244411"/>
                  </a:lnTo>
                  <a:lnTo>
                    <a:pt x="2113000" y="239026"/>
                  </a:lnTo>
                  <a:lnTo>
                    <a:pt x="2101024" y="231876"/>
                  </a:lnTo>
                  <a:lnTo>
                    <a:pt x="2094839" y="229527"/>
                  </a:lnTo>
                  <a:lnTo>
                    <a:pt x="2088426" y="228409"/>
                  </a:lnTo>
                  <a:lnTo>
                    <a:pt x="2082076" y="227215"/>
                  </a:lnTo>
                  <a:lnTo>
                    <a:pt x="2076450" y="226618"/>
                  </a:lnTo>
                  <a:lnTo>
                    <a:pt x="2063889" y="226618"/>
                  </a:lnTo>
                  <a:lnTo>
                    <a:pt x="2026310" y="240715"/>
                  </a:lnTo>
                  <a:lnTo>
                    <a:pt x="2010435" y="262343"/>
                  </a:lnTo>
                  <a:lnTo>
                    <a:pt x="2032660" y="270281"/>
                  </a:lnTo>
                  <a:lnTo>
                    <a:pt x="2035238" y="264718"/>
                  </a:lnTo>
                  <a:lnTo>
                    <a:pt x="2039708" y="259499"/>
                  </a:lnTo>
                  <a:lnTo>
                    <a:pt x="2046058" y="254596"/>
                  </a:lnTo>
                  <a:lnTo>
                    <a:pt x="2051278" y="251383"/>
                  </a:lnTo>
                  <a:lnTo>
                    <a:pt x="2057400" y="249097"/>
                  </a:lnTo>
                  <a:lnTo>
                    <a:pt x="2064169" y="247764"/>
                  </a:lnTo>
                  <a:lnTo>
                    <a:pt x="2063559" y="247764"/>
                  </a:lnTo>
                  <a:lnTo>
                    <a:pt x="2072347" y="247256"/>
                  </a:lnTo>
                  <a:lnTo>
                    <a:pt x="2079917" y="247764"/>
                  </a:lnTo>
                  <a:lnTo>
                    <a:pt x="2086470" y="249288"/>
                  </a:lnTo>
                  <a:lnTo>
                    <a:pt x="2091982" y="251841"/>
                  </a:lnTo>
                  <a:lnTo>
                    <a:pt x="2096465" y="255397"/>
                  </a:lnTo>
                  <a:lnTo>
                    <a:pt x="2101824" y="260819"/>
                  </a:lnTo>
                  <a:lnTo>
                    <a:pt x="2104491" y="268427"/>
                  </a:lnTo>
                  <a:lnTo>
                    <a:pt x="2104491" y="282778"/>
                  </a:lnTo>
                  <a:lnTo>
                    <a:pt x="2104491" y="304406"/>
                  </a:lnTo>
                  <a:lnTo>
                    <a:pt x="2104491" y="332193"/>
                  </a:lnTo>
                  <a:lnTo>
                    <a:pt x="2102840" y="338239"/>
                  </a:lnTo>
                  <a:lnTo>
                    <a:pt x="2099538" y="343992"/>
                  </a:lnTo>
                  <a:lnTo>
                    <a:pt x="2096300" y="349758"/>
                  </a:lnTo>
                  <a:lnTo>
                    <a:pt x="2091461" y="354444"/>
                  </a:lnTo>
                  <a:lnTo>
                    <a:pt x="2078697" y="361721"/>
                  </a:lnTo>
                  <a:lnTo>
                    <a:pt x="2070900" y="363537"/>
                  </a:lnTo>
                  <a:lnTo>
                    <a:pt x="2052307" y="363537"/>
                  </a:lnTo>
                  <a:lnTo>
                    <a:pt x="2044598" y="361492"/>
                  </a:lnTo>
                  <a:lnTo>
                    <a:pt x="2038515" y="357390"/>
                  </a:lnTo>
                  <a:lnTo>
                    <a:pt x="2032495" y="353225"/>
                  </a:lnTo>
                  <a:lnTo>
                    <a:pt x="2029485" y="347078"/>
                  </a:lnTo>
                  <a:lnTo>
                    <a:pt x="2029485" y="332981"/>
                  </a:lnTo>
                  <a:lnTo>
                    <a:pt x="2066531" y="312813"/>
                  </a:lnTo>
                  <a:lnTo>
                    <a:pt x="2073833" y="311950"/>
                  </a:lnTo>
                  <a:lnTo>
                    <a:pt x="2077935" y="311416"/>
                  </a:lnTo>
                  <a:lnTo>
                    <a:pt x="2104491" y="304406"/>
                  </a:lnTo>
                  <a:lnTo>
                    <a:pt x="2104491" y="282778"/>
                  </a:lnTo>
                  <a:lnTo>
                    <a:pt x="2103145" y="285419"/>
                  </a:lnTo>
                  <a:lnTo>
                    <a:pt x="2100427" y="286943"/>
                  </a:lnTo>
                  <a:lnTo>
                    <a:pt x="2097786" y="288467"/>
                  </a:lnTo>
                  <a:lnTo>
                    <a:pt x="2093556" y="289560"/>
                  </a:lnTo>
                  <a:lnTo>
                    <a:pt x="2087727" y="290220"/>
                  </a:lnTo>
                  <a:lnTo>
                    <a:pt x="2081974" y="290817"/>
                  </a:lnTo>
                  <a:lnTo>
                    <a:pt x="2074468" y="291706"/>
                  </a:lnTo>
                  <a:lnTo>
                    <a:pt x="2030780" y="300507"/>
                  </a:lnTo>
                  <a:lnTo>
                    <a:pt x="2011235" y="316509"/>
                  </a:lnTo>
                  <a:lnTo>
                    <a:pt x="2007793" y="321932"/>
                  </a:lnTo>
                  <a:lnTo>
                    <a:pt x="2006066" y="329018"/>
                  </a:lnTo>
                  <a:lnTo>
                    <a:pt x="2006104" y="338239"/>
                  </a:lnTo>
                  <a:lnTo>
                    <a:pt x="2006447" y="343992"/>
                  </a:lnTo>
                  <a:lnTo>
                    <a:pt x="2006511" y="344919"/>
                  </a:lnTo>
                  <a:lnTo>
                    <a:pt x="2007806" y="351536"/>
                  </a:lnTo>
                  <a:lnTo>
                    <a:pt x="2009902" y="357390"/>
                  </a:lnTo>
                  <a:lnTo>
                    <a:pt x="2009978" y="357619"/>
                  </a:lnTo>
                  <a:lnTo>
                    <a:pt x="2044522" y="383260"/>
                  </a:lnTo>
                  <a:lnTo>
                    <a:pt x="2058060" y="384581"/>
                  </a:lnTo>
                  <a:lnTo>
                    <a:pt x="2066925" y="384581"/>
                  </a:lnTo>
                  <a:lnTo>
                    <a:pt x="2101723" y="363677"/>
                  </a:lnTo>
                  <a:lnTo>
                    <a:pt x="2101786" y="363537"/>
                  </a:lnTo>
                  <a:lnTo>
                    <a:pt x="2103310" y="360362"/>
                  </a:lnTo>
                  <a:lnTo>
                    <a:pt x="2104491" y="360362"/>
                  </a:lnTo>
                  <a:lnTo>
                    <a:pt x="2104491" y="381000"/>
                  </a:lnTo>
                  <a:lnTo>
                    <a:pt x="2127910" y="381000"/>
                  </a:lnTo>
                  <a:lnTo>
                    <a:pt x="2127910" y="360362"/>
                  </a:lnTo>
                  <a:lnTo>
                    <a:pt x="2127910" y="304406"/>
                  </a:lnTo>
                  <a:lnTo>
                    <a:pt x="2127910" y="280593"/>
                  </a:lnTo>
                  <a:close/>
                </a:path>
                <a:path w="2548890" h="546100">
                  <a:moveTo>
                    <a:pt x="2247290" y="226669"/>
                  </a:moveTo>
                  <a:lnTo>
                    <a:pt x="2245525" y="226491"/>
                  </a:lnTo>
                  <a:lnTo>
                    <a:pt x="2230539" y="226491"/>
                  </a:lnTo>
                  <a:lnTo>
                    <a:pt x="2194864" y="251625"/>
                  </a:lnTo>
                  <a:lnTo>
                    <a:pt x="2193277" y="251625"/>
                  </a:lnTo>
                  <a:lnTo>
                    <a:pt x="2193277" y="228600"/>
                  </a:lnTo>
                  <a:lnTo>
                    <a:pt x="2170646" y="228600"/>
                  </a:lnTo>
                  <a:lnTo>
                    <a:pt x="2170646" y="381000"/>
                  </a:lnTo>
                  <a:lnTo>
                    <a:pt x="2194064" y="381000"/>
                  </a:lnTo>
                  <a:lnTo>
                    <a:pt x="2194064" y="277685"/>
                  </a:lnTo>
                  <a:lnTo>
                    <a:pt x="2195715" y="271564"/>
                  </a:lnTo>
                  <a:lnTo>
                    <a:pt x="2202396" y="260781"/>
                  </a:lnTo>
                  <a:lnTo>
                    <a:pt x="2206968" y="256552"/>
                  </a:lnTo>
                  <a:lnTo>
                    <a:pt x="2216251" y="251625"/>
                  </a:lnTo>
                  <a:lnTo>
                    <a:pt x="2218474" y="250431"/>
                  </a:lnTo>
                  <a:lnTo>
                    <a:pt x="2219248" y="250240"/>
                  </a:lnTo>
                  <a:lnTo>
                    <a:pt x="2225154" y="248843"/>
                  </a:lnTo>
                  <a:lnTo>
                    <a:pt x="2235670" y="248843"/>
                  </a:lnTo>
                  <a:lnTo>
                    <a:pt x="2238616" y="249072"/>
                  </a:lnTo>
                  <a:lnTo>
                    <a:pt x="2241397" y="249542"/>
                  </a:lnTo>
                  <a:lnTo>
                    <a:pt x="2244242" y="249936"/>
                  </a:lnTo>
                  <a:lnTo>
                    <a:pt x="2246058" y="250240"/>
                  </a:lnTo>
                  <a:lnTo>
                    <a:pt x="2246846" y="250431"/>
                  </a:lnTo>
                  <a:lnTo>
                    <a:pt x="2246846" y="248843"/>
                  </a:lnTo>
                  <a:lnTo>
                    <a:pt x="2246846" y="226669"/>
                  </a:lnTo>
                  <a:lnTo>
                    <a:pt x="2247290" y="226669"/>
                  </a:lnTo>
                  <a:close/>
                </a:path>
                <a:path w="2548890" h="546100">
                  <a:moveTo>
                    <a:pt x="2391816" y="274243"/>
                  </a:moveTo>
                  <a:lnTo>
                    <a:pt x="2380208" y="247650"/>
                  </a:lnTo>
                  <a:lnTo>
                    <a:pt x="2377186" y="244182"/>
                  </a:lnTo>
                  <a:lnTo>
                    <a:pt x="2339327" y="226999"/>
                  </a:lnTo>
                  <a:lnTo>
                    <a:pt x="2331491" y="226618"/>
                  </a:lnTo>
                  <a:lnTo>
                    <a:pt x="2321483" y="227253"/>
                  </a:lnTo>
                  <a:lnTo>
                    <a:pt x="2281682" y="248716"/>
                  </a:lnTo>
                  <a:lnTo>
                    <a:pt x="2264956" y="283743"/>
                  </a:lnTo>
                  <a:lnTo>
                    <a:pt x="2262860" y="304800"/>
                  </a:lnTo>
                  <a:lnTo>
                    <a:pt x="2262822" y="305600"/>
                  </a:lnTo>
                  <a:lnTo>
                    <a:pt x="2263343" y="316699"/>
                  </a:lnTo>
                  <a:lnTo>
                    <a:pt x="2264905" y="327152"/>
                  </a:lnTo>
                  <a:lnTo>
                    <a:pt x="2267394" y="336550"/>
                  </a:lnTo>
                  <a:lnTo>
                    <a:pt x="2267508" y="336981"/>
                  </a:lnTo>
                  <a:lnTo>
                    <a:pt x="2294979" y="374065"/>
                  </a:lnTo>
                  <a:lnTo>
                    <a:pt x="2331885" y="384175"/>
                  </a:lnTo>
                  <a:lnTo>
                    <a:pt x="2340051" y="383794"/>
                  </a:lnTo>
                  <a:lnTo>
                    <a:pt x="2377808" y="365950"/>
                  </a:lnTo>
                  <a:lnTo>
                    <a:pt x="2380107" y="363143"/>
                  </a:lnTo>
                  <a:lnTo>
                    <a:pt x="2381986" y="360870"/>
                  </a:lnTo>
                  <a:lnTo>
                    <a:pt x="2391816" y="336550"/>
                  </a:lnTo>
                  <a:lnTo>
                    <a:pt x="2368397" y="336550"/>
                  </a:lnTo>
                  <a:lnTo>
                    <a:pt x="2367038" y="341744"/>
                  </a:lnTo>
                  <a:lnTo>
                    <a:pt x="2366937" y="342112"/>
                  </a:lnTo>
                  <a:lnTo>
                    <a:pt x="2337968" y="363143"/>
                  </a:lnTo>
                  <a:lnTo>
                    <a:pt x="2322626" y="363143"/>
                  </a:lnTo>
                  <a:lnTo>
                    <a:pt x="2291804" y="335559"/>
                  </a:lnTo>
                  <a:lnTo>
                    <a:pt x="2286279" y="305600"/>
                  </a:lnTo>
                  <a:lnTo>
                    <a:pt x="2286241" y="304800"/>
                  </a:lnTo>
                  <a:lnTo>
                    <a:pt x="2298763" y="263309"/>
                  </a:lnTo>
                  <a:lnTo>
                    <a:pt x="2322753" y="247650"/>
                  </a:lnTo>
                  <a:lnTo>
                    <a:pt x="2331885" y="247650"/>
                  </a:lnTo>
                  <a:lnTo>
                    <a:pt x="2366619" y="267322"/>
                  </a:lnTo>
                  <a:lnTo>
                    <a:pt x="2368296" y="273850"/>
                  </a:lnTo>
                  <a:lnTo>
                    <a:pt x="2368397" y="274243"/>
                  </a:lnTo>
                  <a:lnTo>
                    <a:pt x="2391816" y="274243"/>
                  </a:lnTo>
                  <a:close/>
                </a:path>
                <a:path w="2548890" h="546100">
                  <a:moveTo>
                    <a:pt x="2548280" y="284162"/>
                  </a:moveTo>
                  <a:lnTo>
                    <a:pt x="2547975" y="277190"/>
                  </a:lnTo>
                  <a:lnTo>
                    <a:pt x="2547874" y="274777"/>
                  </a:lnTo>
                  <a:lnTo>
                    <a:pt x="2546705" y="266700"/>
                  </a:lnTo>
                  <a:lnTo>
                    <a:pt x="2523579" y="232867"/>
                  </a:lnTo>
                  <a:lnTo>
                    <a:pt x="2504135" y="227063"/>
                  </a:lnTo>
                  <a:lnTo>
                    <a:pt x="2504795" y="227063"/>
                  </a:lnTo>
                  <a:lnTo>
                    <a:pt x="2496286" y="226618"/>
                  </a:lnTo>
                  <a:lnTo>
                    <a:pt x="2487752" y="227063"/>
                  </a:lnTo>
                  <a:lnTo>
                    <a:pt x="2480119" y="228384"/>
                  </a:lnTo>
                  <a:lnTo>
                    <a:pt x="2451392" y="252514"/>
                  </a:lnTo>
                  <a:lnTo>
                    <a:pt x="2449461" y="252514"/>
                  </a:lnTo>
                  <a:lnTo>
                    <a:pt x="2449461" y="177800"/>
                  </a:lnTo>
                  <a:lnTo>
                    <a:pt x="2426043" y="177800"/>
                  </a:lnTo>
                  <a:lnTo>
                    <a:pt x="2426043" y="381000"/>
                  </a:lnTo>
                  <a:lnTo>
                    <a:pt x="2449461" y="381000"/>
                  </a:lnTo>
                  <a:lnTo>
                    <a:pt x="2449461" y="280466"/>
                  </a:lnTo>
                  <a:lnTo>
                    <a:pt x="2451176" y="272923"/>
                  </a:lnTo>
                  <a:lnTo>
                    <a:pt x="2481872" y="247650"/>
                  </a:lnTo>
                  <a:lnTo>
                    <a:pt x="2489543" y="247650"/>
                  </a:lnTo>
                  <a:lnTo>
                    <a:pt x="2522512" y="269659"/>
                  </a:lnTo>
                  <a:lnTo>
                    <a:pt x="2524861" y="381000"/>
                  </a:lnTo>
                  <a:lnTo>
                    <a:pt x="2548280" y="381000"/>
                  </a:lnTo>
                  <a:lnTo>
                    <a:pt x="2548280" y="284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" y="1930400"/>
              <a:ext cx="685800" cy="609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81200" y="4152900"/>
              <a:ext cx="685800" cy="609600"/>
            </a:xfrm>
            <a:custGeom>
              <a:avLst/>
              <a:gdLst/>
              <a:ahLst/>
              <a:cxnLst/>
              <a:rect l="l" t="t" r="r" b="b"/>
              <a:pathLst>
                <a:path w="685800" h="609600">
                  <a:moveTo>
                    <a:pt x="342900" y="0"/>
                  </a:moveTo>
                  <a:lnTo>
                    <a:pt x="292228" y="3304"/>
                  </a:lnTo>
                  <a:lnTo>
                    <a:pt x="243865" y="12904"/>
                  </a:lnTo>
                  <a:lnTo>
                    <a:pt x="198342" y="28328"/>
                  </a:lnTo>
                  <a:lnTo>
                    <a:pt x="156187" y="49105"/>
                  </a:lnTo>
                  <a:lnTo>
                    <a:pt x="117932" y="74762"/>
                  </a:lnTo>
                  <a:lnTo>
                    <a:pt x="84107" y="104828"/>
                  </a:lnTo>
                  <a:lnTo>
                    <a:pt x="55243" y="138833"/>
                  </a:lnTo>
                  <a:lnTo>
                    <a:pt x="31869" y="176304"/>
                  </a:lnTo>
                  <a:lnTo>
                    <a:pt x="14518" y="216769"/>
                  </a:lnTo>
                  <a:lnTo>
                    <a:pt x="3717" y="259758"/>
                  </a:lnTo>
                  <a:lnTo>
                    <a:pt x="0" y="304800"/>
                  </a:lnTo>
                  <a:lnTo>
                    <a:pt x="3717" y="349841"/>
                  </a:lnTo>
                  <a:lnTo>
                    <a:pt x="14518" y="392830"/>
                  </a:lnTo>
                  <a:lnTo>
                    <a:pt x="31869" y="433295"/>
                  </a:lnTo>
                  <a:lnTo>
                    <a:pt x="55243" y="470766"/>
                  </a:lnTo>
                  <a:lnTo>
                    <a:pt x="84107" y="504771"/>
                  </a:lnTo>
                  <a:lnTo>
                    <a:pt x="117932" y="534837"/>
                  </a:lnTo>
                  <a:lnTo>
                    <a:pt x="156187" y="560494"/>
                  </a:lnTo>
                  <a:lnTo>
                    <a:pt x="198342" y="581271"/>
                  </a:lnTo>
                  <a:lnTo>
                    <a:pt x="243865" y="596695"/>
                  </a:lnTo>
                  <a:lnTo>
                    <a:pt x="292228" y="606295"/>
                  </a:lnTo>
                  <a:lnTo>
                    <a:pt x="342900" y="609600"/>
                  </a:lnTo>
                  <a:lnTo>
                    <a:pt x="393571" y="606295"/>
                  </a:lnTo>
                  <a:lnTo>
                    <a:pt x="441934" y="596695"/>
                  </a:lnTo>
                  <a:lnTo>
                    <a:pt x="487457" y="581271"/>
                  </a:lnTo>
                  <a:lnTo>
                    <a:pt x="529612" y="560494"/>
                  </a:lnTo>
                  <a:lnTo>
                    <a:pt x="567867" y="534837"/>
                  </a:lnTo>
                  <a:lnTo>
                    <a:pt x="601692" y="504771"/>
                  </a:lnTo>
                  <a:lnTo>
                    <a:pt x="630556" y="470766"/>
                  </a:lnTo>
                  <a:lnTo>
                    <a:pt x="653930" y="433295"/>
                  </a:lnTo>
                  <a:lnTo>
                    <a:pt x="671281" y="392830"/>
                  </a:lnTo>
                  <a:lnTo>
                    <a:pt x="682082" y="349841"/>
                  </a:lnTo>
                  <a:lnTo>
                    <a:pt x="685800" y="304800"/>
                  </a:lnTo>
                  <a:lnTo>
                    <a:pt x="682082" y="259758"/>
                  </a:lnTo>
                  <a:lnTo>
                    <a:pt x="671281" y="216769"/>
                  </a:lnTo>
                  <a:lnTo>
                    <a:pt x="653930" y="176304"/>
                  </a:lnTo>
                  <a:lnTo>
                    <a:pt x="630556" y="138833"/>
                  </a:lnTo>
                  <a:lnTo>
                    <a:pt x="601692" y="104828"/>
                  </a:lnTo>
                  <a:lnTo>
                    <a:pt x="567867" y="74762"/>
                  </a:lnTo>
                  <a:lnTo>
                    <a:pt x="529612" y="49105"/>
                  </a:lnTo>
                  <a:lnTo>
                    <a:pt x="487457" y="28328"/>
                  </a:lnTo>
                  <a:lnTo>
                    <a:pt x="441934" y="12904"/>
                  </a:lnTo>
                  <a:lnTo>
                    <a:pt x="393571" y="330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8900" y="1930400"/>
              <a:ext cx="685800" cy="609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1300" y="1955800"/>
              <a:ext cx="6858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400" y="1943100"/>
              <a:ext cx="685800" cy="609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7000" y="2705100"/>
              <a:ext cx="838200" cy="215900"/>
            </a:xfrm>
            <a:custGeom>
              <a:avLst/>
              <a:gdLst/>
              <a:ahLst/>
              <a:cxnLst/>
              <a:rect l="l" t="t" r="r" b="b"/>
              <a:pathLst>
                <a:path w="838200" h="215900">
                  <a:moveTo>
                    <a:pt x="7747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152400"/>
                  </a:lnTo>
                  <a:lnTo>
                    <a:pt x="4990" y="177117"/>
                  </a:lnTo>
                  <a:lnTo>
                    <a:pt x="18598" y="197301"/>
                  </a:lnTo>
                  <a:lnTo>
                    <a:pt x="38782" y="210909"/>
                  </a:lnTo>
                  <a:lnTo>
                    <a:pt x="63499" y="215900"/>
                  </a:lnTo>
                  <a:lnTo>
                    <a:pt x="774700" y="215900"/>
                  </a:lnTo>
                  <a:lnTo>
                    <a:pt x="799417" y="210909"/>
                  </a:lnTo>
                  <a:lnTo>
                    <a:pt x="819601" y="197301"/>
                  </a:lnTo>
                  <a:lnTo>
                    <a:pt x="833209" y="177117"/>
                  </a:lnTo>
                  <a:lnTo>
                    <a:pt x="838200" y="152400"/>
                  </a:lnTo>
                  <a:lnTo>
                    <a:pt x="838200" y="63500"/>
                  </a:lnTo>
                  <a:lnTo>
                    <a:pt x="833209" y="38782"/>
                  </a:lnTo>
                  <a:lnTo>
                    <a:pt x="819601" y="18598"/>
                  </a:lnTo>
                  <a:lnTo>
                    <a:pt x="799417" y="499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3002" y="2751822"/>
              <a:ext cx="339725" cy="133350"/>
            </a:xfrm>
            <a:custGeom>
              <a:avLst/>
              <a:gdLst/>
              <a:ahLst/>
              <a:cxnLst/>
              <a:rect l="l" t="t" r="r" b="b"/>
              <a:pathLst>
                <a:path w="339725" h="133350">
                  <a:moveTo>
                    <a:pt x="16163" y="97739"/>
                  </a:moveTo>
                  <a:lnTo>
                    <a:pt x="0" y="97739"/>
                  </a:lnTo>
                  <a:lnTo>
                    <a:pt x="348" y="102622"/>
                  </a:lnTo>
                  <a:lnTo>
                    <a:pt x="372" y="102958"/>
                  </a:lnTo>
                  <a:lnTo>
                    <a:pt x="29191" y="131855"/>
                  </a:lnTo>
                  <a:lnTo>
                    <a:pt x="37210" y="133349"/>
                  </a:lnTo>
                  <a:lnTo>
                    <a:pt x="46470" y="133349"/>
                  </a:lnTo>
                  <a:lnTo>
                    <a:pt x="84080" y="120553"/>
                  </a:lnTo>
                  <a:lnTo>
                    <a:pt x="84944" y="119206"/>
                  </a:lnTo>
                  <a:lnTo>
                    <a:pt x="41335" y="119206"/>
                  </a:lnTo>
                  <a:lnTo>
                    <a:pt x="36536" y="118449"/>
                  </a:lnTo>
                  <a:lnTo>
                    <a:pt x="16584" y="102622"/>
                  </a:lnTo>
                  <a:lnTo>
                    <a:pt x="16163" y="97739"/>
                  </a:lnTo>
                  <a:close/>
                </a:path>
                <a:path w="339725" h="133350">
                  <a:moveTo>
                    <a:pt x="56067" y="0"/>
                  </a:moveTo>
                  <a:lnTo>
                    <a:pt x="39483" y="0"/>
                  </a:lnTo>
                  <a:lnTo>
                    <a:pt x="32011" y="1515"/>
                  </a:lnTo>
                  <a:lnTo>
                    <a:pt x="18668" y="7534"/>
                  </a:lnTo>
                  <a:lnTo>
                    <a:pt x="13364" y="11743"/>
                  </a:lnTo>
                  <a:lnTo>
                    <a:pt x="5493" y="22561"/>
                  </a:lnTo>
                  <a:lnTo>
                    <a:pt x="3535" y="28875"/>
                  </a:lnTo>
                  <a:lnTo>
                    <a:pt x="3535" y="44828"/>
                  </a:lnTo>
                  <a:lnTo>
                    <a:pt x="36368" y="69705"/>
                  </a:lnTo>
                  <a:lnTo>
                    <a:pt x="56825" y="75514"/>
                  </a:lnTo>
                  <a:lnTo>
                    <a:pt x="61055" y="76987"/>
                  </a:lnTo>
                  <a:lnTo>
                    <a:pt x="68884" y="80355"/>
                  </a:lnTo>
                  <a:lnTo>
                    <a:pt x="72041" y="82543"/>
                  </a:lnTo>
                  <a:lnTo>
                    <a:pt x="76840" y="87931"/>
                  </a:lnTo>
                  <a:lnTo>
                    <a:pt x="78040" y="91425"/>
                  </a:lnTo>
                  <a:lnTo>
                    <a:pt x="78040" y="100433"/>
                  </a:lnTo>
                  <a:lnTo>
                    <a:pt x="52447" y="119206"/>
                  </a:lnTo>
                  <a:lnTo>
                    <a:pt x="84944" y="119206"/>
                  </a:lnTo>
                  <a:lnTo>
                    <a:pt x="87700" y="114913"/>
                  </a:lnTo>
                  <a:lnTo>
                    <a:pt x="91362" y="109272"/>
                  </a:lnTo>
                  <a:lnTo>
                    <a:pt x="93193" y="102958"/>
                  </a:lnTo>
                  <a:lnTo>
                    <a:pt x="93193" y="89910"/>
                  </a:lnTo>
                  <a:lnTo>
                    <a:pt x="91951" y="84795"/>
                  </a:lnTo>
                  <a:lnTo>
                    <a:pt x="86984" y="76461"/>
                  </a:lnTo>
                  <a:lnTo>
                    <a:pt x="83827" y="73052"/>
                  </a:lnTo>
                  <a:lnTo>
                    <a:pt x="79997" y="70400"/>
                  </a:lnTo>
                  <a:lnTo>
                    <a:pt x="76209" y="67706"/>
                  </a:lnTo>
                  <a:lnTo>
                    <a:pt x="72231" y="65580"/>
                  </a:lnTo>
                  <a:lnTo>
                    <a:pt x="63938" y="62465"/>
                  </a:lnTo>
                  <a:lnTo>
                    <a:pt x="60192" y="61245"/>
                  </a:lnTo>
                  <a:lnTo>
                    <a:pt x="41293" y="56193"/>
                  </a:lnTo>
                  <a:lnTo>
                    <a:pt x="38662" y="55373"/>
                  </a:lnTo>
                  <a:lnTo>
                    <a:pt x="18689" y="38809"/>
                  </a:lnTo>
                  <a:lnTo>
                    <a:pt x="18689" y="31232"/>
                  </a:lnTo>
                  <a:lnTo>
                    <a:pt x="41503" y="13890"/>
                  </a:lnTo>
                  <a:lnTo>
                    <a:pt x="83361" y="13890"/>
                  </a:lnTo>
                  <a:lnTo>
                    <a:pt x="81575" y="11470"/>
                  </a:lnTo>
                  <a:lnTo>
                    <a:pt x="76574" y="7534"/>
                  </a:lnTo>
                  <a:lnTo>
                    <a:pt x="63521" y="1515"/>
                  </a:lnTo>
                  <a:lnTo>
                    <a:pt x="56067" y="0"/>
                  </a:lnTo>
                  <a:close/>
                </a:path>
                <a:path w="339725" h="133350">
                  <a:moveTo>
                    <a:pt x="83361" y="13890"/>
                  </a:moveTo>
                  <a:lnTo>
                    <a:pt x="55057" y="13890"/>
                  </a:lnTo>
                  <a:lnTo>
                    <a:pt x="61665" y="15658"/>
                  </a:lnTo>
                  <a:lnTo>
                    <a:pt x="72441" y="22730"/>
                  </a:lnTo>
                  <a:lnTo>
                    <a:pt x="75514" y="27697"/>
                  </a:lnTo>
                  <a:lnTo>
                    <a:pt x="76272" y="34095"/>
                  </a:lnTo>
                  <a:lnTo>
                    <a:pt x="91425" y="34095"/>
                  </a:lnTo>
                  <a:lnTo>
                    <a:pt x="91333" y="31232"/>
                  </a:lnTo>
                  <a:lnTo>
                    <a:pt x="91219" y="27697"/>
                  </a:lnTo>
                  <a:lnTo>
                    <a:pt x="89194" y="21740"/>
                  </a:lnTo>
                  <a:lnTo>
                    <a:pt x="83361" y="13890"/>
                  </a:lnTo>
                  <a:close/>
                </a:path>
                <a:path w="339725" h="133350">
                  <a:moveTo>
                    <a:pt x="165072" y="32832"/>
                  </a:moveTo>
                  <a:lnTo>
                    <a:pt x="147561" y="32832"/>
                  </a:lnTo>
                  <a:lnTo>
                    <a:pt x="139879" y="34915"/>
                  </a:lnTo>
                  <a:lnTo>
                    <a:pt x="113745" y="68900"/>
                  </a:lnTo>
                  <a:lnTo>
                    <a:pt x="112371" y="83091"/>
                  </a:lnTo>
                  <a:lnTo>
                    <a:pt x="112677" y="89573"/>
                  </a:lnTo>
                  <a:lnTo>
                    <a:pt x="112715" y="90367"/>
                  </a:lnTo>
                  <a:lnTo>
                    <a:pt x="139879" y="131013"/>
                  </a:lnTo>
                  <a:lnTo>
                    <a:pt x="147561" y="133097"/>
                  </a:lnTo>
                  <a:lnTo>
                    <a:pt x="165072" y="133097"/>
                  </a:lnTo>
                  <a:lnTo>
                    <a:pt x="172733" y="131013"/>
                  </a:lnTo>
                  <a:lnTo>
                    <a:pt x="185908" y="122679"/>
                  </a:lnTo>
                  <a:lnTo>
                    <a:pt x="188522" y="119711"/>
                  </a:lnTo>
                  <a:lnTo>
                    <a:pt x="149666" y="119711"/>
                  </a:lnTo>
                  <a:lnTo>
                    <a:pt x="144194" y="118007"/>
                  </a:lnTo>
                  <a:lnTo>
                    <a:pt x="135607" y="111188"/>
                  </a:lnTo>
                  <a:lnTo>
                    <a:pt x="132429" y="106705"/>
                  </a:lnTo>
                  <a:lnTo>
                    <a:pt x="128304" y="95592"/>
                  </a:lnTo>
                  <a:lnTo>
                    <a:pt x="127272" y="89573"/>
                  </a:lnTo>
                  <a:lnTo>
                    <a:pt x="127272" y="76608"/>
                  </a:lnTo>
                  <a:lnTo>
                    <a:pt x="149666" y="46217"/>
                  </a:lnTo>
                  <a:lnTo>
                    <a:pt x="188512" y="46217"/>
                  </a:lnTo>
                  <a:lnTo>
                    <a:pt x="185908" y="43250"/>
                  </a:lnTo>
                  <a:lnTo>
                    <a:pt x="172733" y="34915"/>
                  </a:lnTo>
                  <a:lnTo>
                    <a:pt x="165072" y="32832"/>
                  </a:lnTo>
                  <a:close/>
                </a:path>
                <a:path w="339725" h="133350">
                  <a:moveTo>
                    <a:pt x="188512" y="46217"/>
                  </a:moveTo>
                  <a:lnTo>
                    <a:pt x="162967" y="46217"/>
                  </a:lnTo>
                  <a:lnTo>
                    <a:pt x="168439" y="47943"/>
                  </a:lnTo>
                  <a:lnTo>
                    <a:pt x="177026" y="54846"/>
                  </a:lnTo>
                  <a:lnTo>
                    <a:pt x="180204" y="59371"/>
                  </a:lnTo>
                  <a:lnTo>
                    <a:pt x="184329" y="70568"/>
                  </a:lnTo>
                  <a:lnTo>
                    <a:pt x="185360" y="76608"/>
                  </a:lnTo>
                  <a:lnTo>
                    <a:pt x="185360" y="89573"/>
                  </a:lnTo>
                  <a:lnTo>
                    <a:pt x="162967" y="119711"/>
                  </a:lnTo>
                  <a:lnTo>
                    <a:pt x="188522" y="119711"/>
                  </a:lnTo>
                  <a:lnTo>
                    <a:pt x="200261" y="83091"/>
                  </a:lnTo>
                  <a:lnTo>
                    <a:pt x="199954" y="76608"/>
                  </a:lnTo>
                  <a:lnTo>
                    <a:pt x="199914" y="75755"/>
                  </a:lnTo>
                  <a:lnTo>
                    <a:pt x="198872" y="68900"/>
                  </a:lnTo>
                  <a:lnTo>
                    <a:pt x="197136" y="62527"/>
                  </a:lnTo>
                  <a:lnTo>
                    <a:pt x="194705" y="56635"/>
                  </a:lnTo>
                  <a:lnTo>
                    <a:pt x="191043" y="49101"/>
                  </a:lnTo>
                  <a:lnTo>
                    <a:pt x="188512" y="46217"/>
                  </a:lnTo>
                  <a:close/>
                </a:path>
                <a:path w="339725" h="133350">
                  <a:moveTo>
                    <a:pt x="237403" y="34095"/>
                  </a:moveTo>
                  <a:lnTo>
                    <a:pt x="223007" y="34095"/>
                  </a:lnTo>
                  <a:lnTo>
                    <a:pt x="223007" y="131076"/>
                  </a:lnTo>
                  <a:lnTo>
                    <a:pt x="237908" y="131076"/>
                  </a:lnTo>
                  <a:lnTo>
                    <a:pt x="237908" y="65328"/>
                  </a:lnTo>
                  <a:lnTo>
                    <a:pt x="238960" y="61434"/>
                  </a:lnTo>
                  <a:lnTo>
                    <a:pt x="243212" y="54573"/>
                  </a:lnTo>
                  <a:lnTo>
                    <a:pt x="246116" y="51879"/>
                  </a:lnTo>
                  <a:lnTo>
                    <a:pt x="252017" y="48743"/>
                  </a:lnTo>
                  <a:lnTo>
                    <a:pt x="237403" y="48743"/>
                  </a:lnTo>
                  <a:lnTo>
                    <a:pt x="237403" y="34095"/>
                  </a:lnTo>
                  <a:close/>
                </a:path>
                <a:path w="339725" h="133350">
                  <a:moveTo>
                    <a:pt x="271498" y="32832"/>
                  </a:moveTo>
                  <a:lnTo>
                    <a:pt x="256978" y="32832"/>
                  </a:lnTo>
                  <a:lnTo>
                    <a:pt x="252608" y="34095"/>
                  </a:lnTo>
                  <a:lnTo>
                    <a:pt x="243380" y="40051"/>
                  </a:lnTo>
                  <a:lnTo>
                    <a:pt x="240181" y="43944"/>
                  </a:lnTo>
                  <a:lnTo>
                    <a:pt x="238413" y="48743"/>
                  </a:lnTo>
                  <a:lnTo>
                    <a:pt x="252017" y="48743"/>
                  </a:lnTo>
                  <a:lnTo>
                    <a:pt x="253443" y="47985"/>
                  </a:lnTo>
                  <a:lnTo>
                    <a:pt x="257692" y="46975"/>
                  </a:lnTo>
                  <a:lnTo>
                    <a:pt x="271498" y="46975"/>
                  </a:lnTo>
                  <a:lnTo>
                    <a:pt x="271498" y="32832"/>
                  </a:lnTo>
                  <a:close/>
                </a:path>
                <a:path w="339725" h="133350">
                  <a:moveTo>
                    <a:pt x="271498" y="46975"/>
                  </a:moveTo>
                  <a:lnTo>
                    <a:pt x="264384" y="46975"/>
                  </a:lnTo>
                  <a:lnTo>
                    <a:pt x="266258" y="47122"/>
                  </a:lnTo>
                  <a:lnTo>
                    <a:pt x="268025" y="47417"/>
                  </a:lnTo>
                  <a:lnTo>
                    <a:pt x="269835" y="47670"/>
                  </a:lnTo>
                  <a:lnTo>
                    <a:pt x="271765" y="47985"/>
                  </a:lnTo>
                  <a:lnTo>
                    <a:pt x="271498" y="47985"/>
                  </a:lnTo>
                  <a:lnTo>
                    <a:pt x="271498" y="46975"/>
                  </a:lnTo>
                  <a:close/>
                </a:path>
                <a:path w="339725" h="133350">
                  <a:moveTo>
                    <a:pt x="316706" y="10859"/>
                  </a:moveTo>
                  <a:lnTo>
                    <a:pt x="301805" y="10859"/>
                  </a:lnTo>
                  <a:lnTo>
                    <a:pt x="301805" y="112977"/>
                  </a:lnTo>
                  <a:lnTo>
                    <a:pt x="302910" y="116933"/>
                  </a:lnTo>
                  <a:lnTo>
                    <a:pt x="303016" y="117312"/>
                  </a:lnTo>
                  <a:lnTo>
                    <a:pt x="323862" y="132339"/>
                  </a:lnTo>
                  <a:lnTo>
                    <a:pt x="330849" y="132339"/>
                  </a:lnTo>
                  <a:lnTo>
                    <a:pt x="333143" y="132129"/>
                  </a:lnTo>
                  <a:lnTo>
                    <a:pt x="334953" y="131708"/>
                  </a:lnTo>
                  <a:lnTo>
                    <a:pt x="336260" y="131434"/>
                  </a:lnTo>
                  <a:lnTo>
                    <a:pt x="338173" y="130950"/>
                  </a:lnTo>
                  <a:lnTo>
                    <a:pt x="339183" y="130571"/>
                  </a:lnTo>
                  <a:lnTo>
                    <a:pt x="336324" y="117944"/>
                  </a:lnTo>
                  <a:lnTo>
                    <a:pt x="327397" y="117944"/>
                  </a:lnTo>
                  <a:lnTo>
                    <a:pt x="325835" y="117691"/>
                  </a:lnTo>
                  <a:lnTo>
                    <a:pt x="325561" y="117691"/>
                  </a:lnTo>
                  <a:lnTo>
                    <a:pt x="323335" y="116933"/>
                  </a:lnTo>
                  <a:lnTo>
                    <a:pt x="316706" y="107505"/>
                  </a:lnTo>
                  <a:lnTo>
                    <a:pt x="316706" y="10859"/>
                  </a:lnTo>
                  <a:close/>
                </a:path>
                <a:path w="339725" h="133350">
                  <a:moveTo>
                    <a:pt x="336181" y="117312"/>
                  </a:moveTo>
                  <a:lnTo>
                    <a:pt x="335521" y="117312"/>
                  </a:lnTo>
                  <a:lnTo>
                    <a:pt x="333627" y="117691"/>
                  </a:lnTo>
                  <a:lnTo>
                    <a:pt x="332049" y="117944"/>
                  </a:lnTo>
                  <a:lnTo>
                    <a:pt x="336324" y="117944"/>
                  </a:lnTo>
                  <a:lnTo>
                    <a:pt x="336267" y="117691"/>
                  </a:lnTo>
                  <a:lnTo>
                    <a:pt x="336181" y="117312"/>
                  </a:lnTo>
                  <a:close/>
                </a:path>
                <a:path w="339725" h="133350">
                  <a:moveTo>
                    <a:pt x="301805" y="34095"/>
                  </a:moveTo>
                  <a:lnTo>
                    <a:pt x="287157" y="34095"/>
                  </a:lnTo>
                  <a:lnTo>
                    <a:pt x="287157" y="46723"/>
                  </a:lnTo>
                  <a:lnTo>
                    <a:pt x="301805" y="46723"/>
                  </a:lnTo>
                  <a:lnTo>
                    <a:pt x="301805" y="34095"/>
                  </a:lnTo>
                  <a:close/>
                </a:path>
                <a:path w="339725" h="133350">
                  <a:moveTo>
                    <a:pt x="337415" y="34095"/>
                  </a:moveTo>
                  <a:lnTo>
                    <a:pt x="316706" y="34095"/>
                  </a:lnTo>
                  <a:lnTo>
                    <a:pt x="316706" y="46723"/>
                  </a:lnTo>
                  <a:lnTo>
                    <a:pt x="337415" y="46723"/>
                  </a:lnTo>
                  <a:lnTo>
                    <a:pt x="337415" y="34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200" y="2705100"/>
              <a:ext cx="838200" cy="215900"/>
            </a:xfrm>
            <a:custGeom>
              <a:avLst/>
              <a:gdLst/>
              <a:ahLst/>
              <a:cxnLst/>
              <a:rect l="l" t="t" r="r" b="b"/>
              <a:pathLst>
                <a:path w="838200" h="215900">
                  <a:moveTo>
                    <a:pt x="7747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152400"/>
                  </a:lnTo>
                  <a:lnTo>
                    <a:pt x="4990" y="177117"/>
                  </a:lnTo>
                  <a:lnTo>
                    <a:pt x="18598" y="197301"/>
                  </a:lnTo>
                  <a:lnTo>
                    <a:pt x="38782" y="210909"/>
                  </a:lnTo>
                  <a:lnTo>
                    <a:pt x="63499" y="215900"/>
                  </a:lnTo>
                  <a:lnTo>
                    <a:pt x="774700" y="215900"/>
                  </a:lnTo>
                  <a:lnTo>
                    <a:pt x="799417" y="210909"/>
                  </a:lnTo>
                  <a:lnTo>
                    <a:pt x="819601" y="197301"/>
                  </a:lnTo>
                  <a:lnTo>
                    <a:pt x="833209" y="177117"/>
                  </a:lnTo>
                  <a:lnTo>
                    <a:pt x="838200" y="152400"/>
                  </a:lnTo>
                  <a:lnTo>
                    <a:pt x="838200" y="63500"/>
                  </a:lnTo>
                  <a:lnTo>
                    <a:pt x="833209" y="38782"/>
                  </a:lnTo>
                  <a:lnTo>
                    <a:pt x="819601" y="18598"/>
                  </a:lnTo>
                  <a:lnTo>
                    <a:pt x="799417" y="499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2058" y="2749549"/>
              <a:ext cx="402590" cy="135890"/>
            </a:xfrm>
            <a:custGeom>
              <a:avLst/>
              <a:gdLst/>
              <a:ahLst/>
              <a:cxnLst/>
              <a:rect l="l" t="t" r="r" b="b"/>
              <a:pathLst>
                <a:path w="402589" h="135889">
                  <a:moveTo>
                    <a:pt x="77534" y="4040"/>
                  </a:moveTo>
                  <a:lnTo>
                    <a:pt x="0" y="4040"/>
                  </a:lnTo>
                  <a:lnTo>
                    <a:pt x="0" y="133349"/>
                  </a:lnTo>
                  <a:lnTo>
                    <a:pt x="15658" y="133349"/>
                  </a:lnTo>
                  <a:lnTo>
                    <a:pt x="15658" y="75514"/>
                  </a:lnTo>
                  <a:lnTo>
                    <a:pt x="71726" y="75514"/>
                  </a:lnTo>
                  <a:lnTo>
                    <a:pt x="71726" y="61623"/>
                  </a:lnTo>
                  <a:lnTo>
                    <a:pt x="15658" y="61623"/>
                  </a:lnTo>
                  <a:lnTo>
                    <a:pt x="15658" y="17931"/>
                  </a:lnTo>
                  <a:lnTo>
                    <a:pt x="77534" y="17931"/>
                  </a:lnTo>
                  <a:lnTo>
                    <a:pt x="77534" y="4040"/>
                  </a:lnTo>
                  <a:close/>
                </a:path>
                <a:path w="402589" h="135889">
                  <a:moveTo>
                    <a:pt x="117233" y="36368"/>
                  </a:moveTo>
                  <a:lnTo>
                    <a:pt x="102332" y="36368"/>
                  </a:lnTo>
                  <a:lnTo>
                    <a:pt x="102332" y="133349"/>
                  </a:lnTo>
                  <a:lnTo>
                    <a:pt x="117233" y="133349"/>
                  </a:lnTo>
                  <a:lnTo>
                    <a:pt x="117233" y="36368"/>
                  </a:lnTo>
                  <a:close/>
                </a:path>
                <a:path w="402589" h="135889">
                  <a:moveTo>
                    <a:pt x="112813" y="0"/>
                  </a:moveTo>
                  <a:lnTo>
                    <a:pt x="107005" y="0"/>
                  </a:lnTo>
                  <a:lnTo>
                    <a:pt x="104500" y="989"/>
                  </a:lnTo>
                  <a:lnTo>
                    <a:pt x="102395" y="2967"/>
                  </a:lnTo>
                  <a:lnTo>
                    <a:pt x="100333" y="4945"/>
                  </a:lnTo>
                  <a:lnTo>
                    <a:pt x="99302" y="7324"/>
                  </a:lnTo>
                  <a:lnTo>
                    <a:pt x="99302" y="12880"/>
                  </a:lnTo>
                  <a:lnTo>
                    <a:pt x="100333" y="15258"/>
                  </a:lnTo>
                  <a:lnTo>
                    <a:pt x="102395" y="17236"/>
                  </a:lnTo>
                  <a:lnTo>
                    <a:pt x="104500" y="19215"/>
                  </a:lnTo>
                  <a:lnTo>
                    <a:pt x="107005" y="20204"/>
                  </a:lnTo>
                  <a:lnTo>
                    <a:pt x="112813" y="20204"/>
                  </a:lnTo>
                  <a:lnTo>
                    <a:pt x="115297" y="19215"/>
                  </a:lnTo>
                  <a:lnTo>
                    <a:pt x="117359" y="17236"/>
                  </a:lnTo>
                  <a:lnTo>
                    <a:pt x="119464" y="15258"/>
                  </a:lnTo>
                  <a:lnTo>
                    <a:pt x="120516" y="12880"/>
                  </a:lnTo>
                  <a:lnTo>
                    <a:pt x="120516" y="7324"/>
                  </a:lnTo>
                  <a:lnTo>
                    <a:pt x="119464" y="4945"/>
                  </a:lnTo>
                  <a:lnTo>
                    <a:pt x="117359" y="2967"/>
                  </a:lnTo>
                  <a:lnTo>
                    <a:pt x="115297" y="989"/>
                  </a:lnTo>
                  <a:lnTo>
                    <a:pt x="112813" y="0"/>
                  </a:lnTo>
                  <a:close/>
                </a:path>
                <a:path w="402589" h="135889">
                  <a:moveTo>
                    <a:pt x="159426" y="4040"/>
                  </a:moveTo>
                  <a:lnTo>
                    <a:pt x="144525" y="4040"/>
                  </a:lnTo>
                  <a:lnTo>
                    <a:pt x="144525" y="133349"/>
                  </a:lnTo>
                  <a:lnTo>
                    <a:pt x="159426" y="133349"/>
                  </a:lnTo>
                  <a:lnTo>
                    <a:pt x="159426" y="4040"/>
                  </a:lnTo>
                  <a:close/>
                </a:path>
                <a:path w="402589" h="135889">
                  <a:moveTo>
                    <a:pt x="208185" y="13132"/>
                  </a:moveTo>
                  <a:lnTo>
                    <a:pt x="193284" y="13132"/>
                  </a:lnTo>
                  <a:lnTo>
                    <a:pt x="193284" y="115250"/>
                  </a:lnTo>
                  <a:lnTo>
                    <a:pt x="194389" y="119206"/>
                  </a:lnTo>
                  <a:lnTo>
                    <a:pt x="194495" y="119585"/>
                  </a:lnTo>
                  <a:lnTo>
                    <a:pt x="215341" y="134612"/>
                  </a:lnTo>
                  <a:lnTo>
                    <a:pt x="222328" y="134612"/>
                  </a:lnTo>
                  <a:lnTo>
                    <a:pt x="224622" y="134402"/>
                  </a:lnTo>
                  <a:lnTo>
                    <a:pt x="226432" y="133981"/>
                  </a:lnTo>
                  <a:lnTo>
                    <a:pt x="227740" y="133707"/>
                  </a:lnTo>
                  <a:lnTo>
                    <a:pt x="229653" y="133223"/>
                  </a:lnTo>
                  <a:lnTo>
                    <a:pt x="230663" y="132844"/>
                  </a:lnTo>
                  <a:lnTo>
                    <a:pt x="227804" y="120217"/>
                  </a:lnTo>
                  <a:lnTo>
                    <a:pt x="218877" y="120217"/>
                  </a:lnTo>
                  <a:lnTo>
                    <a:pt x="217314" y="119964"/>
                  </a:lnTo>
                  <a:lnTo>
                    <a:pt x="217041" y="119964"/>
                  </a:lnTo>
                  <a:lnTo>
                    <a:pt x="214815" y="119206"/>
                  </a:lnTo>
                  <a:lnTo>
                    <a:pt x="208185" y="109778"/>
                  </a:lnTo>
                  <a:lnTo>
                    <a:pt x="208185" y="13132"/>
                  </a:lnTo>
                  <a:close/>
                </a:path>
                <a:path w="402589" h="135889">
                  <a:moveTo>
                    <a:pt x="227661" y="119585"/>
                  </a:moveTo>
                  <a:lnTo>
                    <a:pt x="227001" y="119585"/>
                  </a:lnTo>
                  <a:lnTo>
                    <a:pt x="225107" y="119964"/>
                  </a:lnTo>
                  <a:lnTo>
                    <a:pt x="223528" y="120217"/>
                  </a:lnTo>
                  <a:lnTo>
                    <a:pt x="227804" y="120217"/>
                  </a:lnTo>
                  <a:lnTo>
                    <a:pt x="227746" y="119964"/>
                  </a:lnTo>
                  <a:lnTo>
                    <a:pt x="227661" y="119585"/>
                  </a:lnTo>
                  <a:close/>
                </a:path>
                <a:path w="402589" h="135889">
                  <a:moveTo>
                    <a:pt x="193284" y="36368"/>
                  </a:moveTo>
                  <a:lnTo>
                    <a:pt x="178636" y="36368"/>
                  </a:lnTo>
                  <a:lnTo>
                    <a:pt x="178636" y="48996"/>
                  </a:lnTo>
                  <a:lnTo>
                    <a:pt x="193284" y="48996"/>
                  </a:lnTo>
                  <a:lnTo>
                    <a:pt x="193284" y="36368"/>
                  </a:lnTo>
                  <a:close/>
                </a:path>
                <a:path w="402589" h="135889">
                  <a:moveTo>
                    <a:pt x="228895" y="36368"/>
                  </a:moveTo>
                  <a:lnTo>
                    <a:pt x="208185" y="36368"/>
                  </a:lnTo>
                  <a:lnTo>
                    <a:pt x="208185" y="48996"/>
                  </a:lnTo>
                  <a:lnTo>
                    <a:pt x="228895" y="48996"/>
                  </a:lnTo>
                  <a:lnTo>
                    <a:pt x="228895" y="36368"/>
                  </a:lnTo>
                  <a:close/>
                </a:path>
                <a:path w="402589" h="135889">
                  <a:moveTo>
                    <a:pt x="294465" y="35105"/>
                  </a:moveTo>
                  <a:lnTo>
                    <a:pt x="280659" y="35105"/>
                  </a:lnTo>
                  <a:lnTo>
                    <a:pt x="272998" y="37252"/>
                  </a:lnTo>
                  <a:lnTo>
                    <a:pt x="247079" y="71599"/>
                  </a:lnTo>
                  <a:lnTo>
                    <a:pt x="245722" y="85616"/>
                  </a:lnTo>
                  <a:lnTo>
                    <a:pt x="246061" y="92838"/>
                  </a:lnTo>
                  <a:lnTo>
                    <a:pt x="266747" y="129182"/>
                  </a:lnTo>
                  <a:lnTo>
                    <a:pt x="281585" y="135370"/>
                  </a:lnTo>
                  <a:lnTo>
                    <a:pt x="297496" y="135370"/>
                  </a:lnTo>
                  <a:lnTo>
                    <a:pt x="303410" y="134360"/>
                  </a:lnTo>
                  <a:lnTo>
                    <a:pt x="313933" y="130277"/>
                  </a:lnTo>
                  <a:lnTo>
                    <a:pt x="318353" y="127414"/>
                  </a:lnTo>
                  <a:lnTo>
                    <a:pt x="323638" y="121984"/>
                  </a:lnTo>
                  <a:lnTo>
                    <a:pt x="284910" y="121984"/>
                  </a:lnTo>
                  <a:lnTo>
                    <a:pt x="279627" y="120680"/>
                  </a:lnTo>
                  <a:lnTo>
                    <a:pt x="260622" y="95213"/>
                  </a:lnTo>
                  <a:lnTo>
                    <a:pt x="260622" y="89910"/>
                  </a:lnTo>
                  <a:lnTo>
                    <a:pt x="256329" y="89910"/>
                  </a:lnTo>
                  <a:lnTo>
                    <a:pt x="256329" y="77029"/>
                  </a:lnTo>
                  <a:lnTo>
                    <a:pt x="260622" y="77029"/>
                  </a:lnTo>
                  <a:lnTo>
                    <a:pt x="260622" y="73957"/>
                  </a:lnTo>
                  <a:lnTo>
                    <a:pt x="283479" y="48490"/>
                  </a:lnTo>
                  <a:lnTo>
                    <a:pt x="320687" y="48490"/>
                  </a:lnTo>
                  <a:lnTo>
                    <a:pt x="317826" y="45839"/>
                  </a:lnTo>
                  <a:lnTo>
                    <a:pt x="313786" y="42050"/>
                  </a:lnTo>
                  <a:lnTo>
                    <a:pt x="309303" y="39314"/>
                  </a:lnTo>
                  <a:lnTo>
                    <a:pt x="299453" y="35947"/>
                  </a:lnTo>
                  <a:lnTo>
                    <a:pt x="294465" y="35105"/>
                  </a:lnTo>
                  <a:close/>
                </a:path>
                <a:path w="402589" h="135889">
                  <a:moveTo>
                    <a:pt x="315175" y="106831"/>
                  </a:moveTo>
                  <a:lnTo>
                    <a:pt x="294844" y="121984"/>
                  </a:lnTo>
                  <a:lnTo>
                    <a:pt x="323638" y="121984"/>
                  </a:lnTo>
                  <a:lnTo>
                    <a:pt x="325508" y="120048"/>
                  </a:lnTo>
                  <a:lnTo>
                    <a:pt x="328055" y="115755"/>
                  </a:lnTo>
                  <a:lnTo>
                    <a:pt x="329570" y="110872"/>
                  </a:lnTo>
                  <a:lnTo>
                    <a:pt x="315175" y="106831"/>
                  </a:lnTo>
                  <a:close/>
                </a:path>
                <a:path w="402589" h="135889">
                  <a:moveTo>
                    <a:pt x="260622" y="77029"/>
                  </a:moveTo>
                  <a:lnTo>
                    <a:pt x="256329" y="77029"/>
                  </a:lnTo>
                  <a:lnTo>
                    <a:pt x="256329" y="89910"/>
                  </a:lnTo>
                  <a:lnTo>
                    <a:pt x="260622" y="89910"/>
                  </a:lnTo>
                  <a:lnTo>
                    <a:pt x="260622" y="77029"/>
                  </a:lnTo>
                  <a:close/>
                </a:path>
                <a:path w="402589" h="135889">
                  <a:moveTo>
                    <a:pt x="320687" y="48490"/>
                  </a:moveTo>
                  <a:lnTo>
                    <a:pt x="294802" y="48490"/>
                  </a:lnTo>
                  <a:lnTo>
                    <a:pt x="299474" y="49732"/>
                  </a:lnTo>
                  <a:lnTo>
                    <a:pt x="307430" y="54699"/>
                  </a:lnTo>
                  <a:lnTo>
                    <a:pt x="310502" y="58088"/>
                  </a:lnTo>
                  <a:lnTo>
                    <a:pt x="312649" y="62381"/>
                  </a:lnTo>
                  <a:lnTo>
                    <a:pt x="314838" y="66674"/>
                  </a:lnTo>
                  <a:lnTo>
                    <a:pt x="315932" y="71599"/>
                  </a:lnTo>
                  <a:lnTo>
                    <a:pt x="315932" y="77029"/>
                  </a:lnTo>
                  <a:lnTo>
                    <a:pt x="260622" y="77029"/>
                  </a:lnTo>
                  <a:lnTo>
                    <a:pt x="260622" y="89910"/>
                  </a:lnTo>
                  <a:lnTo>
                    <a:pt x="331086" y="89910"/>
                  </a:lnTo>
                  <a:lnTo>
                    <a:pt x="330993" y="73957"/>
                  </a:lnTo>
                  <a:lnTo>
                    <a:pt x="329886" y="66927"/>
                  </a:lnTo>
                  <a:lnTo>
                    <a:pt x="325145" y="54699"/>
                  </a:lnTo>
                  <a:lnTo>
                    <a:pt x="325087" y="54552"/>
                  </a:lnTo>
                  <a:lnTo>
                    <a:pt x="321963" y="49732"/>
                  </a:lnTo>
                  <a:lnTo>
                    <a:pt x="321867" y="49585"/>
                  </a:lnTo>
                  <a:lnTo>
                    <a:pt x="320687" y="48490"/>
                  </a:lnTo>
                  <a:close/>
                </a:path>
                <a:path w="402589" h="135889">
                  <a:moveTo>
                    <a:pt x="368148" y="36368"/>
                  </a:moveTo>
                  <a:lnTo>
                    <a:pt x="353753" y="36368"/>
                  </a:lnTo>
                  <a:lnTo>
                    <a:pt x="353753" y="133349"/>
                  </a:lnTo>
                  <a:lnTo>
                    <a:pt x="368654" y="133349"/>
                  </a:lnTo>
                  <a:lnTo>
                    <a:pt x="368654" y="67601"/>
                  </a:lnTo>
                  <a:lnTo>
                    <a:pt x="369706" y="63707"/>
                  </a:lnTo>
                  <a:lnTo>
                    <a:pt x="373957" y="56846"/>
                  </a:lnTo>
                  <a:lnTo>
                    <a:pt x="376862" y="54152"/>
                  </a:lnTo>
                  <a:lnTo>
                    <a:pt x="382763" y="51016"/>
                  </a:lnTo>
                  <a:lnTo>
                    <a:pt x="368148" y="51016"/>
                  </a:lnTo>
                  <a:lnTo>
                    <a:pt x="368148" y="36368"/>
                  </a:lnTo>
                  <a:close/>
                </a:path>
                <a:path w="402589" h="135889">
                  <a:moveTo>
                    <a:pt x="402244" y="35105"/>
                  </a:moveTo>
                  <a:lnTo>
                    <a:pt x="387723" y="35105"/>
                  </a:lnTo>
                  <a:lnTo>
                    <a:pt x="383353" y="36368"/>
                  </a:lnTo>
                  <a:lnTo>
                    <a:pt x="374126" y="42324"/>
                  </a:lnTo>
                  <a:lnTo>
                    <a:pt x="370927" y="46217"/>
                  </a:lnTo>
                  <a:lnTo>
                    <a:pt x="369159" y="51016"/>
                  </a:lnTo>
                  <a:lnTo>
                    <a:pt x="382763" y="51016"/>
                  </a:lnTo>
                  <a:lnTo>
                    <a:pt x="384188" y="50258"/>
                  </a:lnTo>
                  <a:lnTo>
                    <a:pt x="388437" y="49248"/>
                  </a:lnTo>
                  <a:lnTo>
                    <a:pt x="402244" y="49248"/>
                  </a:lnTo>
                  <a:lnTo>
                    <a:pt x="402244" y="35105"/>
                  </a:lnTo>
                  <a:close/>
                </a:path>
                <a:path w="402589" h="135889">
                  <a:moveTo>
                    <a:pt x="402244" y="49248"/>
                  </a:moveTo>
                  <a:lnTo>
                    <a:pt x="395130" y="49248"/>
                  </a:lnTo>
                  <a:lnTo>
                    <a:pt x="397003" y="49395"/>
                  </a:lnTo>
                  <a:lnTo>
                    <a:pt x="398771" y="49690"/>
                  </a:lnTo>
                  <a:lnTo>
                    <a:pt x="400581" y="49943"/>
                  </a:lnTo>
                  <a:lnTo>
                    <a:pt x="402510" y="50258"/>
                  </a:lnTo>
                  <a:lnTo>
                    <a:pt x="402244" y="50258"/>
                  </a:lnTo>
                  <a:lnTo>
                    <a:pt x="402244" y="4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213100"/>
              <a:ext cx="4953000" cy="326390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6602" y="3559296"/>
            <a:ext cx="1074145" cy="150634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80321" y="5313520"/>
            <a:ext cx="1055077" cy="150634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75670" y="5313520"/>
            <a:ext cx="1055077" cy="150634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73965" y="3559296"/>
            <a:ext cx="1061433" cy="150634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888382" y="3241501"/>
            <a:ext cx="2415236" cy="241524"/>
          </a:xfrm>
          <a:custGeom>
            <a:avLst/>
            <a:gdLst/>
            <a:ahLst/>
            <a:cxnLst/>
            <a:rect l="l" t="t" r="r" b="b"/>
            <a:pathLst>
              <a:path w="4826000" h="482600">
                <a:moveTo>
                  <a:pt x="0" y="482600"/>
                </a:moveTo>
                <a:lnTo>
                  <a:pt x="4826000" y="482600"/>
                </a:lnTo>
                <a:lnTo>
                  <a:pt x="4826000" y="0"/>
                </a:lnTo>
                <a:lnTo>
                  <a:pt x="0" y="0"/>
                </a:lnTo>
                <a:lnTo>
                  <a:pt x="0" y="482600"/>
                </a:lnTo>
                <a:close/>
              </a:path>
            </a:pathLst>
          </a:custGeom>
          <a:solidFill>
            <a:srgbClr val="7C7C7C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89223" y="3641922"/>
            <a:ext cx="158897" cy="15889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25653" y="5408858"/>
            <a:ext cx="158897" cy="15889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89223" y="5408858"/>
            <a:ext cx="158897" cy="15889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25653" y="3641922"/>
            <a:ext cx="158897" cy="15889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20161" y="362285"/>
            <a:ext cx="286015" cy="28601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79468" y="470336"/>
            <a:ext cx="127118" cy="146185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501215" y="489033"/>
            <a:ext cx="404552" cy="71504"/>
          </a:xfrm>
          <a:custGeom>
            <a:avLst/>
            <a:gdLst/>
            <a:ahLst/>
            <a:cxnLst/>
            <a:rect l="l" t="t" r="r" b="b"/>
            <a:pathLst>
              <a:path w="808355" h="142875">
                <a:moveTo>
                  <a:pt x="29292" y="1894"/>
                </a:moveTo>
                <a:lnTo>
                  <a:pt x="0" y="1894"/>
                </a:lnTo>
                <a:lnTo>
                  <a:pt x="0" y="140439"/>
                </a:lnTo>
                <a:lnTo>
                  <a:pt x="88688" y="140439"/>
                </a:lnTo>
                <a:lnTo>
                  <a:pt x="88688" y="116288"/>
                </a:lnTo>
                <a:lnTo>
                  <a:pt x="29292" y="116288"/>
                </a:lnTo>
                <a:lnTo>
                  <a:pt x="29292" y="1894"/>
                </a:lnTo>
                <a:close/>
              </a:path>
              <a:path w="808355" h="142875">
                <a:moveTo>
                  <a:pt x="162746" y="1894"/>
                </a:moveTo>
                <a:lnTo>
                  <a:pt x="108086" y="1894"/>
                </a:lnTo>
                <a:lnTo>
                  <a:pt x="108086" y="140439"/>
                </a:lnTo>
                <a:lnTo>
                  <a:pt x="137378" y="140439"/>
                </a:lnTo>
                <a:lnTo>
                  <a:pt x="137378" y="95520"/>
                </a:lnTo>
                <a:lnTo>
                  <a:pt x="127163" y="95520"/>
                </a:lnTo>
                <a:lnTo>
                  <a:pt x="127163" y="72046"/>
                </a:lnTo>
                <a:lnTo>
                  <a:pt x="137378" y="72046"/>
                </a:lnTo>
                <a:lnTo>
                  <a:pt x="137378" y="25841"/>
                </a:lnTo>
                <a:lnTo>
                  <a:pt x="207270" y="25841"/>
                </a:lnTo>
                <a:lnTo>
                  <a:pt x="170336" y="2270"/>
                </a:lnTo>
                <a:lnTo>
                  <a:pt x="162746" y="1894"/>
                </a:lnTo>
                <a:close/>
              </a:path>
              <a:path w="808355" h="142875">
                <a:moveTo>
                  <a:pt x="137378" y="72046"/>
                </a:moveTo>
                <a:lnTo>
                  <a:pt x="127163" y="72046"/>
                </a:lnTo>
                <a:lnTo>
                  <a:pt x="127163" y="95520"/>
                </a:lnTo>
                <a:lnTo>
                  <a:pt x="137378" y="95520"/>
                </a:lnTo>
                <a:lnTo>
                  <a:pt x="137378" y="72046"/>
                </a:lnTo>
                <a:close/>
              </a:path>
              <a:path w="808355" h="142875">
                <a:moveTo>
                  <a:pt x="207270" y="25841"/>
                </a:moveTo>
                <a:lnTo>
                  <a:pt x="162814" y="25841"/>
                </a:lnTo>
                <a:lnTo>
                  <a:pt x="167504" y="26811"/>
                </a:lnTo>
                <a:lnTo>
                  <a:pt x="171203" y="28750"/>
                </a:lnTo>
                <a:lnTo>
                  <a:pt x="174901" y="30645"/>
                </a:lnTo>
                <a:lnTo>
                  <a:pt x="177652" y="33328"/>
                </a:lnTo>
                <a:lnTo>
                  <a:pt x="179456" y="36801"/>
                </a:lnTo>
                <a:lnTo>
                  <a:pt x="181305" y="40228"/>
                </a:lnTo>
                <a:lnTo>
                  <a:pt x="182229" y="44242"/>
                </a:lnTo>
                <a:lnTo>
                  <a:pt x="182229" y="53397"/>
                </a:lnTo>
                <a:lnTo>
                  <a:pt x="162904" y="72046"/>
                </a:lnTo>
                <a:lnTo>
                  <a:pt x="137378" y="72046"/>
                </a:lnTo>
                <a:lnTo>
                  <a:pt x="137378" y="95520"/>
                </a:lnTo>
                <a:lnTo>
                  <a:pt x="176784" y="94049"/>
                </a:lnTo>
                <a:lnTo>
                  <a:pt x="210417" y="66160"/>
                </a:lnTo>
                <a:lnTo>
                  <a:pt x="212401" y="58042"/>
                </a:lnTo>
                <a:lnTo>
                  <a:pt x="212401" y="39642"/>
                </a:lnTo>
                <a:lnTo>
                  <a:pt x="210439" y="31524"/>
                </a:lnTo>
                <a:lnTo>
                  <a:pt x="207270" y="25841"/>
                </a:lnTo>
                <a:close/>
              </a:path>
              <a:path w="808355" h="142875">
                <a:moveTo>
                  <a:pt x="260719" y="1894"/>
                </a:moveTo>
                <a:lnTo>
                  <a:pt x="231427" y="1894"/>
                </a:lnTo>
                <a:lnTo>
                  <a:pt x="231427" y="91867"/>
                </a:lnTo>
                <a:lnTo>
                  <a:pt x="247206" y="128499"/>
                </a:lnTo>
                <a:lnTo>
                  <a:pt x="288861" y="142401"/>
                </a:lnTo>
                <a:lnTo>
                  <a:pt x="297186" y="142008"/>
                </a:lnTo>
                <a:lnTo>
                  <a:pt x="335112" y="123755"/>
                </a:lnTo>
                <a:lnTo>
                  <a:pt x="339998" y="116627"/>
                </a:lnTo>
                <a:lnTo>
                  <a:pt x="283224" y="116627"/>
                </a:lnTo>
                <a:lnTo>
                  <a:pt x="278286" y="115454"/>
                </a:lnTo>
                <a:lnTo>
                  <a:pt x="260719" y="94641"/>
                </a:lnTo>
                <a:lnTo>
                  <a:pt x="260719" y="1894"/>
                </a:lnTo>
                <a:close/>
              </a:path>
              <a:path w="808355" h="142875">
                <a:moveTo>
                  <a:pt x="346295" y="1894"/>
                </a:moveTo>
                <a:lnTo>
                  <a:pt x="317003" y="1894"/>
                </a:lnTo>
                <a:lnTo>
                  <a:pt x="317003" y="94641"/>
                </a:lnTo>
                <a:lnTo>
                  <a:pt x="315831" y="99331"/>
                </a:lnTo>
                <a:lnTo>
                  <a:pt x="313486" y="103435"/>
                </a:lnTo>
                <a:lnTo>
                  <a:pt x="311186" y="107539"/>
                </a:lnTo>
                <a:lnTo>
                  <a:pt x="307916" y="110764"/>
                </a:lnTo>
                <a:lnTo>
                  <a:pt x="299482" y="115454"/>
                </a:lnTo>
                <a:lnTo>
                  <a:pt x="294544" y="116627"/>
                </a:lnTo>
                <a:lnTo>
                  <a:pt x="339998" y="116627"/>
                </a:lnTo>
                <a:lnTo>
                  <a:pt x="342224" y="112466"/>
                </a:lnTo>
                <a:lnTo>
                  <a:pt x="344486" y="106073"/>
                </a:lnTo>
                <a:lnTo>
                  <a:pt x="345819" y="99331"/>
                </a:lnTo>
                <a:lnTo>
                  <a:pt x="346295" y="91867"/>
                </a:lnTo>
                <a:lnTo>
                  <a:pt x="346295" y="1894"/>
                </a:lnTo>
                <a:close/>
              </a:path>
              <a:path w="808355" h="142875">
                <a:moveTo>
                  <a:pt x="484615" y="0"/>
                </a:moveTo>
                <a:lnTo>
                  <a:pt x="476588" y="0"/>
                </a:lnTo>
                <a:lnTo>
                  <a:pt x="467683" y="524"/>
                </a:lnTo>
                <a:lnTo>
                  <a:pt x="430620" y="18603"/>
                </a:lnTo>
                <a:lnTo>
                  <a:pt x="412583" y="60258"/>
                </a:lnTo>
                <a:lnTo>
                  <a:pt x="412050" y="71166"/>
                </a:lnTo>
                <a:lnTo>
                  <a:pt x="412526" y="81043"/>
                </a:lnTo>
                <a:lnTo>
                  <a:pt x="425048" y="117138"/>
                </a:lnTo>
                <a:lnTo>
                  <a:pt x="459033" y="140236"/>
                </a:lnTo>
                <a:lnTo>
                  <a:pt x="476588" y="142333"/>
                </a:lnTo>
                <a:lnTo>
                  <a:pt x="485472" y="142333"/>
                </a:lnTo>
                <a:lnTo>
                  <a:pt x="523875" y="122738"/>
                </a:lnTo>
                <a:lnTo>
                  <a:pt x="528504" y="116424"/>
                </a:lnTo>
                <a:lnTo>
                  <a:pt x="470071" y="116424"/>
                </a:lnTo>
                <a:lnTo>
                  <a:pt x="463915" y="114710"/>
                </a:lnTo>
                <a:lnTo>
                  <a:pt x="453271" y="107855"/>
                </a:lnTo>
                <a:lnTo>
                  <a:pt x="449122" y="102781"/>
                </a:lnTo>
                <a:lnTo>
                  <a:pt x="443214" y="89341"/>
                </a:lnTo>
                <a:lnTo>
                  <a:pt x="441748" y="81043"/>
                </a:lnTo>
                <a:lnTo>
                  <a:pt x="441748" y="61560"/>
                </a:lnTo>
                <a:lnTo>
                  <a:pt x="463847" y="27691"/>
                </a:lnTo>
                <a:lnTo>
                  <a:pt x="470093" y="25909"/>
                </a:lnTo>
                <a:lnTo>
                  <a:pt x="528565" y="25909"/>
                </a:lnTo>
                <a:lnTo>
                  <a:pt x="526896" y="22797"/>
                </a:lnTo>
                <a:lnTo>
                  <a:pt x="522567" y="17543"/>
                </a:lnTo>
                <a:lnTo>
                  <a:pt x="511923" y="8929"/>
                </a:lnTo>
                <a:lnTo>
                  <a:pt x="505812" y="5637"/>
                </a:lnTo>
                <a:lnTo>
                  <a:pt x="492057" y="1127"/>
                </a:lnTo>
                <a:lnTo>
                  <a:pt x="484615" y="0"/>
                </a:lnTo>
                <a:close/>
              </a:path>
              <a:path w="808355" h="142875">
                <a:moveTo>
                  <a:pt x="507098" y="93085"/>
                </a:moveTo>
                <a:lnTo>
                  <a:pt x="506421" y="96783"/>
                </a:lnTo>
                <a:lnTo>
                  <a:pt x="505203" y="100075"/>
                </a:lnTo>
                <a:lnTo>
                  <a:pt x="503554" y="102781"/>
                </a:lnTo>
                <a:lnTo>
                  <a:pt x="501811" y="105713"/>
                </a:lnTo>
                <a:lnTo>
                  <a:pt x="480985" y="116424"/>
                </a:lnTo>
                <a:lnTo>
                  <a:pt x="528504" y="116424"/>
                </a:lnTo>
                <a:lnTo>
                  <a:pt x="533974" y="105848"/>
                </a:lnTo>
                <a:lnTo>
                  <a:pt x="534044" y="105713"/>
                </a:lnTo>
                <a:lnTo>
                  <a:pt x="535961" y="99579"/>
                </a:lnTo>
                <a:lnTo>
                  <a:pt x="536728" y="93220"/>
                </a:lnTo>
                <a:lnTo>
                  <a:pt x="507098" y="93085"/>
                </a:lnTo>
                <a:close/>
              </a:path>
              <a:path w="808355" h="142875">
                <a:moveTo>
                  <a:pt x="528565" y="25909"/>
                </a:moveTo>
                <a:lnTo>
                  <a:pt x="481233" y="25909"/>
                </a:lnTo>
                <a:lnTo>
                  <a:pt x="484909" y="26473"/>
                </a:lnTo>
                <a:lnTo>
                  <a:pt x="491719" y="28728"/>
                </a:lnTo>
                <a:lnTo>
                  <a:pt x="507098" y="50398"/>
                </a:lnTo>
                <a:lnTo>
                  <a:pt x="536728" y="50398"/>
                </a:lnTo>
                <a:lnTo>
                  <a:pt x="535874" y="43160"/>
                </a:lnTo>
                <a:lnTo>
                  <a:pt x="535781" y="42370"/>
                </a:lnTo>
                <a:lnTo>
                  <a:pt x="533616" y="35245"/>
                </a:lnTo>
                <a:lnTo>
                  <a:pt x="530234" y="29021"/>
                </a:lnTo>
                <a:lnTo>
                  <a:pt x="528565" y="25909"/>
                </a:lnTo>
                <a:close/>
              </a:path>
              <a:path w="808355" h="142875">
                <a:moveTo>
                  <a:pt x="642712" y="56216"/>
                </a:moveTo>
                <a:lnTo>
                  <a:pt x="606012" y="56216"/>
                </a:lnTo>
                <a:lnTo>
                  <a:pt x="609800" y="57389"/>
                </a:lnTo>
                <a:lnTo>
                  <a:pt x="612461" y="59734"/>
                </a:lnTo>
                <a:lnTo>
                  <a:pt x="615167" y="62079"/>
                </a:lnTo>
                <a:lnTo>
                  <a:pt x="616520" y="65394"/>
                </a:lnTo>
                <a:lnTo>
                  <a:pt x="616520" y="72294"/>
                </a:lnTo>
                <a:lnTo>
                  <a:pt x="586213" y="79916"/>
                </a:lnTo>
                <a:lnTo>
                  <a:pt x="581297" y="80773"/>
                </a:lnTo>
                <a:lnTo>
                  <a:pt x="552327" y="118295"/>
                </a:lnTo>
                <a:lnTo>
                  <a:pt x="553809" y="124000"/>
                </a:lnTo>
                <a:lnTo>
                  <a:pt x="580192" y="142401"/>
                </a:lnTo>
                <a:lnTo>
                  <a:pt x="591963" y="142401"/>
                </a:lnTo>
                <a:lnTo>
                  <a:pt x="617196" y="126030"/>
                </a:lnTo>
                <a:lnTo>
                  <a:pt x="645339" y="126030"/>
                </a:lnTo>
                <a:lnTo>
                  <a:pt x="645339" y="122512"/>
                </a:lnTo>
                <a:lnTo>
                  <a:pt x="590656" y="122512"/>
                </a:lnTo>
                <a:lnTo>
                  <a:pt x="587002" y="121497"/>
                </a:lnTo>
                <a:lnTo>
                  <a:pt x="584116" y="119468"/>
                </a:lnTo>
                <a:lnTo>
                  <a:pt x="581275" y="117393"/>
                </a:lnTo>
                <a:lnTo>
                  <a:pt x="579854" y="114394"/>
                </a:lnTo>
                <a:lnTo>
                  <a:pt x="579854" y="107765"/>
                </a:lnTo>
                <a:lnTo>
                  <a:pt x="580511" y="105645"/>
                </a:lnTo>
                <a:lnTo>
                  <a:pt x="580553" y="105510"/>
                </a:lnTo>
                <a:lnTo>
                  <a:pt x="581951" y="103706"/>
                </a:lnTo>
                <a:lnTo>
                  <a:pt x="583349" y="101857"/>
                </a:lnTo>
                <a:lnTo>
                  <a:pt x="585311" y="100391"/>
                </a:lnTo>
                <a:lnTo>
                  <a:pt x="590362" y="98226"/>
                </a:lnTo>
                <a:lnTo>
                  <a:pt x="593316" y="97437"/>
                </a:lnTo>
                <a:lnTo>
                  <a:pt x="601975" y="96197"/>
                </a:lnTo>
                <a:lnTo>
                  <a:pt x="603915" y="95881"/>
                </a:lnTo>
                <a:lnTo>
                  <a:pt x="616723" y="92273"/>
                </a:lnTo>
                <a:lnTo>
                  <a:pt x="645339" y="92273"/>
                </a:lnTo>
                <a:lnTo>
                  <a:pt x="645339" y="64176"/>
                </a:lnTo>
                <a:lnTo>
                  <a:pt x="644143" y="58877"/>
                </a:lnTo>
                <a:lnTo>
                  <a:pt x="642712" y="56216"/>
                </a:lnTo>
                <a:close/>
              </a:path>
              <a:path w="808355" h="142875">
                <a:moveTo>
                  <a:pt x="645339" y="126030"/>
                </a:moveTo>
                <a:lnTo>
                  <a:pt x="618008" y="126030"/>
                </a:lnTo>
                <a:lnTo>
                  <a:pt x="618008" y="140439"/>
                </a:lnTo>
                <a:lnTo>
                  <a:pt x="645339" y="140439"/>
                </a:lnTo>
                <a:lnTo>
                  <a:pt x="645339" y="126030"/>
                </a:lnTo>
                <a:close/>
              </a:path>
              <a:path w="808355" h="142875">
                <a:moveTo>
                  <a:pt x="645339" y="92273"/>
                </a:moveTo>
                <a:lnTo>
                  <a:pt x="616723" y="92273"/>
                </a:lnTo>
                <a:lnTo>
                  <a:pt x="616723" y="106953"/>
                </a:lnTo>
                <a:lnTo>
                  <a:pt x="615798" y="110223"/>
                </a:lnTo>
                <a:lnTo>
                  <a:pt x="599315" y="122512"/>
                </a:lnTo>
                <a:lnTo>
                  <a:pt x="645339" y="122512"/>
                </a:lnTo>
                <a:lnTo>
                  <a:pt x="645339" y="92273"/>
                </a:lnTo>
                <a:close/>
              </a:path>
              <a:path w="808355" h="142875">
                <a:moveTo>
                  <a:pt x="607004" y="35177"/>
                </a:moveTo>
                <a:lnTo>
                  <a:pt x="592933" y="35177"/>
                </a:lnTo>
                <a:lnTo>
                  <a:pt x="585627" y="36440"/>
                </a:lnTo>
                <a:lnTo>
                  <a:pt x="573044" y="41446"/>
                </a:lnTo>
                <a:lnTo>
                  <a:pt x="567925" y="45009"/>
                </a:lnTo>
                <a:lnTo>
                  <a:pt x="563957" y="49654"/>
                </a:lnTo>
                <a:lnTo>
                  <a:pt x="559988" y="54254"/>
                </a:lnTo>
                <a:lnTo>
                  <a:pt x="557322" y="59734"/>
                </a:lnTo>
                <a:lnTo>
                  <a:pt x="555974" y="66025"/>
                </a:lnTo>
                <a:lnTo>
                  <a:pt x="582628" y="68190"/>
                </a:lnTo>
                <a:lnTo>
                  <a:pt x="583620" y="64762"/>
                </a:lnTo>
                <a:lnTo>
                  <a:pt x="585537" y="62079"/>
                </a:lnTo>
                <a:lnTo>
                  <a:pt x="585649" y="61921"/>
                </a:lnTo>
                <a:lnTo>
                  <a:pt x="588624" y="59734"/>
                </a:lnTo>
                <a:lnTo>
                  <a:pt x="591753" y="57389"/>
                </a:lnTo>
                <a:lnTo>
                  <a:pt x="595910" y="56216"/>
                </a:lnTo>
                <a:lnTo>
                  <a:pt x="642712" y="56216"/>
                </a:lnTo>
                <a:lnTo>
                  <a:pt x="639363" y="49992"/>
                </a:lnTo>
                <a:lnTo>
                  <a:pt x="636093" y="46339"/>
                </a:lnTo>
                <a:lnTo>
                  <a:pt x="627840" y="40657"/>
                </a:lnTo>
                <a:lnTo>
                  <a:pt x="623127" y="38560"/>
                </a:lnTo>
                <a:lnTo>
                  <a:pt x="612529" y="35854"/>
                </a:lnTo>
                <a:lnTo>
                  <a:pt x="607004" y="35177"/>
                </a:lnTo>
                <a:close/>
              </a:path>
              <a:path w="808355" h="142875">
                <a:moveTo>
                  <a:pt x="695636" y="36530"/>
                </a:moveTo>
                <a:lnTo>
                  <a:pt x="667697" y="36530"/>
                </a:lnTo>
                <a:lnTo>
                  <a:pt x="667697" y="140439"/>
                </a:lnTo>
                <a:lnTo>
                  <a:pt x="696515" y="140439"/>
                </a:lnTo>
                <a:lnTo>
                  <a:pt x="696515" y="77413"/>
                </a:lnTo>
                <a:lnTo>
                  <a:pt x="697462" y="73669"/>
                </a:lnTo>
                <a:lnTo>
                  <a:pt x="714329" y="60072"/>
                </a:lnTo>
                <a:lnTo>
                  <a:pt x="730746" y="60072"/>
                </a:lnTo>
                <a:lnTo>
                  <a:pt x="730746" y="54660"/>
                </a:lnTo>
                <a:lnTo>
                  <a:pt x="695636" y="54660"/>
                </a:lnTo>
                <a:lnTo>
                  <a:pt x="695636" y="36530"/>
                </a:lnTo>
                <a:close/>
              </a:path>
              <a:path w="808355" h="142875">
                <a:moveTo>
                  <a:pt x="730746" y="60072"/>
                </a:moveTo>
                <a:lnTo>
                  <a:pt x="720553" y="60072"/>
                </a:lnTo>
                <a:lnTo>
                  <a:pt x="722740" y="60230"/>
                </a:lnTo>
                <a:lnTo>
                  <a:pt x="727521" y="60861"/>
                </a:lnTo>
                <a:lnTo>
                  <a:pt x="729393" y="61222"/>
                </a:lnTo>
                <a:lnTo>
                  <a:pt x="730746" y="61628"/>
                </a:lnTo>
                <a:lnTo>
                  <a:pt x="730746" y="60072"/>
                </a:lnTo>
                <a:close/>
              </a:path>
              <a:path w="808355" h="142875">
                <a:moveTo>
                  <a:pt x="724680" y="35132"/>
                </a:moveTo>
                <a:lnTo>
                  <a:pt x="715585" y="35132"/>
                </a:lnTo>
                <a:lnTo>
                  <a:pt x="710721" y="36710"/>
                </a:lnTo>
                <a:lnTo>
                  <a:pt x="706257" y="40048"/>
                </a:lnTo>
                <a:lnTo>
                  <a:pt x="701792" y="43340"/>
                </a:lnTo>
                <a:lnTo>
                  <a:pt x="698612" y="48211"/>
                </a:lnTo>
                <a:lnTo>
                  <a:pt x="696718" y="54660"/>
                </a:lnTo>
                <a:lnTo>
                  <a:pt x="730746" y="54660"/>
                </a:lnTo>
                <a:lnTo>
                  <a:pt x="730746" y="36057"/>
                </a:lnTo>
                <a:lnTo>
                  <a:pt x="729483" y="35741"/>
                </a:lnTo>
                <a:lnTo>
                  <a:pt x="728017" y="35493"/>
                </a:lnTo>
                <a:lnTo>
                  <a:pt x="724680" y="35132"/>
                </a:lnTo>
                <a:close/>
              </a:path>
              <a:path w="808355" h="142875">
                <a:moveTo>
                  <a:pt x="786573" y="11635"/>
                </a:moveTo>
                <a:lnTo>
                  <a:pt x="757754" y="11635"/>
                </a:lnTo>
                <a:lnTo>
                  <a:pt x="757709" y="119107"/>
                </a:lnTo>
                <a:lnTo>
                  <a:pt x="785446" y="142130"/>
                </a:lnTo>
                <a:lnTo>
                  <a:pt x="796134" y="141724"/>
                </a:lnTo>
                <a:lnTo>
                  <a:pt x="799314" y="141341"/>
                </a:lnTo>
                <a:lnTo>
                  <a:pt x="801929" y="140710"/>
                </a:lnTo>
                <a:lnTo>
                  <a:pt x="804545" y="140123"/>
                </a:lnTo>
                <a:lnTo>
                  <a:pt x="806575" y="139605"/>
                </a:lnTo>
                <a:lnTo>
                  <a:pt x="808018" y="139154"/>
                </a:lnTo>
                <a:lnTo>
                  <a:pt x="803781" y="119107"/>
                </a:lnTo>
                <a:lnTo>
                  <a:pt x="803685" y="118656"/>
                </a:lnTo>
                <a:lnTo>
                  <a:pt x="794375" y="118656"/>
                </a:lnTo>
                <a:lnTo>
                  <a:pt x="792661" y="118363"/>
                </a:lnTo>
                <a:lnTo>
                  <a:pt x="789730" y="117190"/>
                </a:lnTo>
                <a:lnTo>
                  <a:pt x="788602" y="116176"/>
                </a:lnTo>
                <a:lnTo>
                  <a:pt x="786979" y="113244"/>
                </a:lnTo>
                <a:lnTo>
                  <a:pt x="786573" y="111170"/>
                </a:lnTo>
                <a:lnTo>
                  <a:pt x="786573" y="11635"/>
                </a:lnTo>
                <a:close/>
              </a:path>
              <a:path w="808355" h="142875">
                <a:moveTo>
                  <a:pt x="803485" y="117709"/>
                </a:moveTo>
                <a:lnTo>
                  <a:pt x="800103" y="118363"/>
                </a:lnTo>
                <a:lnTo>
                  <a:pt x="798344" y="118656"/>
                </a:lnTo>
                <a:lnTo>
                  <a:pt x="803685" y="118656"/>
                </a:lnTo>
                <a:lnTo>
                  <a:pt x="803485" y="117709"/>
                </a:lnTo>
                <a:close/>
              </a:path>
              <a:path w="808355" h="142875">
                <a:moveTo>
                  <a:pt x="757744" y="36530"/>
                </a:moveTo>
                <a:lnTo>
                  <a:pt x="743548" y="36530"/>
                </a:lnTo>
                <a:lnTo>
                  <a:pt x="743548" y="58178"/>
                </a:lnTo>
                <a:lnTo>
                  <a:pt x="757735" y="58178"/>
                </a:lnTo>
                <a:lnTo>
                  <a:pt x="757744" y="36530"/>
                </a:lnTo>
                <a:close/>
              </a:path>
              <a:path w="808355" h="142875">
                <a:moveTo>
                  <a:pt x="806124" y="36530"/>
                </a:moveTo>
                <a:lnTo>
                  <a:pt x="786573" y="36530"/>
                </a:lnTo>
                <a:lnTo>
                  <a:pt x="786573" y="58178"/>
                </a:lnTo>
                <a:lnTo>
                  <a:pt x="806124" y="58178"/>
                </a:lnTo>
                <a:lnTo>
                  <a:pt x="806124" y="3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0" name="object 30"/>
          <p:cNvSpPr/>
          <p:nvPr/>
        </p:nvSpPr>
        <p:spPr>
          <a:xfrm>
            <a:off x="4856603" y="0"/>
            <a:ext cx="2478795" cy="6858000"/>
          </a:xfrm>
          <a:custGeom>
            <a:avLst/>
            <a:gdLst/>
            <a:ahLst/>
            <a:cxnLst/>
            <a:rect l="l" t="t" r="r" b="b"/>
            <a:pathLst>
              <a:path w="4953000" h="137033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3639800"/>
                </a:lnTo>
                <a:lnTo>
                  <a:pt x="63500" y="136398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3703300"/>
                </a:lnTo>
                <a:lnTo>
                  <a:pt x="63500" y="13703300"/>
                </a:lnTo>
                <a:lnTo>
                  <a:pt x="4889500" y="13703300"/>
                </a:lnTo>
                <a:lnTo>
                  <a:pt x="4953000" y="137033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1231191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8382" y="3483025"/>
            <a:ext cx="2415236" cy="3374975"/>
          </a:xfrm>
          <a:custGeom>
            <a:avLst/>
            <a:gdLst/>
            <a:ahLst/>
            <a:cxnLst/>
            <a:rect l="l" t="t" r="r" b="b"/>
            <a:pathLst>
              <a:path w="4826000" h="6743700">
                <a:moveTo>
                  <a:pt x="0" y="6743700"/>
                </a:moveTo>
                <a:lnTo>
                  <a:pt x="4826000" y="6743700"/>
                </a:lnTo>
                <a:lnTo>
                  <a:pt x="4826000" y="0"/>
                </a:lnTo>
                <a:lnTo>
                  <a:pt x="0" y="0"/>
                </a:lnTo>
                <a:lnTo>
                  <a:pt x="0" y="6743700"/>
                </a:lnTo>
                <a:close/>
              </a:path>
            </a:pathLst>
          </a:custGeom>
          <a:solidFill>
            <a:srgbClr val="66665D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3" name="object 3"/>
          <p:cNvGrpSpPr/>
          <p:nvPr/>
        </p:nvGrpSpPr>
        <p:grpSpPr>
          <a:xfrm>
            <a:off x="4856603" y="31779"/>
            <a:ext cx="2478795" cy="3209722"/>
            <a:chOff x="0" y="63500"/>
            <a:chExt cx="4953000" cy="6413500"/>
          </a:xfrm>
        </p:grpSpPr>
        <p:sp>
          <p:nvSpPr>
            <p:cNvPr id="4" name="object 4"/>
            <p:cNvSpPr/>
            <p:nvPr/>
          </p:nvSpPr>
          <p:spPr>
            <a:xfrm>
              <a:off x="63500" y="63500"/>
              <a:ext cx="4826000" cy="6413500"/>
            </a:xfrm>
            <a:custGeom>
              <a:avLst/>
              <a:gdLst/>
              <a:ahLst/>
              <a:cxnLst/>
              <a:rect l="l" t="t" r="r" b="b"/>
              <a:pathLst>
                <a:path w="4826000" h="6413500">
                  <a:moveTo>
                    <a:pt x="0" y="6413500"/>
                  </a:moveTo>
                  <a:lnTo>
                    <a:pt x="4826000" y="64135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64135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5" name="object 5"/>
            <p:cNvSpPr/>
            <p:nvPr/>
          </p:nvSpPr>
          <p:spPr>
            <a:xfrm>
              <a:off x="2667000" y="774700"/>
              <a:ext cx="2032000" cy="546100"/>
            </a:xfrm>
            <a:custGeom>
              <a:avLst/>
              <a:gdLst/>
              <a:ahLst/>
              <a:cxnLst/>
              <a:rect l="l" t="t" r="r" b="b"/>
              <a:pathLst>
                <a:path w="2032000" h="546100">
                  <a:moveTo>
                    <a:pt x="19304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84" y="484047"/>
                  </a:lnTo>
                  <a:lnTo>
                    <a:pt x="29757" y="516342"/>
                  </a:lnTo>
                  <a:lnTo>
                    <a:pt x="62052" y="538115"/>
                  </a:lnTo>
                  <a:lnTo>
                    <a:pt x="101600" y="546100"/>
                  </a:lnTo>
                  <a:lnTo>
                    <a:pt x="1930400" y="546100"/>
                  </a:lnTo>
                  <a:lnTo>
                    <a:pt x="1969947" y="538115"/>
                  </a:lnTo>
                  <a:lnTo>
                    <a:pt x="2002242" y="516342"/>
                  </a:lnTo>
                  <a:lnTo>
                    <a:pt x="2024015" y="484047"/>
                  </a:lnTo>
                  <a:lnTo>
                    <a:pt x="2032000" y="444500"/>
                  </a:lnTo>
                  <a:lnTo>
                    <a:pt x="2032000" y="101600"/>
                  </a:lnTo>
                  <a:lnTo>
                    <a:pt x="2024015" y="62052"/>
                  </a:lnTo>
                  <a:lnTo>
                    <a:pt x="2002242" y="29757"/>
                  </a:lnTo>
                  <a:lnTo>
                    <a:pt x="1969947" y="7984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6" name="object 6"/>
            <p:cNvSpPr/>
            <p:nvPr/>
          </p:nvSpPr>
          <p:spPr>
            <a:xfrm>
              <a:off x="1130300" y="774699"/>
              <a:ext cx="3568700" cy="558800"/>
            </a:xfrm>
            <a:custGeom>
              <a:avLst/>
              <a:gdLst/>
              <a:ahLst/>
              <a:cxnLst/>
              <a:rect l="l" t="t" r="r" b="b"/>
              <a:pathLst>
                <a:path w="3568700" h="558800">
                  <a:moveTo>
                    <a:pt x="1181100" y="114300"/>
                  </a:moveTo>
                  <a:lnTo>
                    <a:pt x="1173111" y="74764"/>
                  </a:lnTo>
                  <a:lnTo>
                    <a:pt x="1151331" y="42468"/>
                  </a:lnTo>
                  <a:lnTo>
                    <a:pt x="1119035" y="20688"/>
                  </a:lnTo>
                  <a:lnTo>
                    <a:pt x="1079500" y="12700"/>
                  </a:lnTo>
                  <a:lnTo>
                    <a:pt x="101600" y="12700"/>
                  </a:lnTo>
                  <a:lnTo>
                    <a:pt x="62052" y="20688"/>
                  </a:lnTo>
                  <a:lnTo>
                    <a:pt x="29756" y="42468"/>
                  </a:lnTo>
                  <a:lnTo>
                    <a:pt x="7975" y="74764"/>
                  </a:lnTo>
                  <a:lnTo>
                    <a:pt x="0" y="114300"/>
                  </a:lnTo>
                  <a:lnTo>
                    <a:pt x="0" y="457200"/>
                  </a:lnTo>
                  <a:lnTo>
                    <a:pt x="7975" y="496747"/>
                  </a:lnTo>
                  <a:lnTo>
                    <a:pt x="29756" y="529043"/>
                  </a:lnTo>
                  <a:lnTo>
                    <a:pt x="62052" y="550824"/>
                  </a:lnTo>
                  <a:lnTo>
                    <a:pt x="101587" y="558800"/>
                  </a:lnTo>
                  <a:lnTo>
                    <a:pt x="1079500" y="558800"/>
                  </a:lnTo>
                  <a:lnTo>
                    <a:pt x="1119035" y="550824"/>
                  </a:lnTo>
                  <a:lnTo>
                    <a:pt x="1151331" y="529043"/>
                  </a:lnTo>
                  <a:lnTo>
                    <a:pt x="1173111" y="496747"/>
                  </a:lnTo>
                  <a:lnTo>
                    <a:pt x="1181100" y="457200"/>
                  </a:lnTo>
                  <a:lnTo>
                    <a:pt x="1181100" y="114300"/>
                  </a:lnTo>
                  <a:close/>
                </a:path>
                <a:path w="3568700" h="558800">
                  <a:moveTo>
                    <a:pt x="3568700" y="101600"/>
                  </a:moveTo>
                  <a:lnTo>
                    <a:pt x="3560711" y="62064"/>
                  </a:lnTo>
                  <a:lnTo>
                    <a:pt x="3556000" y="55079"/>
                  </a:lnTo>
                  <a:lnTo>
                    <a:pt x="3556000" y="101600"/>
                  </a:lnTo>
                  <a:lnTo>
                    <a:pt x="3556000" y="444500"/>
                  </a:lnTo>
                  <a:lnTo>
                    <a:pt x="3549002" y="479107"/>
                  </a:lnTo>
                  <a:lnTo>
                    <a:pt x="3529952" y="507365"/>
                  </a:lnTo>
                  <a:lnTo>
                    <a:pt x="3501694" y="526415"/>
                  </a:lnTo>
                  <a:lnTo>
                    <a:pt x="3467100" y="533400"/>
                  </a:lnTo>
                  <a:lnTo>
                    <a:pt x="1638300" y="533400"/>
                  </a:lnTo>
                  <a:lnTo>
                    <a:pt x="1603692" y="526415"/>
                  </a:lnTo>
                  <a:lnTo>
                    <a:pt x="1575435" y="507365"/>
                  </a:lnTo>
                  <a:lnTo>
                    <a:pt x="1556385" y="479107"/>
                  </a:lnTo>
                  <a:lnTo>
                    <a:pt x="1549400" y="444500"/>
                  </a:lnTo>
                  <a:lnTo>
                    <a:pt x="1549400" y="101600"/>
                  </a:lnTo>
                  <a:lnTo>
                    <a:pt x="1556385" y="67005"/>
                  </a:lnTo>
                  <a:lnTo>
                    <a:pt x="1575435" y="38747"/>
                  </a:lnTo>
                  <a:lnTo>
                    <a:pt x="1603692" y="19697"/>
                  </a:lnTo>
                  <a:lnTo>
                    <a:pt x="1638300" y="12700"/>
                  </a:lnTo>
                  <a:lnTo>
                    <a:pt x="3467100" y="12700"/>
                  </a:lnTo>
                  <a:lnTo>
                    <a:pt x="3501694" y="19697"/>
                  </a:lnTo>
                  <a:lnTo>
                    <a:pt x="3529952" y="38747"/>
                  </a:lnTo>
                  <a:lnTo>
                    <a:pt x="3549002" y="67005"/>
                  </a:lnTo>
                  <a:lnTo>
                    <a:pt x="3556000" y="101600"/>
                  </a:lnTo>
                  <a:lnTo>
                    <a:pt x="3556000" y="55079"/>
                  </a:lnTo>
                  <a:lnTo>
                    <a:pt x="3538931" y="29768"/>
                  </a:lnTo>
                  <a:lnTo>
                    <a:pt x="3506635" y="7988"/>
                  </a:lnTo>
                  <a:lnTo>
                    <a:pt x="3467100" y="0"/>
                  </a:lnTo>
                  <a:lnTo>
                    <a:pt x="1638300" y="0"/>
                  </a:lnTo>
                  <a:lnTo>
                    <a:pt x="1598752" y="7988"/>
                  </a:lnTo>
                  <a:lnTo>
                    <a:pt x="1566456" y="29768"/>
                  </a:lnTo>
                  <a:lnTo>
                    <a:pt x="1544675" y="62064"/>
                  </a:lnTo>
                  <a:lnTo>
                    <a:pt x="1536700" y="101600"/>
                  </a:lnTo>
                  <a:lnTo>
                    <a:pt x="1536700" y="444500"/>
                  </a:lnTo>
                  <a:lnTo>
                    <a:pt x="1544675" y="484047"/>
                  </a:lnTo>
                  <a:lnTo>
                    <a:pt x="1566456" y="516343"/>
                  </a:lnTo>
                  <a:lnTo>
                    <a:pt x="1598752" y="538124"/>
                  </a:lnTo>
                  <a:lnTo>
                    <a:pt x="1638300" y="546100"/>
                  </a:lnTo>
                  <a:lnTo>
                    <a:pt x="3467100" y="546100"/>
                  </a:lnTo>
                  <a:lnTo>
                    <a:pt x="3506635" y="538124"/>
                  </a:lnTo>
                  <a:lnTo>
                    <a:pt x="3538931" y="516343"/>
                  </a:lnTo>
                  <a:lnTo>
                    <a:pt x="3560711" y="484047"/>
                  </a:lnTo>
                  <a:lnTo>
                    <a:pt x="3568700" y="444500"/>
                  </a:lnTo>
                  <a:lnTo>
                    <a:pt x="3568700" y="10160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7" name="object 7"/>
            <p:cNvSpPr/>
            <p:nvPr/>
          </p:nvSpPr>
          <p:spPr>
            <a:xfrm>
              <a:off x="1130300" y="787399"/>
              <a:ext cx="2548890" cy="546100"/>
            </a:xfrm>
            <a:custGeom>
              <a:avLst/>
              <a:gdLst/>
              <a:ahLst/>
              <a:cxnLst/>
              <a:rect l="l" t="t" r="r" b="b"/>
              <a:pathLst>
                <a:path w="2548890" h="546100">
                  <a:moveTo>
                    <a:pt x="1181100" y="101600"/>
                  </a:moveTo>
                  <a:lnTo>
                    <a:pt x="1173111" y="62064"/>
                  </a:lnTo>
                  <a:lnTo>
                    <a:pt x="1168400" y="55079"/>
                  </a:lnTo>
                  <a:lnTo>
                    <a:pt x="1168400" y="101600"/>
                  </a:lnTo>
                  <a:lnTo>
                    <a:pt x="1168400" y="444500"/>
                  </a:lnTo>
                  <a:lnTo>
                    <a:pt x="1161402" y="479107"/>
                  </a:lnTo>
                  <a:lnTo>
                    <a:pt x="1142352" y="507365"/>
                  </a:lnTo>
                  <a:lnTo>
                    <a:pt x="1114094" y="526415"/>
                  </a:lnTo>
                  <a:lnTo>
                    <a:pt x="1079500" y="533400"/>
                  </a:lnTo>
                  <a:lnTo>
                    <a:pt x="101587" y="533400"/>
                  </a:lnTo>
                  <a:lnTo>
                    <a:pt x="66992" y="526415"/>
                  </a:lnTo>
                  <a:lnTo>
                    <a:pt x="38735" y="507365"/>
                  </a:lnTo>
                  <a:lnTo>
                    <a:pt x="19685" y="479107"/>
                  </a:lnTo>
                  <a:lnTo>
                    <a:pt x="12700" y="444500"/>
                  </a:lnTo>
                  <a:lnTo>
                    <a:pt x="12700" y="101600"/>
                  </a:lnTo>
                  <a:lnTo>
                    <a:pt x="19685" y="67005"/>
                  </a:lnTo>
                  <a:lnTo>
                    <a:pt x="38735" y="38747"/>
                  </a:lnTo>
                  <a:lnTo>
                    <a:pt x="66992" y="19697"/>
                  </a:lnTo>
                  <a:lnTo>
                    <a:pt x="101600" y="12700"/>
                  </a:lnTo>
                  <a:lnTo>
                    <a:pt x="1079500" y="12700"/>
                  </a:lnTo>
                  <a:lnTo>
                    <a:pt x="1114094" y="19697"/>
                  </a:lnTo>
                  <a:lnTo>
                    <a:pt x="1142352" y="38747"/>
                  </a:lnTo>
                  <a:lnTo>
                    <a:pt x="1161402" y="67005"/>
                  </a:lnTo>
                  <a:lnTo>
                    <a:pt x="1168400" y="101600"/>
                  </a:lnTo>
                  <a:lnTo>
                    <a:pt x="1168400" y="55079"/>
                  </a:lnTo>
                  <a:lnTo>
                    <a:pt x="1151331" y="29768"/>
                  </a:lnTo>
                  <a:lnTo>
                    <a:pt x="1119035" y="7988"/>
                  </a:lnTo>
                  <a:lnTo>
                    <a:pt x="1079500" y="0"/>
                  </a:lnTo>
                  <a:lnTo>
                    <a:pt x="101600" y="0"/>
                  </a:lnTo>
                  <a:lnTo>
                    <a:pt x="62052" y="7988"/>
                  </a:lnTo>
                  <a:lnTo>
                    <a:pt x="29756" y="29768"/>
                  </a:lnTo>
                  <a:lnTo>
                    <a:pt x="7975" y="62064"/>
                  </a:lnTo>
                  <a:lnTo>
                    <a:pt x="0" y="101600"/>
                  </a:lnTo>
                  <a:lnTo>
                    <a:pt x="0" y="444500"/>
                  </a:lnTo>
                  <a:lnTo>
                    <a:pt x="7975" y="484047"/>
                  </a:lnTo>
                  <a:lnTo>
                    <a:pt x="29756" y="516343"/>
                  </a:lnTo>
                  <a:lnTo>
                    <a:pt x="62052" y="538124"/>
                  </a:lnTo>
                  <a:lnTo>
                    <a:pt x="101587" y="546100"/>
                  </a:lnTo>
                  <a:lnTo>
                    <a:pt x="1079500" y="546100"/>
                  </a:lnTo>
                  <a:lnTo>
                    <a:pt x="1119035" y="538124"/>
                  </a:lnTo>
                  <a:lnTo>
                    <a:pt x="1151331" y="516343"/>
                  </a:lnTo>
                  <a:lnTo>
                    <a:pt x="1173111" y="484047"/>
                  </a:lnTo>
                  <a:lnTo>
                    <a:pt x="1181100" y="444500"/>
                  </a:lnTo>
                  <a:lnTo>
                    <a:pt x="1181100" y="101600"/>
                  </a:lnTo>
                  <a:close/>
                </a:path>
                <a:path w="2548890" h="546100">
                  <a:moveTo>
                    <a:pt x="1813318" y="316318"/>
                  </a:moveTo>
                  <a:lnTo>
                    <a:pt x="1811362" y="308279"/>
                  </a:lnTo>
                  <a:lnTo>
                    <a:pt x="1803565" y="295186"/>
                  </a:lnTo>
                  <a:lnTo>
                    <a:pt x="1798599" y="289826"/>
                  </a:lnTo>
                  <a:lnTo>
                    <a:pt x="1792579" y="285661"/>
                  </a:lnTo>
                  <a:lnTo>
                    <a:pt x="1786623" y="281419"/>
                  </a:lnTo>
                  <a:lnTo>
                    <a:pt x="1780374" y="278079"/>
                  </a:lnTo>
                  <a:lnTo>
                    <a:pt x="1767344" y="273189"/>
                  </a:lnTo>
                  <a:lnTo>
                    <a:pt x="1761451" y="271272"/>
                  </a:lnTo>
                  <a:lnTo>
                    <a:pt x="1731759" y="263334"/>
                  </a:lnTo>
                  <a:lnTo>
                    <a:pt x="1727619" y="262039"/>
                  </a:lnTo>
                  <a:lnTo>
                    <a:pt x="1696237" y="236016"/>
                  </a:lnTo>
                  <a:lnTo>
                    <a:pt x="1696237" y="224104"/>
                  </a:lnTo>
                  <a:lnTo>
                    <a:pt x="1732089" y="196850"/>
                  </a:lnTo>
                  <a:lnTo>
                    <a:pt x="1741081" y="196850"/>
                  </a:lnTo>
                  <a:lnTo>
                    <a:pt x="1777911" y="209778"/>
                  </a:lnTo>
                  <a:lnTo>
                    <a:pt x="1786724" y="228600"/>
                  </a:lnTo>
                  <a:lnTo>
                    <a:pt x="1810537" y="228600"/>
                  </a:lnTo>
                  <a:lnTo>
                    <a:pt x="1809788" y="221488"/>
                  </a:lnTo>
                  <a:lnTo>
                    <a:pt x="1809750" y="221119"/>
                  </a:lnTo>
                  <a:lnTo>
                    <a:pt x="1807908" y="214045"/>
                  </a:lnTo>
                  <a:lnTo>
                    <a:pt x="1776996" y="182168"/>
                  </a:lnTo>
                  <a:lnTo>
                    <a:pt x="1741881" y="175031"/>
                  </a:lnTo>
                  <a:lnTo>
                    <a:pt x="1732381" y="175475"/>
                  </a:lnTo>
                  <a:lnTo>
                    <a:pt x="1692567" y="190652"/>
                  </a:lnTo>
                  <a:lnTo>
                    <a:pt x="1672996" y="223520"/>
                  </a:lnTo>
                  <a:lnTo>
                    <a:pt x="1672424" y="231775"/>
                  </a:lnTo>
                  <a:lnTo>
                    <a:pt x="1673212" y="240677"/>
                  </a:lnTo>
                  <a:lnTo>
                    <a:pt x="1673288" y="241566"/>
                  </a:lnTo>
                  <a:lnTo>
                    <a:pt x="1702689" y="276250"/>
                  </a:lnTo>
                  <a:lnTo>
                    <a:pt x="1756168" y="293687"/>
                  </a:lnTo>
                  <a:lnTo>
                    <a:pt x="1762810" y="296011"/>
                  </a:lnTo>
                  <a:lnTo>
                    <a:pt x="1775117" y="301294"/>
                  </a:lnTo>
                  <a:lnTo>
                    <a:pt x="1780082" y="304736"/>
                  </a:lnTo>
                  <a:lnTo>
                    <a:pt x="1787613" y="313207"/>
                  </a:lnTo>
                  <a:lnTo>
                    <a:pt x="1789506" y="318693"/>
                  </a:lnTo>
                  <a:lnTo>
                    <a:pt x="1789506" y="332854"/>
                  </a:lnTo>
                  <a:lnTo>
                    <a:pt x="1759407" y="359791"/>
                  </a:lnTo>
                  <a:lnTo>
                    <a:pt x="1739900" y="362356"/>
                  </a:lnTo>
                  <a:lnTo>
                    <a:pt x="1731822" y="362356"/>
                  </a:lnTo>
                  <a:lnTo>
                    <a:pt x="1724596" y="361213"/>
                  </a:lnTo>
                  <a:lnTo>
                    <a:pt x="1724431" y="361213"/>
                  </a:lnTo>
                  <a:lnTo>
                    <a:pt x="1692935" y="336296"/>
                  </a:lnTo>
                  <a:lnTo>
                    <a:pt x="1692275" y="328612"/>
                  </a:lnTo>
                  <a:lnTo>
                    <a:pt x="1666875" y="328612"/>
                  </a:lnTo>
                  <a:lnTo>
                    <a:pt x="1667903" y="336296"/>
                  </a:lnTo>
                  <a:lnTo>
                    <a:pt x="1667954" y="336702"/>
                  </a:lnTo>
                  <a:lnTo>
                    <a:pt x="1670024" y="344271"/>
                  </a:lnTo>
                  <a:lnTo>
                    <a:pt x="1694573" y="373659"/>
                  </a:lnTo>
                  <a:lnTo>
                    <a:pt x="1739900" y="384581"/>
                  </a:lnTo>
                  <a:lnTo>
                    <a:pt x="1750021" y="384136"/>
                  </a:lnTo>
                  <a:lnTo>
                    <a:pt x="1750809" y="384136"/>
                  </a:lnTo>
                  <a:lnTo>
                    <a:pt x="1787423" y="372478"/>
                  </a:lnTo>
                  <a:lnTo>
                    <a:pt x="1811159" y="341515"/>
                  </a:lnTo>
                  <a:lnTo>
                    <a:pt x="1813318" y="325843"/>
                  </a:lnTo>
                  <a:lnTo>
                    <a:pt x="1813318" y="316318"/>
                  </a:lnTo>
                  <a:close/>
                </a:path>
                <a:path w="2548890" h="546100">
                  <a:moveTo>
                    <a:pt x="1977593" y="302818"/>
                  </a:moveTo>
                  <a:lnTo>
                    <a:pt x="1977313" y="294640"/>
                  </a:lnTo>
                  <a:lnTo>
                    <a:pt x="1977237" y="292582"/>
                  </a:lnTo>
                  <a:lnTo>
                    <a:pt x="1976272" y="283972"/>
                  </a:lnTo>
                  <a:lnTo>
                    <a:pt x="1976183" y="283171"/>
                  </a:lnTo>
                  <a:lnTo>
                    <a:pt x="1960702" y="247650"/>
                  </a:lnTo>
                  <a:lnTo>
                    <a:pt x="1956765" y="243484"/>
                  </a:lnTo>
                  <a:lnTo>
                    <a:pt x="1953780" y="240703"/>
                  </a:lnTo>
                  <a:lnTo>
                    <a:pt x="1953780" y="283972"/>
                  </a:lnTo>
                  <a:lnTo>
                    <a:pt x="1953780" y="292582"/>
                  </a:lnTo>
                  <a:lnTo>
                    <a:pt x="1866874" y="292582"/>
                  </a:lnTo>
                  <a:lnTo>
                    <a:pt x="1866874" y="287680"/>
                  </a:lnTo>
                  <a:lnTo>
                    <a:pt x="1894713" y="249974"/>
                  </a:lnTo>
                  <a:lnTo>
                    <a:pt x="1902790" y="247650"/>
                  </a:lnTo>
                  <a:lnTo>
                    <a:pt x="1920582" y="247650"/>
                  </a:lnTo>
                  <a:lnTo>
                    <a:pt x="1927923" y="249605"/>
                  </a:lnTo>
                  <a:lnTo>
                    <a:pt x="1940420" y="257416"/>
                  </a:lnTo>
                  <a:lnTo>
                    <a:pt x="1945246" y="262737"/>
                  </a:lnTo>
                  <a:lnTo>
                    <a:pt x="1948624" y="269481"/>
                  </a:lnTo>
                  <a:lnTo>
                    <a:pt x="1952066" y="276225"/>
                  </a:lnTo>
                  <a:lnTo>
                    <a:pt x="1953615" y="283171"/>
                  </a:lnTo>
                  <a:lnTo>
                    <a:pt x="1953780" y="283972"/>
                  </a:lnTo>
                  <a:lnTo>
                    <a:pt x="1953780" y="240703"/>
                  </a:lnTo>
                  <a:lnTo>
                    <a:pt x="1950415" y="237540"/>
                  </a:lnTo>
                  <a:lnTo>
                    <a:pt x="1943366" y="233235"/>
                  </a:lnTo>
                  <a:lnTo>
                    <a:pt x="1927885" y="227939"/>
                  </a:lnTo>
                  <a:lnTo>
                    <a:pt x="1920049" y="226618"/>
                  </a:lnTo>
                  <a:lnTo>
                    <a:pt x="1912112" y="226618"/>
                  </a:lnTo>
                  <a:lnTo>
                    <a:pt x="1868728" y="242252"/>
                  </a:lnTo>
                  <a:lnTo>
                    <a:pt x="1845589" y="283972"/>
                  </a:lnTo>
                  <a:lnTo>
                    <a:pt x="1843455" y="305993"/>
                  </a:lnTo>
                  <a:lnTo>
                    <a:pt x="1843989" y="317347"/>
                  </a:lnTo>
                  <a:lnTo>
                    <a:pt x="1856752" y="355371"/>
                  </a:lnTo>
                  <a:lnTo>
                    <a:pt x="1893976" y="381749"/>
                  </a:lnTo>
                  <a:lnTo>
                    <a:pt x="1914499" y="384175"/>
                  </a:lnTo>
                  <a:lnTo>
                    <a:pt x="1922043" y="383882"/>
                  </a:lnTo>
                  <a:lnTo>
                    <a:pt x="1963204" y="365925"/>
                  </a:lnTo>
                  <a:lnTo>
                    <a:pt x="1975218" y="345681"/>
                  </a:lnTo>
                  <a:lnTo>
                    <a:pt x="1952599" y="339331"/>
                  </a:lnTo>
                  <a:lnTo>
                    <a:pt x="1950605" y="344627"/>
                  </a:lnTo>
                  <a:lnTo>
                    <a:pt x="1947799" y="349059"/>
                  </a:lnTo>
                  <a:lnTo>
                    <a:pt x="1920646" y="363143"/>
                  </a:lnTo>
                  <a:lnTo>
                    <a:pt x="1914499" y="363143"/>
                  </a:lnTo>
                  <a:lnTo>
                    <a:pt x="1876856" y="346773"/>
                  </a:lnTo>
                  <a:lnTo>
                    <a:pt x="1867014" y="312737"/>
                  </a:lnTo>
                  <a:lnTo>
                    <a:pt x="1977593" y="312737"/>
                  </a:lnTo>
                  <a:lnTo>
                    <a:pt x="1977593" y="302818"/>
                  </a:lnTo>
                  <a:close/>
                </a:path>
                <a:path w="2548890" h="546100">
                  <a:moveTo>
                    <a:pt x="2127910" y="280593"/>
                  </a:moveTo>
                  <a:lnTo>
                    <a:pt x="2127542" y="271983"/>
                  </a:lnTo>
                  <a:lnTo>
                    <a:pt x="2126488" y="264718"/>
                  </a:lnTo>
                  <a:lnTo>
                    <a:pt x="2126424" y="264274"/>
                  </a:lnTo>
                  <a:lnTo>
                    <a:pt x="2124570" y="257492"/>
                  </a:lnTo>
                  <a:lnTo>
                    <a:pt x="2122055" y="251841"/>
                  </a:lnTo>
                  <a:lnTo>
                    <a:pt x="2121954" y="251625"/>
                  </a:lnTo>
                  <a:lnTo>
                    <a:pt x="2119553" y="247256"/>
                  </a:lnTo>
                  <a:lnTo>
                    <a:pt x="2117991" y="244411"/>
                  </a:lnTo>
                  <a:lnTo>
                    <a:pt x="2113000" y="239026"/>
                  </a:lnTo>
                  <a:lnTo>
                    <a:pt x="2101024" y="231876"/>
                  </a:lnTo>
                  <a:lnTo>
                    <a:pt x="2094839" y="229527"/>
                  </a:lnTo>
                  <a:lnTo>
                    <a:pt x="2088426" y="228409"/>
                  </a:lnTo>
                  <a:lnTo>
                    <a:pt x="2082076" y="227215"/>
                  </a:lnTo>
                  <a:lnTo>
                    <a:pt x="2076450" y="226618"/>
                  </a:lnTo>
                  <a:lnTo>
                    <a:pt x="2063889" y="226618"/>
                  </a:lnTo>
                  <a:lnTo>
                    <a:pt x="2026310" y="240715"/>
                  </a:lnTo>
                  <a:lnTo>
                    <a:pt x="2010435" y="262343"/>
                  </a:lnTo>
                  <a:lnTo>
                    <a:pt x="2032660" y="270281"/>
                  </a:lnTo>
                  <a:lnTo>
                    <a:pt x="2035238" y="264718"/>
                  </a:lnTo>
                  <a:lnTo>
                    <a:pt x="2039708" y="259499"/>
                  </a:lnTo>
                  <a:lnTo>
                    <a:pt x="2046058" y="254596"/>
                  </a:lnTo>
                  <a:lnTo>
                    <a:pt x="2051278" y="251383"/>
                  </a:lnTo>
                  <a:lnTo>
                    <a:pt x="2057400" y="249097"/>
                  </a:lnTo>
                  <a:lnTo>
                    <a:pt x="2064169" y="247764"/>
                  </a:lnTo>
                  <a:lnTo>
                    <a:pt x="2063559" y="247764"/>
                  </a:lnTo>
                  <a:lnTo>
                    <a:pt x="2072347" y="247256"/>
                  </a:lnTo>
                  <a:lnTo>
                    <a:pt x="2079917" y="247764"/>
                  </a:lnTo>
                  <a:lnTo>
                    <a:pt x="2086470" y="249288"/>
                  </a:lnTo>
                  <a:lnTo>
                    <a:pt x="2091982" y="251841"/>
                  </a:lnTo>
                  <a:lnTo>
                    <a:pt x="2096465" y="255397"/>
                  </a:lnTo>
                  <a:lnTo>
                    <a:pt x="2101824" y="260819"/>
                  </a:lnTo>
                  <a:lnTo>
                    <a:pt x="2104491" y="268427"/>
                  </a:lnTo>
                  <a:lnTo>
                    <a:pt x="2104491" y="282778"/>
                  </a:lnTo>
                  <a:lnTo>
                    <a:pt x="2104491" y="304406"/>
                  </a:lnTo>
                  <a:lnTo>
                    <a:pt x="2104491" y="332193"/>
                  </a:lnTo>
                  <a:lnTo>
                    <a:pt x="2102840" y="338239"/>
                  </a:lnTo>
                  <a:lnTo>
                    <a:pt x="2099538" y="343992"/>
                  </a:lnTo>
                  <a:lnTo>
                    <a:pt x="2096300" y="349758"/>
                  </a:lnTo>
                  <a:lnTo>
                    <a:pt x="2091461" y="354444"/>
                  </a:lnTo>
                  <a:lnTo>
                    <a:pt x="2078697" y="361721"/>
                  </a:lnTo>
                  <a:lnTo>
                    <a:pt x="2070900" y="363537"/>
                  </a:lnTo>
                  <a:lnTo>
                    <a:pt x="2052307" y="363537"/>
                  </a:lnTo>
                  <a:lnTo>
                    <a:pt x="2044598" y="361492"/>
                  </a:lnTo>
                  <a:lnTo>
                    <a:pt x="2038515" y="357390"/>
                  </a:lnTo>
                  <a:lnTo>
                    <a:pt x="2032495" y="353225"/>
                  </a:lnTo>
                  <a:lnTo>
                    <a:pt x="2029485" y="347078"/>
                  </a:lnTo>
                  <a:lnTo>
                    <a:pt x="2029485" y="332981"/>
                  </a:lnTo>
                  <a:lnTo>
                    <a:pt x="2066531" y="312813"/>
                  </a:lnTo>
                  <a:lnTo>
                    <a:pt x="2073833" y="311950"/>
                  </a:lnTo>
                  <a:lnTo>
                    <a:pt x="2077935" y="311416"/>
                  </a:lnTo>
                  <a:lnTo>
                    <a:pt x="2104491" y="304406"/>
                  </a:lnTo>
                  <a:lnTo>
                    <a:pt x="2104491" y="282778"/>
                  </a:lnTo>
                  <a:lnTo>
                    <a:pt x="2103145" y="285419"/>
                  </a:lnTo>
                  <a:lnTo>
                    <a:pt x="2100427" y="286943"/>
                  </a:lnTo>
                  <a:lnTo>
                    <a:pt x="2097786" y="288467"/>
                  </a:lnTo>
                  <a:lnTo>
                    <a:pt x="2093556" y="289560"/>
                  </a:lnTo>
                  <a:lnTo>
                    <a:pt x="2087727" y="290220"/>
                  </a:lnTo>
                  <a:lnTo>
                    <a:pt x="2081974" y="290817"/>
                  </a:lnTo>
                  <a:lnTo>
                    <a:pt x="2074468" y="291706"/>
                  </a:lnTo>
                  <a:lnTo>
                    <a:pt x="2030780" y="300507"/>
                  </a:lnTo>
                  <a:lnTo>
                    <a:pt x="2011235" y="316509"/>
                  </a:lnTo>
                  <a:lnTo>
                    <a:pt x="2007793" y="321932"/>
                  </a:lnTo>
                  <a:lnTo>
                    <a:pt x="2006066" y="329018"/>
                  </a:lnTo>
                  <a:lnTo>
                    <a:pt x="2006104" y="338239"/>
                  </a:lnTo>
                  <a:lnTo>
                    <a:pt x="2006447" y="343992"/>
                  </a:lnTo>
                  <a:lnTo>
                    <a:pt x="2006511" y="344919"/>
                  </a:lnTo>
                  <a:lnTo>
                    <a:pt x="2007806" y="351536"/>
                  </a:lnTo>
                  <a:lnTo>
                    <a:pt x="2009902" y="357390"/>
                  </a:lnTo>
                  <a:lnTo>
                    <a:pt x="2009978" y="357619"/>
                  </a:lnTo>
                  <a:lnTo>
                    <a:pt x="2044522" y="383260"/>
                  </a:lnTo>
                  <a:lnTo>
                    <a:pt x="2058060" y="384581"/>
                  </a:lnTo>
                  <a:lnTo>
                    <a:pt x="2066925" y="384581"/>
                  </a:lnTo>
                  <a:lnTo>
                    <a:pt x="2101723" y="363677"/>
                  </a:lnTo>
                  <a:lnTo>
                    <a:pt x="2101786" y="363537"/>
                  </a:lnTo>
                  <a:lnTo>
                    <a:pt x="2103310" y="360362"/>
                  </a:lnTo>
                  <a:lnTo>
                    <a:pt x="2104491" y="360362"/>
                  </a:lnTo>
                  <a:lnTo>
                    <a:pt x="2104491" y="381000"/>
                  </a:lnTo>
                  <a:lnTo>
                    <a:pt x="2127910" y="381000"/>
                  </a:lnTo>
                  <a:lnTo>
                    <a:pt x="2127910" y="360362"/>
                  </a:lnTo>
                  <a:lnTo>
                    <a:pt x="2127910" y="304406"/>
                  </a:lnTo>
                  <a:lnTo>
                    <a:pt x="2127910" y="280593"/>
                  </a:lnTo>
                  <a:close/>
                </a:path>
                <a:path w="2548890" h="546100">
                  <a:moveTo>
                    <a:pt x="2247290" y="226669"/>
                  </a:moveTo>
                  <a:lnTo>
                    <a:pt x="2245525" y="226491"/>
                  </a:lnTo>
                  <a:lnTo>
                    <a:pt x="2230539" y="226491"/>
                  </a:lnTo>
                  <a:lnTo>
                    <a:pt x="2194864" y="251625"/>
                  </a:lnTo>
                  <a:lnTo>
                    <a:pt x="2193277" y="251625"/>
                  </a:lnTo>
                  <a:lnTo>
                    <a:pt x="2193277" y="228600"/>
                  </a:lnTo>
                  <a:lnTo>
                    <a:pt x="2170646" y="228600"/>
                  </a:lnTo>
                  <a:lnTo>
                    <a:pt x="2170646" y="381000"/>
                  </a:lnTo>
                  <a:lnTo>
                    <a:pt x="2194064" y="381000"/>
                  </a:lnTo>
                  <a:lnTo>
                    <a:pt x="2194064" y="277685"/>
                  </a:lnTo>
                  <a:lnTo>
                    <a:pt x="2195715" y="271564"/>
                  </a:lnTo>
                  <a:lnTo>
                    <a:pt x="2202396" y="260781"/>
                  </a:lnTo>
                  <a:lnTo>
                    <a:pt x="2206968" y="256552"/>
                  </a:lnTo>
                  <a:lnTo>
                    <a:pt x="2216251" y="251625"/>
                  </a:lnTo>
                  <a:lnTo>
                    <a:pt x="2218474" y="250431"/>
                  </a:lnTo>
                  <a:lnTo>
                    <a:pt x="2219248" y="250240"/>
                  </a:lnTo>
                  <a:lnTo>
                    <a:pt x="2225154" y="248843"/>
                  </a:lnTo>
                  <a:lnTo>
                    <a:pt x="2235670" y="248843"/>
                  </a:lnTo>
                  <a:lnTo>
                    <a:pt x="2238616" y="249072"/>
                  </a:lnTo>
                  <a:lnTo>
                    <a:pt x="2241397" y="249542"/>
                  </a:lnTo>
                  <a:lnTo>
                    <a:pt x="2244242" y="249936"/>
                  </a:lnTo>
                  <a:lnTo>
                    <a:pt x="2246058" y="250240"/>
                  </a:lnTo>
                  <a:lnTo>
                    <a:pt x="2246846" y="250431"/>
                  </a:lnTo>
                  <a:lnTo>
                    <a:pt x="2246846" y="248843"/>
                  </a:lnTo>
                  <a:lnTo>
                    <a:pt x="2246846" y="226669"/>
                  </a:lnTo>
                  <a:lnTo>
                    <a:pt x="2247290" y="226669"/>
                  </a:lnTo>
                  <a:close/>
                </a:path>
                <a:path w="2548890" h="546100">
                  <a:moveTo>
                    <a:pt x="2391816" y="274243"/>
                  </a:moveTo>
                  <a:lnTo>
                    <a:pt x="2380208" y="247650"/>
                  </a:lnTo>
                  <a:lnTo>
                    <a:pt x="2377186" y="244182"/>
                  </a:lnTo>
                  <a:lnTo>
                    <a:pt x="2339327" y="226999"/>
                  </a:lnTo>
                  <a:lnTo>
                    <a:pt x="2331491" y="226618"/>
                  </a:lnTo>
                  <a:lnTo>
                    <a:pt x="2321483" y="227253"/>
                  </a:lnTo>
                  <a:lnTo>
                    <a:pt x="2281682" y="248716"/>
                  </a:lnTo>
                  <a:lnTo>
                    <a:pt x="2264956" y="283743"/>
                  </a:lnTo>
                  <a:lnTo>
                    <a:pt x="2262860" y="304800"/>
                  </a:lnTo>
                  <a:lnTo>
                    <a:pt x="2262822" y="305600"/>
                  </a:lnTo>
                  <a:lnTo>
                    <a:pt x="2263343" y="316699"/>
                  </a:lnTo>
                  <a:lnTo>
                    <a:pt x="2264905" y="327152"/>
                  </a:lnTo>
                  <a:lnTo>
                    <a:pt x="2267394" y="336550"/>
                  </a:lnTo>
                  <a:lnTo>
                    <a:pt x="2267508" y="336981"/>
                  </a:lnTo>
                  <a:lnTo>
                    <a:pt x="2294979" y="374065"/>
                  </a:lnTo>
                  <a:lnTo>
                    <a:pt x="2331885" y="384175"/>
                  </a:lnTo>
                  <a:lnTo>
                    <a:pt x="2340051" y="383794"/>
                  </a:lnTo>
                  <a:lnTo>
                    <a:pt x="2377808" y="365950"/>
                  </a:lnTo>
                  <a:lnTo>
                    <a:pt x="2380107" y="363143"/>
                  </a:lnTo>
                  <a:lnTo>
                    <a:pt x="2381986" y="360870"/>
                  </a:lnTo>
                  <a:lnTo>
                    <a:pt x="2391816" y="336550"/>
                  </a:lnTo>
                  <a:lnTo>
                    <a:pt x="2368397" y="336550"/>
                  </a:lnTo>
                  <a:lnTo>
                    <a:pt x="2367038" y="341744"/>
                  </a:lnTo>
                  <a:lnTo>
                    <a:pt x="2366937" y="342112"/>
                  </a:lnTo>
                  <a:lnTo>
                    <a:pt x="2337968" y="363143"/>
                  </a:lnTo>
                  <a:lnTo>
                    <a:pt x="2322626" y="363143"/>
                  </a:lnTo>
                  <a:lnTo>
                    <a:pt x="2291804" y="335559"/>
                  </a:lnTo>
                  <a:lnTo>
                    <a:pt x="2286279" y="305600"/>
                  </a:lnTo>
                  <a:lnTo>
                    <a:pt x="2286241" y="304800"/>
                  </a:lnTo>
                  <a:lnTo>
                    <a:pt x="2298763" y="263309"/>
                  </a:lnTo>
                  <a:lnTo>
                    <a:pt x="2322753" y="247650"/>
                  </a:lnTo>
                  <a:lnTo>
                    <a:pt x="2331885" y="247650"/>
                  </a:lnTo>
                  <a:lnTo>
                    <a:pt x="2366619" y="267322"/>
                  </a:lnTo>
                  <a:lnTo>
                    <a:pt x="2368296" y="273850"/>
                  </a:lnTo>
                  <a:lnTo>
                    <a:pt x="2368397" y="274243"/>
                  </a:lnTo>
                  <a:lnTo>
                    <a:pt x="2391816" y="274243"/>
                  </a:lnTo>
                  <a:close/>
                </a:path>
                <a:path w="2548890" h="546100">
                  <a:moveTo>
                    <a:pt x="2548280" y="284162"/>
                  </a:moveTo>
                  <a:lnTo>
                    <a:pt x="2547975" y="277190"/>
                  </a:lnTo>
                  <a:lnTo>
                    <a:pt x="2547874" y="274777"/>
                  </a:lnTo>
                  <a:lnTo>
                    <a:pt x="2546705" y="266700"/>
                  </a:lnTo>
                  <a:lnTo>
                    <a:pt x="2523579" y="232867"/>
                  </a:lnTo>
                  <a:lnTo>
                    <a:pt x="2504135" y="227063"/>
                  </a:lnTo>
                  <a:lnTo>
                    <a:pt x="2504795" y="227063"/>
                  </a:lnTo>
                  <a:lnTo>
                    <a:pt x="2496286" y="226618"/>
                  </a:lnTo>
                  <a:lnTo>
                    <a:pt x="2487752" y="227063"/>
                  </a:lnTo>
                  <a:lnTo>
                    <a:pt x="2480119" y="228384"/>
                  </a:lnTo>
                  <a:lnTo>
                    <a:pt x="2451392" y="252514"/>
                  </a:lnTo>
                  <a:lnTo>
                    <a:pt x="2449461" y="252514"/>
                  </a:lnTo>
                  <a:lnTo>
                    <a:pt x="2449461" y="177800"/>
                  </a:lnTo>
                  <a:lnTo>
                    <a:pt x="2426043" y="177800"/>
                  </a:lnTo>
                  <a:lnTo>
                    <a:pt x="2426043" y="381000"/>
                  </a:lnTo>
                  <a:lnTo>
                    <a:pt x="2449461" y="381000"/>
                  </a:lnTo>
                  <a:lnTo>
                    <a:pt x="2449461" y="280466"/>
                  </a:lnTo>
                  <a:lnTo>
                    <a:pt x="2451176" y="272923"/>
                  </a:lnTo>
                  <a:lnTo>
                    <a:pt x="2481872" y="247650"/>
                  </a:lnTo>
                  <a:lnTo>
                    <a:pt x="2489543" y="247650"/>
                  </a:lnTo>
                  <a:lnTo>
                    <a:pt x="2522512" y="269659"/>
                  </a:lnTo>
                  <a:lnTo>
                    <a:pt x="2524861" y="381000"/>
                  </a:lnTo>
                  <a:lnTo>
                    <a:pt x="2548280" y="381000"/>
                  </a:lnTo>
                  <a:lnTo>
                    <a:pt x="2548280" y="284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" y="1930400"/>
              <a:ext cx="685800" cy="609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81200" y="4152900"/>
              <a:ext cx="685800" cy="609600"/>
            </a:xfrm>
            <a:custGeom>
              <a:avLst/>
              <a:gdLst/>
              <a:ahLst/>
              <a:cxnLst/>
              <a:rect l="l" t="t" r="r" b="b"/>
              <a:pathLst>
                <a:path w="685800" h="609600">
                  <a:moveTo>
                    <a:pt x="342900" y="0"/>
                  </a:moveTo>
                  <a:lnTo>
                    <a:pt x="292228" y="3304"/>
                  </a:lnTo>
                  <a:lnTo>
                    <a:pt x="243865" y="12904"/>
                  </a:lnTo>
                  <a:lnTo>
                    <a:pt x="198342" y="28328"/>
                  </a:lnTo>
                  <a:lnTo>
                    <a:pt x="156187" y="49105"/>
                  </a:lnTo>
                  <a:lnTo>
                    <a:pt x="117932" y="74762"/>
                  </a:lnTo>
                  <a:lnTo>
                    <a:pt x="84107" y="104828"/>
                  </a:lnTo>
                  <a:lnTo>
                    <a:pt x="55243" y="138833"/>
                  </a:lnTo>
                  <a:lnTo>
                    <a:pt x="31869" y="176304"/>
                  </a:lnTo>
                  <a:lnTo>
                    <a:pt x="14518" y="216769"/>
                  </a:lnTo>
                  <a:lnTo>
                    <a:pt x="3717" y="259758"/>
                  </a:lnTo>
                  <a:lnTo>
                    <a:pt x="0" y="304800"/>
                  </a:lnTo>
                  <a:lnTo>
                    <a:pt x="3717" y="349841"/>
                  </a:lnTo>
                  <a:lnTo>
                    <a:pt x="14518" y="392830"/>
                  </a:lnTo>
                  <a:lnTo>
                    <a:pt x="31869" y="433295"/>
                  </a:lnTo>
                  <a:lnTo>
                    <a:pt x="55243" y="470766"/>
                  </a:lnTo>
                  <a:lnTo>
                    <a:pt x="84107" y="504771"/>
                  </a:lnTo>
                  <a:lnTo>
                    <a:pt x="117932" y="534837"/>
                  </a:lnTo>
                  <a:lnTo>
                    <a:pt x="156187" y="560494"/>
                  </a:lnTo>
                  <a:lnTo>
                    <a:pt x="198342" y="581271"/>
                  </a:lnTo>
                  <a:lnTo>
                    <a:pt x="243865" y="596695"/>
                  </a:lnTo>
                  <a:lnTo>
                    <a:pt x="292228" y="606295"/>
                  </a:lnTo>
                  <a:lnTo>
                    <a:pt x="342900" y="609600"/>
                  </a:lnTo>
                  <a:lnTo>
                    <a:pt x="393571" y="606295"/>
                  </a:lnTo>
                  <a:lnTo>
                    <a:pt x="441934" y="596695"/>
                  </a:lnTo>
                  <a:lnTo>
                    <a:pt x="487457" y="581271"/>
                  </a:lnTo>
                  <a:lnTo>
                    <a:pt x="529612" y="560494"/>
                  </a:lnTo>
                  <a:lnTo>
                    <a:pt x="567867" y="534837"/>
                  </a:lnTo>
                  <a:lnTo>
                    <a:pt x="601692" y="504771"/>
                  </a:lnTo>
                  <a:lnTo>
                    <a:pt x="630556" y="470766"/>
                  </a:lnTo>
                  <a:lnTo>
                    <a:pt x="653930" y="433295"/>
                  </a:lnTo>
                  <a:lnTo>
                    <a:pt x="671281" y="392830"/>
                  </a:lnTo>
                  <a:lnTo>
                    <a:pt x="682082" y="349841"/>
                  </a:lnTo>
                  <a:lnTo>
                    <a:pt x="685800" y="304800"/>
                  </a:lnTo>
                  <a:lnTo>
                    <a:pt x="682082" y="259758"/>
                  </a:lnTo>
                  <a:lnTo>
                    <a:pt x="671281" y="216769"/>
                  </a:lnTo>
                  <a:lnTo>
                    <a:pt x="653930" y="176304"/>
                  </a:lnTo>
                  <a:lnTo>
                    <a:pt x="630556" y="138833"/>
                  </a:lnTo>
                  <a:lnTo>
                    <a:pt x="601692" y="104828"/>
                  </a:lnTo>
                  <a:lnTo>
                    <a:pt x="567867" y="74762"/>
                  </a:lnTo>
                  <a:lnTo>
                    <a:pt x="529612" y="49105"/>
                  </a:lnTo>
                  <a:lnTo>
                    <a:pt x="487457" y="28328"/>
                  </a:lnTo>
                  <a:lnTo>
                    <a:pt x="441934" y="12904"/>
                  </a:lnTo>
                  <a:lnTo>
                    <a:pt x="393571" y="330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8900" y="1930400"/>
              <a:ext cx="685800" cy="6095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1300" y="1955800"/>
              <a:ext cx="6858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400" y="1943100"/>
              <a:ext cx="685800" cy="6095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7000" y="2705100"/>
              <a:ext cx="838200" cy="215900"/>
            </a:xfrm>
            <a:custGeom>
              <a:avLst/>
              <a:gdLst/>
              <a:ahLst/>
              <a:cxnLst/>
              <a:rect l="l" t="t" r="r" b="b"/>
              <a:pathLst>
                <a:path w="838200" h="215900">
                  <a:moveTo>
                    <a:pt x="7747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152400"/>
                  </a:lnTo>
                  <a:lnTo>
                    <a:pt x="4990" y="177117"/>
                  </a:lnTo>
                  <a:lnTo>
                    <a:pt x="18598" y="197301"/>
                  </a:lnTo>
                  <a:lnTo>
                    <a:pt x="38782" y="210909"/>
                  </a:lnTo>
                  <a:lnTo>
                    <a:pt x="63499" y="215900"/>
                  </a:lnTo>
                  <a:lnTo>
                    <a:pt x="774700" y="215900"/>
                  </a:lnTo>
                  <a:lnTo>
                    <a:pt x="799417" y="210909"/>
                  </a:lnTo>
                  <a:lnTo>
                    <a:pt x="819601" y="197301"/>
                  </a:lnTo>
                  <a:lnTo>
                    <a:pt x="833209" y="177117"/>
                  </a:lnTo>
                  <a:lnTo>
                    <a:pt x="838200" y="152400"/>
                  </a:lnTo>
                  <a:lnTo>
                    <a:pt x="838200" y="63500"/>
                  </a:lnTo>
                  <a:lnTo>
                    <a:pt x="833209" y="38782"/>
                  </a:lnTo>
                  <a:lnTo>
                    <a:pt x="819601" y="18598"/>
                  </a:lnTo>
                  <a:lnTo>
                    <a:pt x="799417" y="499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3002" y="2751822"/>
              <a:ext cx="339725" cy="133350"/>
            </a:xfrm>
            <a:custGeom>
              <a:avLst/>
              <a:gdLst/>
              <a:ahLst/>
              <a:cxnLst/>
              <a:rect l="l" t="t" r="r" b="b"/>
              <a:pathLst>
                <a:path w="339725" h="133350">
                  <a:moveTo>
                    <a:pt x="16163" y="97739"/>
                  </a:moveTo>
                  <a:lnTo>
                    <a:pt x="0" y="97739"/>
                  </a:lnTo>
                  <a:lnTo>
                    <a:pt x="348" y="102622"/>
                  </a:lnTo>
                  <a:lnTo>
                    <a:pt x="372" y="102958"/>
                  </a:lnTo>
                  <a:lnTo>
                    <a:pt x="29191" y="131855"/>
                  </a:lnTo>
                  <a:lnTo>
                    <a:pt x="37210" y="133349"/>
                  </a:lnTo>
                  <a:lnTo>
                    <a:pt x="46470" y="133349"/>
                  </a:lnTo>
                  <a:lnTo>
                    <a:pt x="84080" y="120553"/>
                  </a:lnTo>
                  <a:lnTo>
                    <a:pt x="84944" y="119206"/>
                  </a:lnTo>
                  <a:lnTo>
                    <a:pt x="41335" y="119206"/>
                  </a:lnTo>
                  <a:lnTo>
                    <a:pt x="36536" y="118449"/>
                  </a:lnTo>
                  <a:lnTo>
                    <a:pt x="16584" y="102622"/>
                  </a:lnTo>
                  <a:lnTo>
                    <a:pt x="16163" y="97739"/>
                  </a:lnTo>
                  <a:close/>
                </a:path>
                <a:path w="339725" h="133350">
                  <a:moveTo>
                    <a:pt x="56067" y="0"/>
                  </a:moveTo>
                  <a:lnTo>
                    <a:pt x="39483" y="0"/>
                  </a:lnTo>
                  <a:lnTo>
                    <a:pt x="32011" y="1515"/>
                  </a:lnTo>
                  <a:lnTo>
                    <a:pt x="18668" y="7534"/>
                  </a:lnTo>
                  <a:lnTo>
                    <a:pt x="13364" y="11743"/>
                  </a:lnTo>
                  <a:lnTo>
                    <a:pt x="5493" y="22561"/>
                  </a:lnTo>
                  <a:lnTo>
                    <a:pt x="3535" y="28875"/>
                  </a:lnTo>
                  <a:lnTo>
                    <a:pt x="3535" y="44828"/>
                  </a:lnTo>
                  <a:lnTo>
                    <a:pt x="36368" y="69705"/>
                  </a:lnTo>
                  <a:lnTo>
                    <a:pt x="56825" y="75514"/>
                  </a:lnTo>
                  <a:lnTo>
                    <a:pt x="61055" y="76987"/>
                  </a:lnTo>
                  <a:lnTo>
                    <a:pt x="68884" y="80355"/>
                  </a:lnTo>
                  <a:lnTo>
                    <a:pt x="72041" y="82543"/>
                  </a:lnTo>
                  <a:lnTo>
                    <a:pt x="76840" y="87931"/>
                  </a:lnTo>
                  <a:lnTo>
                    <a:pt x="78040" y="91425"/>
                  </a:lnTo>
                  <a:lnTo>
                    <a:pt x="78040" y="100433"/>
                  </a:lnTo>
                  <a:lnTo>
                    <a:pt x="52447" y="119206"/>
                  </a:lnTo>
                  <a:lnTo>
                    <a:pt x="84944" y="119206"/>
                  </a:lnTo>
                  <a:lnTo>
                    <a:pt x="87700" y="114913"/>
                  </a:lnTo>
                  <a:lnTo>
                    <a:pt x="91362" y="109272"/>
                  </a:lnTo>
                  <a:lnTo>
                    <a:pt x="93193" y="102958"/>
                  </a:lnTo>
                  <a:lnTo>
                    <a:pt x="93193" y="89910"/>
                  </a:lnTo>
                  <a:lnTo>
                    <a:pt x="91951" y="84795"/>
                  </a:lnTo>
                  <a:lnTo>
                    <a:pt x="86984" y="76461"/>
                  </a:lnTo>
                  <a:lnTo>
                    <a:pt x="83827" y="73052"/>
                  </a:lnTo>
                  <a:lnTo>
                    <a:pt x="79997" y="70400"/>
                  </a:lnTo>
                  <a:lnTo>
                    <a:pt x="76209" y="67706"/>
                  </a:lnTo>
                  <a:lnTo>
                    <a:pt x="72231" y="65580"/>
                  </a:lnTo>
                  <a:lnTo>
                    <a:pt x="63938" y="62465"/>
                  </a:lnTo>
                  <a:lnTo>
                    <a:pt x="60192" y="61245"/>
                  </a:lnTo>
                  <a:lnTo>
                    <a:pt x="41293" y="56193"/>
                  </a:lnTo>
                  <a:lnTo>
                    <a:pt x="38662" y="55373"/>
                  </a:lnTo>
                  <a:lnTo>
                    <a:pt x="18689" y="38809"/>
                  </a:lnTo>
                  <a:lnTo>
                    <a:pt x="18689" y="31232"/>
                  </a:lnTo>
                  <a:lnTo>
                    <a:pt x="41503" y="13890"/>
                  </a:lnTo>
                  <a:lnTo>
                    <a:pt x="83361" y="13890"/>
                  </a:lnTo>
                  <a:lnTo>
                    <a:pt x="81575" y="11470"/>
                  </a:lnTo>
                  <a:lnTo>
                    <a:pt x="76574" y="7534"/>
                  </a:lnTo>
                  <a:lnTo>
                    <a:pt x="63521" y="1515"/>
                  </a:lnTo>
                  <a:lnTo>
                    <a:pt x="56067" y="0"/>
                  </a:lnTo>
                  <a:close/>
                </a:path>
                <a:path w="339725" h="133350">
                  <a:moveTo>
                    <a:pt x="83361" y="13890"/>
                  </a:moveTo>
                  <a:lnTo>
                    <a:pt x="55057" y="13890"/>
                  </a:lnTo>
                  <a:lnTo>
                    <a:pt x="61665" y="15658"/>
                  </a:lnTo>
                  <a:lnTo>
                    <a:pt x="72441" y="22730"/>
                  </a:lnTo>
                  <a:lnTo>
                    <a:pt x="75514" y="27697"/>
                  </a:lnTo>
                  <a:lnTo>
                    <a:pt x="76272" y="34095"/>
                  </a:lnTo>
                  <a:lnTo>
                    <a:pt x="91425" y="34095"/>
                  </a:lnTo>
                  <a:lnTo>
                    <a:pt x="91333" y="31232"/>
                  </a:lnTo>
                  <a:lnTo>
                    <a:pt x="91219" y="27697"/>
                  </a:lnTo>
                  <a:lnTo>
                    <a:pt x="89194" y="21740"/>
                  </a:lnTo>
                  <a:lnTo>
                    <a:pt x="83361" y="13890"/>
                  </a:lnTo>
                  <a:close/>
                </a:path>
                <a:path w="339725" h="133350">
                  <a:moveTo>
                    <a:pt x="165072" y="32832"/>
                  </a:moveTo>
                  <a:lnTo>
                    <a:pt x="147561" y="32832"/>
                  </a:lnTo>
                  <a:lnTo>
                    <a:pt x="139879" y="34915"/>
                  </a:lnTo>
                  <a:lnTo>
                    <a:pt x="113745" y="68900"/>
                  </a:lnTo>
                  <a:lnTo>
                    <a:pt x="112371" y="83091"/>
                  </a:lnTo>
                  <a:lnTo>
                    <a:pt x="112677" y="89573"/>
                  </a:lnTo>
                  <a:lnTo>
                    <a:pt x="112715" y="90367"/>
                  </a:lnTo>
                  <a:lnTo>
                    <a:pt x="139879" y="131013"/>
                  </a:lnTo>
                  <a:lnTo>
                    <a:pt x="147561" y="133097"/>
                  </a:lnTo>
                  <a:lnTo>
                    <a:pt x="165072" y="133097"/>
                  </a:lnTo>
                  <a:lnTo>
                    <a:pt x="172733" y="131013"/>
                  </a:lnTo>
                  <a:lnTo>
                    <a:pt x="185908" y="122679"/>
                  </a:lnTo>
                  <a:lnTo>
                    <a:pt x="188522" y="119711"/>
                  </a:lnTo>
                  <a:lnTo>
                    <a:pt x="149666" y="119711"/>
                  </a:lnTo>
                  <a:lnTo>
                    <a:pt x="144194" y="118007"/>
                  </a:lnTo>
                  <a:lnTo>
                    <a:pt x="135607" y="111188"/>
                  </a:lnTo>
                  <a:lnTo>
                    <a:pt x="132429" y="106705"/>
                  </a:lnTo>
                  <a:lnTo>
                    <a:pt x="128304" y="95592"/>
                  </a:lnTo>
                  <a:lnTo>
                    <a:pt x="127272" y="89573"/>
                  </a:lnTo>
                  <a:lnTo>
                    <a:pt x="127272" y="76608"/>
                  </a:lnTo>
                  <a:lnTo>
                    <a:pt x="149666" y="46217"/>
                  </a:lnTo>
                  <a:lnTo>
                    <a:pt x="188512" y="46217"/>
                  </a:lnTo>
                  <a:lnTo>
                    <a:pt x="185908" y="43250"/>
                  </a:lnTo>
                  <a:lnTo>
                    <a:pt x="172733" y="34915"/>
                  </a:lnTo>
                  <a:lnTo>
                    <a:pt x="165072" y="32832"/>
                  </a:lnTo>
                  <a:close/>
                </a:path>
                <a:path w="339725" h="133350">
                  <a:moveTo>
                    <a:pt x="188512" y="46217"/>
                  </a:moveTo>
                  <a:lnTo>
                    <a:pt x="162967" y="46217"/>
                  </a:lnTo>
                  <a:lnTo>
                    <a:pt x="168439" y="47943"/>
                  </a:lnTo>
                  <a:lnTo>
                    <a:pt x="177026" y="54846"/>
                  </a:lnTo>
                  <a:lnTo>
                    <a:pt x="180204" y="59371"/>
                  </a:lnTo>
                  <a:lnTo>
                    <a:pt x="184329" y="70568"/>
                  </a:lnTo>
                  <a:lnTo>
                    <a:pt x="185360" y="76608"/>
                  </a:lnTo>
                  <a:lnTo>
                    <a:pt x="185360" y="89573"/>
                  </a:lnTo>
                  <a:lnTo>
                    <a:pt x="162967" y="119711"/>
                  </a:lnTo>
                  <a:lnTo>
                    <a:pt x="188522" y="119711"/>
                  </a:lnTo>
                  <a:lnTo>
                    <a:pt x="200261" y="83091"/>
                  </a:lnTo>
                  <a:lnTo>
                    <a:pt x="199954" y="76608"/>
                  </a:lnTo>
                  <a:lnTo>
                    <a:pt x="199914" y="75755"/>
                  </a:lnTo>
                  <a:lnTo>
                    <a:pt x="198872" y="68900"/>
                  </a:lnTo>
                  <a:lnTo>
                    <a:pt x="197136" y="62527"/>
                  </a:lnTo>
                  <a:lnTo>
                    <a:pt x="194705" y="56635"/>
                  </a:lnTo>
                  <a:lnTo>
                    <a:pt x="191043" y="49101"/>
                  </a:lnTo>
                  <a:lnTo>
                    <a:pt x="188512" y="46217"/>
                  </a:lnTo>
                  <a:close/>
                </a:path>
                <a:path w="339725" h="133350">
                  <a:moveTo>
                    <a:pt x="237403" y="34095"/>
                  </a:moveTo>
                  <a:lnTo>
                    <a:pt x="223007" y="34095"/>
                  </a:lnTo>
                  <a:lnTo>
                    <a:pt x="223007" y="131076"/>
                  </a:lnTo>
                  <a:lnTo>
                    <a:pt x="237908" y="131076"/>
                  </a:lnTo>
                  <a:lnTo>
                    <a:pt x="237908" y="65328"/>
                  </a:lnTo>
                  <a:lnTo>
                    <a:pt x="238960" y="61434"/>
                  </a:lnTo>
                  <a:lnTo>
                    <a:pt x="243212" y="54573"/>
                  </a:lnTo>
                  <a:lnTo>
                    <a:pt x="246116" y="51879"/>
                  </a:lnTo>
                  <a:lnTo>
                    <a:pt x="252017" y="48743"/>
                  </a:lnTo>
                  <a:lnTo>
                    <a:pt x="237403" y="48743"/>
                  </a:lnTo>
                  <a:lnTo>
                    <a:pt x="237403" y="34095"/>
                  </a:lnTo>
                  <a:close/>
                </a:path>
                <a:path w="339725" h="133350">
                  <a:moveTo>
                    <a:pt x="271498" y="32832"/>
                  </a:moveTo>
                  <a:lnTo>
                    <a:pt x="256978" y="32832"/>
                  </a:lnTo>
                  <a:lnTo>
                    <a:pt x="252608" y="34095"/>
                  </a:lnTo>
                  <a:lnTo>
                    <a:pt x="243380" y="40051"/>
                  </a:lnTo>
                  <a:lnTo>
                    <a:pt x="240181" y="43944"/>
                  </a:lnTo>
                  <a:lnTo>
                    <a:pt x="238413" y="48743"/>
                  </a:lnTo>
                  <a:lnTo>
                    <a:pt x="252017" y="48743"/>
                  </a:lnTo>
                  <a:lnTo>
                    <a:pt x="253443" y="47985"/>
                  </a:lnTo>
                  <a:lnTo>
                    <a:pt x="257692" y="46975"/>
                  </a:lnTo>
                  <a:lnTo>
                    <a:pt x="271498" y="46975"/>
                  </a:lnTo>
                  <a:lnTo>
                    <a:pt x="271498" y="32832"/>
                  </a:lnTo>
                  <a:close/>
                </a:path>
                <a:path w="339725" h="133350">
                  <a:moveTo>
                    <a:pt x="271498" y="46975"/>
                  </a:moveTo>
                  <a:lnTo>
                    <a:pt x="264384" y="46975"/>
                  </a:lnTo>
                  <a:lnTo>
                    <a:pt x="266258" y="47122"/>
                  </a:lnTo>
                  <a:lnTo>
                    <a:pt x="268025" y="47417"/>
                  </a:lnTo>
                  <a:lnTo>
                    <a:pt x="269835" y="47670"/>
                  </a:lnTo>
                  <a:lnTo>
                    <a:pt x="271765" y="47985"/>
                  </a:lnTo>
                  <a:lnTo>
                    <a:pt x="271498" y="47985"/>
                  </a:lnTo>
                  <a:lnTo>
                    <a:pt x="271498" y="46975"/>
                  </a:lnTo>
                  <a:close/>
                </a:path>
                <a:path w="339725" h="133350">
                  <a:moveTo>
                    <a:pt x="316706" y="10859"/>
                  </a:moveTo>
                  <a:lnTo>
                    <a:pt x="301805" y="10859"/>
                  </a:lnTo>
                  <a:lnTo>
                    <a:pt x="301805" y="112977"/>
                  </a:lnTo>
                  <a:lnTo>
                    <a:pt x="302910" y="116933"/>
                  </a:lnTo>
                  <a:lnTo>
                    <a:pt x="303016" y="117312"/>
                  </a:lnTo>
                  <a:lnTo>
                    <a:pt x="323862" y="132339"/>
                  </a:lnTo>
                  <a:lnTo>
                    <a:pt x="330849" y="132339"/>
                  </a:lnTo>
                  <a:lnTo>
                    <a:pt x="333143" y="132129"/>
                  </a:lnTo>
                  <a:lnTo>
                    <a:pt x="334953" y="131708"/>
                  </a:lnTo>
                  <a:lnTo>
                    <a:pt x="336260" y="131434"/>
                  </a:lnTo>
                  <a:lnTo>
                    <a:pt x="338173" y="130950"/>
                  </a:lnTo>
                  <a:lnTo>
                    <a:pt x="339183" y="130571"/>
                  </a:lnTo>
                  <a:lnTo>
                    <a:pt x="336324" y="117944"/>
                  </a:lnTo>
                  <a:lnTo>
                    <a:pt x="327397" y="117944"/>
                  </a:lnTo>
                  <a:lnTo>
                    <a:pt x="325835" y="117691"/>
                  </a:lnTo>
                  <a:lnTo>
                    <a:pt x="325561" y="117691"/>
                  </a:lnTo>
                  <a:lnTo>
                    <a:pt x="323335" y="116933"/>
                  </a:lnTo>
                  <a:lnTo>
                    <a:pt x="316706" y="107505"/>
                  </a:lnTo>
                  <a:lnTo>
                    <a:pt x="316706" y="10859"/>
                  </a:lnTo>
                  <a:close/>
                </a:path>
                <a:path w="339725" h="133350">
                  <a:moveTo>
                    <a:pt x="336181" y="117312"/>
                  </a:moveTo>
                  <a:lnTo>
                    <a:pt x="335521" y="117312"/>
                  </a:lnTo>
                  <a:lnTo>
                    <a:pt x="333627" y="117691"/>
                  </a:lnTo>
                  <a:lnTo>
                    <a:pt x="332049" y="117944"/>
                  </a:lnTo>
                  <a:lnTo>
                    <a:pt x="336324" y="117944"/>
                  </a:lnTo>
                  <a:lnTo>
                    <a:pt x="336267" y="117691"/>
                  </a:lnTo>
                  <a:lnTo>
                    <a:pt x="336181" y="117312"/>
                  </a:lnTo>
                  <a:close/>
                </a:path>
                <a:path w="339725" h="133350">
                  <a:moveTo>
                    <a:pt x="301805" y="34095"/>
                  </a:moveTo>
                  <a:lnTo>
                    <a:pt x="287157" y="34095"/>
                  </a:lnTo>
                  <a:lnTo>
                    <a:pt x="287157" y="46723"/>
                  </a:lnTo>
                  <a:lnTo>
                    <a:pt x="301805" y="46723"/>
                  </a:lnTo>
                  <a:lnTo>
                    <a:pt x="301805" y="34095"/>
                  </a:lnTo>
                  <a:close/>
                </a:path>
                <a:path w="339725" h="133350">
                  <a:moveTo>
                    <a:pt x="337415" y="34095"/>
                  </a:moveTo>
                  <a:lnTo>
                    <a:pt x="316706" y="34095"/>
                  </a:lnTo>
                  <a:lnTo>
                    <a:pt x="316706" y="46723"/>
                  </a:lnTo>
                  <a:lnTo>
                    <a:pt x="337415" y="46723"/>
                  </a:lnTo>
                  <a:lnTo>
                    <a:pt x="337415" y="34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200" y="2705100"/>
              <a:ext cx="838200" cy="215900"/>
            </a:xfrm>
            <a:custGeom>
              <a:avLst/>
              <a:gdLst/>
              <a:ahLst/>
              <a:cxnLst/>
              <a:rect l="l" t="t" r="r" b="b"/>
              <a:pathLst>
                <a:path w="838200" h="215900">
                  <a:moveTo>
                    <a:pt x="7747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152400"/>
                  </a:lnTo>
                  <a:lnTo>
                    <a:pt x="4990" y="177117"/>
                  </a:lnTo>
                  <a:lnTo>
                    <a:pt x="18598" y="197301"/>
                  </a:lnTo>
                  <a:lnTo>
                    <a:pt x="38782" y="210909"/>
                  </a:lnTo>
                  <a:lnTo>
                    <a:pt x="63499" y="215900"/>
                  </a:lnTo>
                  <a:lnTo>
                    <a:pt x="774700" y="215900"/>
                  </a:lnTo>
                  <a:lnTo>
                    <a:pt x="799417" y="210909"/>
                  </a:lnTo>
                  <a:lnTo>
                    <a:pt x="819601" y="197301"/>
                  </a:lnTo>
                  <a:lnTo>
                    <a:pt x="833209" y="177117"/>
                  </a:lnTo>
                  <a:lnTo>
                    <a:pt x="838200" y="152400"/>
                  </a:lnTo>
                  <a:lnTo>
                    <a:pt x="838200" y="63500"/>
                  </a:lnTo>
                  <a:lnTo>
                    <a:pt x="833209" y="38782"/>
                  </a:lnTo>
                  <a:lnTo>
                    <a:pt x="819601" y="18598"/>
                  </a:lnTo>
                  <a:lnTo>
                    <a:pt x="799417" y="499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2058" y="2749549"/>
              <a:ext cx="402590" cy="135890"/>
            </a:xfrm>
            <a:custGeom>
              <a:avLst/>
              <a:gdLst/>
              <a:ahLst/>
              <a:cxnLst/>
              <a:rect l="l" t="t" r="r" b="b"/>
              <a:pathLst>
                <a:path w="402589" h="135889">
                  <a:moveTo>
                    <a:pt x="77534" y="4040"/>
                  </a:moveTo>
                  <a:lnTo>
                    <a:pt x="0" y="4040"/>
                  </a:lnTo>
                  <a:lnTo>
                    <a:pt x="0" y="133349"/>
                  </a:lnTo>
                  <a:lnTo>
                    <a:pt x="15658" y="133349"/>
                  </a:lnTo>
                  <a:lnTo>
                    <a:pt x="15658" y="75514"/>
                  </a:lnTo>
                  <a:lnTo>
                    <a:pt x="71726" y="75514"/>
                  </a:lnTo>
                  <a:lnTo>
                    <a:pt x="71726" y="61623"/>
                  </a:lnTo>
                  <a:lnTo>
                    <a:pt x="15658" y="61623"/>
                  </a:lnTo>
                  <a:lnTo>
                    <a:pt x="15658" y="17931"/>
                  </a:lnTo>
                  <a:lnTo>
                    <a:pt x="77534" y="17931"/>
                  </a:lnTo>
                  <a:lnTo>
                    <a:pt x="77534" y="4040"/>
                  </a:lnTo>
                  <a:close/>
                </a:path>
                <a:path w="402589" h="135889">
                  <a:moveTo>
                    <a:pt x="117233" y="36368"/>
                  </a:moveTo>
                  <a:lnTo>
                    <a:pt x="102332" y="36368"/>
                  </a:lnTo>
                  <a:lnTo>
                    <a:pt x="102332" y="133349"/>
                  </a:lnTo>
                  <a:lnTo>
                    <a:pt x="117233" y="133349"/>
                  </a:lnTo>
                  <a:lnTo>
                    <a:pt x="117233" y="36368"/>
                  </a:lnTo>
                  <a:close/>
                </a:path>
                <a:path w="402589" h="135889">
                  <a:moveTo>
                    <a:pt x="112813" y="0"/>
                  </a:moveTo>
                  <a:lnTo>
                    <a:pt x="107005" y="0"/>
                  </a:lnTo>
                  <a:lnTo>
                    <a:pt x="104500" y="989"/>
                  </a:lnTo>
                  <a:lnTo>
                    <a:pt x="102395" y="2967"/>
                  </a:lnTo>
                  <a:lnTo>
                    <a:pt x="100333" y="4945"/>
                  </a:lnTo>
                  <a:lnTo>
                    <a:pt x="99302" y="7324"/>
                  </a:lnTo>
                  <a:lnTo>
                    <a:pt x="99302" y="12880"/>
                  </a:lnTo>
                  <a:lnTo>
                    <a:pt x="100333" y="15258"/>
                  </a:lnTo>
                  <a:lnTo>
                    <a:pt x="102395" y="17236"/>
                  </a:lnTo>
                  <a:lnTo>
                    <a:pt x="104500" y="19215"/>
                  </a:lnTo>
                  <a:lnTo>
                    <a:pt x="107005" y="20204"/>
                  </a:lnTo>
                  <a:lnTo>
                    <a:pt x="112813" y="20204"/>
                  </a:lnTo>
                  <a:lnTo>
                    <a:pt x="115297" y="19215"/>
                  </a:lnTo>
                  <a:lnTo>
                    <a:pt x="117359" y="17236"/>
                  </a:lnTo>
                  <a:lnTo>
                    <a:pt x="119464" y="15258"/>
                  </a:lnTo>
                  <a:lnTo>
                    <a:pt x="120516" y="12880"/>
                  </a:lnTo>
                  <a:lnTo>
                    <a:pt x="120516" y="7324"/>
                  </a:lnTo>
                  <a:lnTo>
                    <a:pt x="119464" y="4945"/>
                  </a:lnTo>
                  <a:lnTo>
                    <a:pt x="117359" y="2967"/>
                  </a:lnTo>
                  <a:lnTo>
                    <a:pt x="115297" y="989"/>
                  </a:lnTo>
                  <a:lnTo>
                    <a:pt x="112813" y="0"/>
                  </a:lnTo>
                  <a:close/>
                </a:path>
                <a:path w="402589" h="135889">
                  <a:moveTo>
                    <a:pt x="159426" y="4040"/>
                  </a:moveTo>
                  <a:lnTo>
                    <a:pt x="144525" y="4040"/>
                  </a:lnTo>
                  <a:lnTo>
                    <a:pt x="144525" y="133349"/>
                  </a:lnTo>
                  <a:lnTo>
                    <a:pt x="159426" y="133349"/>
                  </a:lnTo>
                  <a:lnTo>
                    <a:pt x="159426" y="4040"/>
                  </a:lnTo>
                  <a:close/>
                </a:path>
                <a:path w="402589" h="135889">
                  <a:moveTo>
                    <a:pt x="208185" y="13132"/>
                  </a:moveTo>
                  <a:lnTo>
                    <a:pt x="193284" y="13132"/>
                  </a:lnTo>
                  <a:lnTo>
                    <a:pt x="193284" y="115250"/>
                  </a:lnTo>
                  <a:lnTo>
                    <a:pt x="194389" y="119206"/>
                  </a:lnTo>
                  <a:lnTo>
                    <a:pt x="194495" y="119585"/>
                  </a:lnTo>
                  <a:lnTo>
                    <a:pt x="215341" y="134612"/>
                  </a:lnTo>
                  <a:lnTo>
                    <a:pt x="222328" y="134612"/>
                  </a:lnTo>
                  <a:lnTo>
                    <a:pt x="224622" y="134402"/>
                  </a:lnTo>
                  <a:lnTo>
                    <a:pt x="226432" y="133981"/>
                  </a:lnTo>
                  <a:lnTo>
                    <a:pt x="227740" y="133707"/>
                  </a:lnTo>
                  <a:lnTo>
                    <a:pt x="229653" y="133223"/>
                  </a:lnTo>
                  <a:lnTo>
                    <a:pt x="230663" y="132844"/>
                  </a:lnTo>
                  <a:lnTo>
                    <a:pt x="227804" y="120217"/>
                  </a:lnTo>
                  <a:lnTo>
                    <a:pt x="218877" y="120217"/>
                  </a:lnTo>
                  <a:lnTo>
                    <a:pt x="217314" y="119964"/>
                  </a:lnTo>
                  <a:lnTo>
                    <a:pt x="217041" y="119964"/>
                  </a:lnTo>
                  <a:lnTo>
                    <a:pt x="214815" y="119206"/>
                  </a:lnTo>
                  <a:lnTo>
                    <a:pt x="208185" y="109778"/>
                  </a:lnTo>
                  <a:lnTo>
                    <a:pt x="208185" y="13132"/>
                  </a:lnTo>
                  <a:close/>
                </a:path>
                <a:path w="402589" h="135889">
                  <a:moveTo>
                    <a:pt x="227661" y="119585"/>
                  </a:moveTo>
                  <a:lnTo>
                    <a:pt x="227001" y="119585"/>
                  </a:lnTo>
                  <a:lnTo>
                    <a:pt x="225107" y="119964"/>
                  </a:lnTo>
                  <a:lnTo>
                    <a:pt x="223528" y="120217"/>
                  </a:lnTo>
                  <a:lnTo>
                    <a:pt x="227804" y="120217"/>
                  </a:lnTo>
                  <a:lnTo>
                    <a:pt x="227746" y="119964"/>
                  </a:lnTo>
                  <a:lnTo>
                    <a:pt x="227661" y="119585"/>
                  </a:lnTo>
                  <a:close/>
                </a:path>
                <a:path w="402589" h="135889">
                  <a:moveTo>
                    <a:pt x="193284" y="36368"/>
                  </a:moveTo>
                  <a:lnTo>
                    <a:pt x="178636" y="36368"/>
                  </a:lnTo>
                  <a:lnTo>
                    <a:pt x="178636" y="48996"/>
                  </a:lnTo>
                  <a:lnTo>
                    <a:pt x="193284" y="48996"/>
                  </a:lnTo>
                  <a:lnTo>
                    <a:pt x="193284" y="36368"/>
                  </a:lnTo>
                  <a:close/>
                </a:path>
                <a:path w="402589" h="135889">
                  <a:moveTo>
                    <a:pt x="228895" y="36368"/>
                  </a:moveTo>
                  <a:lnTo>
                    <a:pt x="208185" y="36368"/>
                  </a:lnTo>
                  <a:lnTo>
                    <a:pt x="208185" y="48996"/>
                  </a:lnTo>
                  <a:lnTo>
                    <a:pt x="228895" y="48996"/>
                  </a:lnTo>
                  <a:lnTo>
                    <a:pt x="228895" y="36368"/>
                  </a:lnTo>
                  <a:close/>
                </a:path>
                <a:path w="402589" h="135889">
                  <a:moveTo>
                    <a:pt x="294465" y="35105"/>
                  </a:moveTo>
                  <a:lnTo>
                    <a:pt x="280659" y="35105"/>
                  </a:lnTo>
                  <a:lnTo>
                    <a:pt x="272998" y="37252"/>
                  </a:lnTo>
                  <a:lnTo>
                    <a:pt x="247079" y="71599"/>
                  </a:lnTo>
                  <a:lnTo>
                    <a:pt x="245722" y="85616"/>
                  </a:lnTo>
                  <a:lnTo>
                    <a:pt x="246061" y="92838"/>
                  </a:lnTo>
                  <a:lnTo>
                    <a:pt x="266747" y="129182"/>
                  </a:lnTo>
                  <a:lnTo>
                    <a:pt x="281585" y="135370"/>
                  </a:lnTo>
                  <a:lnTo>
                    <a:pt x="297496" y="135370"/>
                  </a:lnTo>
                  <a:lnTo>
                    <a:pt x="303410" y="134360"/>
                  </a:lnTo>
                  <a:lnTo>
                    <a:pt x="313933" y="130277"/>
                  </a:lnTo>
                  <a:lnTo>
                    <a:pt x="318353" y="127414"/>
                  </a:lnTo>
                  <a:lnTo>
                    <a:pt x="323638" y="121984"/>
                  </a:lnTo>
                  <a:lnTo>
                    <a:pt x="284910" y="121984"/>
                  </a:lnTo>
                  <a:lnTo>
                    <a:pt x="279627" y="120680"/>
                  </a:lnTo>
                  <a:lnTo>
                    <a:pt x="260622" y="95213"/>
                  </a:lnTo>
                  <a:lnTo>
                    <a:pt x="260622" y="89910"/>
                  </a:lnTo>
                  <a:lnTo>
                    <a:pt x="256329" y="89910"/>
                  </a:lnTo>
                  <a:lnTo>
                    <a:pt x="256329" y="77029"/>
                  </a:lnTo>
                  <a:lnTo>
                    <a:pt x="260622" y="77029"/>
                  </a:lnTo>
                  <a:lnTo>
                    <a:pt x="260622" y="73957"/>
                  </a:lnTo>
                  <a:lnTo>
                    <a:pt x="283479" y="48490"/>
                  </a:lnTo>
                  <a:lnTo>
                    <a:pt x="320687" y="48490"/>
                  </a:lnTo>
                  <a:lnTo>
                    <a:pt x="317826" y="45839"/>
                  </a:lnTo>
                  <a:lnTo>
                    <a:pt x="313786" y="42050"/>
                  </a:lnTo>
                  <a:lnTo>
                    <a:pt x="309303" y="39314"/>
                  </a:lnTo>
                  <a:lnTo>
                    <a:pt x="299453" y="35947"/>
                  </a:lnTo>
                  <a:lnTo>
                    <a:pt x="294465" y="35105"/>
                  </a:lnTo>
                  <a:close/>
                </a:path>
                <a:path w="402589" h="135889">
                  <a:moveTo>
                    <a:pt x="315175" y="106831"/>
                  </a:moveTo>
                  <a:lnTo>
                    <a:pt x="294844" y="121984"/>
                  </a:lnTo>
                  <a:lnTo>
                    <a:pt x="323638" y="121984"/>
                  </a:lnTo>
                  <a:lnTo>
                    <a:pt x="325508" y="120048"/>
                  </a:lnTo>
                  <a:lnTo>
                    <a:pt x="328055" y="115755"/>
                  </a:lnTo>
                  <a:lnTo>
                    <a:pt x="329570" y="110872"/>
                  </a:lnTo>
                  <a:lnTo>
                    <a:pt x="315175" y="106831"/>
                  </a:lnTo>
                  <a:close/>
                </a:path>
                <a:path w="402589" h="135889">
                  <a:moveTo>
                    <a:pt x="260622" y="77029"/>
                  </a:moveTo>
                  <a:lnTo>
                    <a:pt x="256329" y="77029"/>
                  </a:lnTo>
                  <a:lnTo>
                    <a:pt x="256329" y="89910"/>
                  </a:lnTo>
                  <a:lnTo>
                    <a:pt x="260622" y="89910"/>
                  </a:lnTo>
                  <a:lnTo>
                    <a:pt x="260622" y="77029"/>
                  </a:lnTo>
                  <a:close/>
                </a:path>
                <a:path w="402589" h="135889">
                  <a:moveTo>
                    <a:pt x="320687" y="48490"/>
                  </a:moveTo>
                  <a:lnTo>
                    <a:pt x="294802" y="48490"/>
                  </a:lnTo>
                  <a:lnTo>
                    <a:pt x="299474" y="49732"/>
                  </a:lnTo>
                  <a:lnTo>
                    <a:pt x="307430" y="54699"/>
                  </a:lnTo>
                  <a:lnTo>
                    <a:pt x="310502" y="58088"/>
                  </a:lnTo>
                  <a:lnTo>
                    <a:pt x="312649" y="62381"/>
                  </a:lnTo>
                  <a:lnTo>
                    <a:pt x="314838" y="66674"/>
                  </a:lnTo>
                  <a:lnTo>
                    <a:pt x="315932" y="71599"/>
                  </a:lnTo>
                  <a:lnTo>
                    <a:pt x="315932" y="77029"/>
                  </a:lnTo>
                  <a:lnTo>
                    <a:pt x="260622" y="77029"/>
                  </a:lnTo>
                  <a:lnTo>
                    <a:pt x="260622" y="89910"/>
                  </a:lnTo>
                  <a:lnTo>
                    <a:pt x="331086" y="89910"/>
                  </a:lnTo>
                  <a:lnTo>
                    <a:pt x="330993" y="73957"/>
                  </a:lnTo>
                  <a:lnTo>
                    <a:pt x="329886" y="66927"/>
                  </a:lnTo>
                  <a:lnTo>
                    <a:pt x="325145" y="54699"/>
                  </a:lnTo>
                  <a:lnTo>
                    <a:pt x="325087" y="54552"/>
                  </a:lnTo>
                  <a:lnTo>
                    <a:pt x="321963" y="49732"/>
                  </a:lnTo>
                  <a:lnTo>
                    <a:pt x="321867" y="49585"/>
                  </a:lnTo>
                  <a:lnTo>
                    <a:pt x="320687" y="48490"/>
                  </a:lnTo>
                  <a:close/>
                </a:path>
                <a:path w="402589" h="135889">
                  <a:moveTo>
                    <a:pt x="368148" y="36368"/>
                  </a:moveTo>
                  <a:lnTo>
                    <a:pt x="353753" y="36368"/>
                  </a:lnTo>
                  <a:lnTo>
                    <a:pt x="353753" y="133349"/>
                  </a:lnTo>
                  <a:lnTo>
                    <a:pt x="368654" y="133349"/>
                  </a:lnTo>
                  <a:lnTo>
                    <a:pt x="368654" y="67601"/>
                  </a:lnTo>
                  <a:lnTo>
                    <a:pt x="369706" y="63707"/>
                  </a:lnTo>
                  <a:lnTo>
                    <a:pt x="373957" y="56846"/>
                  </a:lnTo>
                  <a:lnTo>
                    <a:pt x="376862" y="54152"/>
                  </a:lnTo>
                  <a:lnTo>
                    <a:pt x="382763" y="51016"/>
                  </a:lnTo>
                  <a:lnTo>
                    <a:pt x="368148" y="51016"/>
                  </a:lnTo>
                  <a:lnTo>
                    <a:pt x="368148" y="36368"/>
                  </a:lnTo>
                  <a:close/>
                </a:path>
                <a:path w="402589" h="135889">
                  <a:moveTo>
                    <a:pt x="402244" y="35105"/>
                  </a:moveTo>
                  <a:lnTo>
                    <a:pt x="387723" y="35105"/>
                  </a:lnTo>
                  <a:lnTo>
                    <a:pt x="383353" y="36368"/>
                  </a:lnTo>
                  <a:lnTo>
                    <a:pt x="374126" y="42324"/>
                  </a:lnTo>
                  <a:lnTo>
                    <a:pt x="370927" y="46217"/>
                  </a:lnTo>
                  <a:lnTo>
                    <a:pt x="369159" y="51016"/>
                  </a:lnTo>
                  <a:lnTo>
                    <a:pt x="382763" y="51016"/>
                  </a:lnTo>
                  <a:lnTo>
                    <a:pt x="384188" y="50258"/>
                  </a:lnTo>
                  <a:lnTo>
                    <a:pt x="388437" y="49248"/>
                  </a:lnTo>
                  <a:lnTo>
                    <a:pt x="402244" y="49248"/>
                  </a:lnTo>
                  <a:lnTo>
                    <a:pt x="402244" y="35105"/>
                  </a:lnTo>
                  <a:close/>
                </a:path>
                <a:path w="402589" h="135889">
                  <a:moveTo>
                    <a:pt x="402244" y="49248"/>
                  </a:moveTo>
                  <a:lnTo>
                    <a:pt x="395130" y="49248"/>
                  </a:lnTo>
                  <a:lnTo>
                    <a:pt x="397003" y="49395"/>
                  </a:lnTo>
                  <a:lnTo>
                    <a:pt x="398771" y="49690"/>
                  </a:lnTo>
                  <a:lnTo>
                    <a:pt x="400581" y="49943"/>
                  </a:lnTo>
                  <a:lnTo>
                    <a:pt x="402510" y="50258"/>
                  </a:lnTo>
                  <a:lnTo>
                    <a:pt x="402244" y="50258"/>
                  </a:lnTo>
                  <a:lnTo>
                    <a:pt x="402244" y="4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213100"/>
              <a:ext cx="4952999" cy="326390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6602" y="3559296"/>
            <a:ext cx="1074145" cy="150634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80321" y="5313520"/>
            <a:ext cx="1055077" cy="150634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75670" y="5313520"/>
            <a:ext cx="1055077" cy="150634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73965" y="3559296"/>
            <a:ext cx="1061433" cy="150634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888382" y="3241501"/>
            <a:ext cx="2415236" cy="241524"/>
          </a:xfrm>
          <a:custGeom>
            <a:avLst/>
            <a:gdLst/>
            <a:ahLst/>
            <a:cxnLst/>
            <a:rect l="l" t="t" r="r" b="b"/>
            <a:pathLst>
              <a:path w="4826000" h="482600">
                <a:moveTo>
                  <a:pt x="0" y="482600"/>
                </a:moveTo>
                <a:lnTo>
                  <a:pt x="4826000" y="482600"/>
                </a:lnTo>
                <a:lnTo>
                  <a:pt x="4826000" y="0"/>
                </a:lnTo>
                <a:lnTo>
                  <a:pt x="0" y="0"/>
                </a:lnTo>
                <a:lnTo>
                  <a:pt x="0" y="482600"/>
                </a:lnTo>
                <a:close/>
              </a:path>
            </a:pathLst>
          </a:custGeom>
          <a:solidFill>
            <a:srgbClr val="7C7C7C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89223" y="3641922"/>
            <a:ext cx="158897" cy="15889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25653" y="5408858"/>
            <a:ext cx="158897" cy="15889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89223" y="5408858"/>
            <a:ext cx="158897" cy="15889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25653" y="3641922"/>
            <a:ext cx="158897" cy="15889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20161" y="362285"/>
            <a:ext cx="286015" cy="28601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79468" y="470336"/>
            <a:ext cx="127118" cy="146185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501215" y="489033"/>
            <a:ext cx="404552" cy="71504"/>
          </a:xfrm>
          <a:custGeom>
            <a:avLst/>
            <a:gdLst/>
            <a:ahLst/>
            <a:cxnLst/>
            <a:rect l="l" t="t" r="r" b="b"/>
            <a:pathLst>
              <a:path w="808355" h="142875">
                <a:moveTo>
                  <a:pt x="29292" y="1894"/>
                </a:moveTo>
                <a:lnTo>
                  <a:pt x="0" y="1894"/>
                </a:lnTo>
                <a:lnTo>
                  <a:pt x="0" y="140439"/>
                </a:lnTo>
                <a:lnTo>
                  <a:pt x="88688" y="140439"/>
                </a:lnTo>
                <a:lnTo>
                  <a:pt x="88688" y="116288"/>
                </a:lnTo>
                <a:lnTo>
                  <a:pt x="29292" y="116288"/>
                </a:lnTo>
                <a:lnTo>
                  <a:pt x="29292" y="1894"/>
                </a:lnTo>
                <a:close/>
              </a:path>
              <a:path w="808355" h="142875">
                <a:moveTo>
                  <a:pt x="162746" y="1894"/>
                </a:moveTo>
                <a:lnTo>
                  <a:pt x="108086" y="1894"/>
                </a:lnTo>
                <a:lnTo>
                  <a:pt x="108086" y="140439"/>
                </a:lnTo>
                <a:lnTo>
                  <a:pt x="137378" y="140439"/>
                </a:lnTo>
                <a:lnTo>
                  <a:pt x="137378" y="95520"/>
                </a:lnTo>
                <a:lnTo>
                  <a:pt x="127163" y="95520"/>
                </a:lnTo>
                <a:lnTo>
                  <a:pt x="127163" y="72046"/>
                </a:lnTo>
                <a:lnTo>
                  <a:pt x="137378" y="72046"/>
                </a:lnTo>
                <a:lnTo>
                  <a:pt x="137378" y="25841"/>
                </a:lnTo>
                <a:lnTo>
                  <a:pt x="207270" y="25841"/>
                </a:lnTo>
                <a:lnTo>
                  <a:pt x="170336" y="2270"/>
                </a:lnTo>
                <a:lnTo>
                  <a:pt x="162746" y="1894"/>
                </a:lnTo>
                <a:close/>
              </a:path>
              <a:path w="808355" h="142875">
                <a:moveTo>
                  <a:pt x="137378" y="72046"/>
                </a:moveTo>
                <a:lnTo>
                  <a:pt x="127163" y="72046"/>
                </a:lnTo>
                <a:lnTo>
                  <a:pt x="127163" y="95520"/>
                </a:lnTo>
                <a:lnTo>
                  <a:pt x="137378" y="95520"/>
                </a:lnTo>
                <a:lnTo>
                  <a:pt x="137378" y="72046"/>
                </a:lnTo>
                <a:close/>
              </a:path>
              <a:path w="808355" h="142875">
                <a:moveTo>
                  <a:pt x="207270" y="25841"/>
                </a:moveTo>
                <a:lnTo>
                  <a:pt x="162814" y="25841"/>
                </a:lnTo>
                <a:lnTo>
                  <a:pt x="167504" y="26811"/>
                </a:lnTo>
                <a:lnTo>
                  <a:pt x="171203" y="28750"/>
                </a:lnTo>
                <a:lnTo>
                  <a:pt x="174901" y="30645"/>
                </a:lnTo>
                <a:lnTo>
                  <a:pt x="177652" y="33328"/>
                </a:lnTo>
                <a:lnTo>
                  <a:pt x="179456" y="36801"/>
                </a:lnTo>
                <a:lnTo>
                  <a:pt x="181305" y="40228"/>
                </a:lnTo>
                <a:lnTo>
                  <a:pt x="182229" y="44242"/>
                </a:lnTo>
                <a:lnTo>
                  <a:pt x="182229" y="53397"/>
                </a:lnTo>
                <a:lnTo>
                  <a:pt x="162904" y="72046"/>
                </a:lnTo>
                <a:lnTo>
                  <a:pt x="137378" y="72046"/>
                </a:lnTo>
                <a:lnTo>
                  <a:pt x="137378" y="95520"/>
                </a:lnTo>
                <a:lnTo>
                  <a:pt x="176784" y="94049"/>
                </a:lnTo>
                <a:lnTo>
                  <a:pt x="210417" y="66160"/>
                </a:lnTo>
                <a:lnTo>
                  <a:pt x="212401" y="58042"/>
                </a:lnTo>
                <a:lnTo>
                  <a:pt x="212401" y="39642"/>
                </a:lnTo>
                <a:lnTo>
                  <a:pt x="210439" y="31524"/>
                </a:lnTo>
                <a:lnTo>
                  <a:pt x="207270" y="25841"/>
                </a:lnTo>
                <a:close/>
              </a:path>
              <a:path w="808355" h="142875">
                <a:moveTo>
                  <a:pt x="260719" y="1894"/>
                </a:moveTo>
                <a:lnTo>
                  <a:pt x="231427" y="1894"/>
                </a:lnTo>
                <a:lnTo>
                  <a:pt x="231427" y="91867"/>
                </a:lnTo>
                <a:lnTo>
                  <a:pt x="247206" y="128499"/>
                </a:lnTo>
                <a:lnTo>
                  <a:pt x="288861" y="142401"/>
                </a:lnTo>
                <a:lnTo>
                  <a:pt x="297186" y="142008"/>
                </a:lnTo>
                <a:lnTo>
                  <a:pt x="335112" y="123755"/>
                </a:lnTo>
                <a:lnTo>
                  <a:pt x="339998" y="116627"/>
                </a:lnTo>
                <a:lnTo>
                  <a:pt x="283224" y="116627"/>
                </a:lnTo>
                <a:lnTo>
                  <a:pt x="278286" y="115454"/>
                </a:lnTo>
                <a:lnTo>
                  <a:pt x="260719" y="94641"/>
                </a:lnTo>
                <a:lnTo>
                  <a:pt x="260719" y="1894"/>
                </a:lnTo>
                <a:close/>
              </a:path>
              <a:path w="808355" h="142875">
                <a:moveTo>
                  <a:pt x="346295" y="1894"/>
                </a:moveTo>
                <a:lnTo>
                  <a:pt x="317003" y="1894"/>
                </a:lnTo>
                <a:lnTo>
                  <a:pt x="317003" y="94641"/>
                </a:lnTo>
                <a:lnTo>
                  <a:pt x="315831" y="99331"/>
                </a:lnTo>
                <a:lnTo>
                  <a:pt x="313486" y="103435"/>
                </a:lnTo>
                <a:lnTo>
                  <a:pt x="311186" y="107539"/>
                </a:lnTo>
                <a:lnTo>
                  <a:pt x="307916" y="110764"/>
                </a:lnTo>
                <a:lnTo>
                  <a:pt x="299482" y="115454"/>
                </a:lnTo>
                <a:lnTo>
                  <a:pt x="294544" y="116627"/>
                </a:lnTo>
                <a:lnTo>
                  <a:pt x="339998" y="116627"/>
                </a:lnTo>
                <a:lnTo>
                  <a:pt x="342224" y="112466"/>
                </a:lnTo>
                <a:lnTo>
                  <a:pt x="344486" y="106073"/>
                </a:lnTo>
                <a:lnTo>
                  <a:pt x="345819" y="99331"/>
                </a:lnTo>
                <a:lnTo>
                  <a:pt x="346295" y="91867"/>
                </a:lnTo>
                <a:lnTo>
                  <a:pt x="346295" y="1894"/>
                </a:lnTo>
                <a:close/>
              </a:path>
              <a:path w="808355" h="142875">
                <a:moveTo>
                  <a:pt x="484615" y="0"/>
                </a:moveTo>
                <a:lnTo>
                  <a:pt x="476588" y="0"/>
                </a:lnTo>
                <a:lnTo>
                  <a:pt x="467683" y="524"/>
                </a:lnTo>
                <a:lnTo>
                  <a:pt x="430620" y="18603"/>
                </a:lnTo>
                <a:lnTo>
                  <a:pt x="412583" y="60258"/>
                </a:lnTo>
                <a:lnTo>
                  <a:pt x="412050" y="71166"/>
                </a:lnTo>
                <a:lnTo>
                  <a:pt x="412526" y="81043"/>
                </a:lnTo>
                <a:lnTo>
                  <a:pt x="425048" y="117138"/>
                </a:lnTo>
                <a:lnTo>
                  <a:pt x="459033" y="140236"/>
                </a:lnTo>
                <a:lnTo>
                  <a:pt x="476588" y="142333"/>
                </a:lnTo>
                <a:lnTo>
                  <a:pt x="485472" y="142333"/>
                </a:lnTo>
                <a:lnTo>
                  <a:pt x="523875" y="122738"/>
                </a:lnTo>
                <a:lnTo>
                  <a:pt x="528504" y="116424"/>
                </a:lnTo>
                <a:lnTo>
                  <a:pt x="470071" y="116424"/>
                </a:lnTo>
                <a:lnTo>
                  <a:pt x="463915" y="114710"/>
                </a:lnTo>
                <a:lnTo>
                  <a:pt x="453271" y="107855"/>
                </a:lnTo>
                <a:lnTo>
                  <a:pt x="449122" y="102781"/>
                </a:lnTo>
                <a:lnTo>
                  <a:pt x="443214" y="89341"/>
                </a:lnTo>
                <a:lnTo>
                  <a:pt x="441748" y="81043"/>
                </a:lnTo>
                <a:lnTo>
                  <a:pt x="441748" y="61560"/>
                </a:lnTo>
                <a:lnTo>
                  <a:pt x="463847" y="27691"/>
                </a:lnTo>
                <a:lnTo>
                  <a:pt x="470093" y="25909"/>
                </a:lnTo>
                <a:lnTo>
                  <a:pt x="528565" y="25909"/>
                </a:lnTo>
                <a:lnTo>
                  <a:pt x="526896" y="22797"/>
                </a:lnTo>
                <a:lnTo>
                  <a:pt x="522567" y="17543"/>
                </a:lnTo>
                <a:lnTo>
                  <a:pt x="511923" y="8929"/>
                </a:lnTo>
                <a:lnTo>
                  <a:pt x="505812" y="5637"/>
                </a:lnTo>
                <a:lnTo>
                  <a:pt x="492057" y="1127"/>
                </a:lnTo>
                <a:lnTo>
                  <a:pt x="484615" y="0"/>
                </a:lnTo>
                <a:close/>
              </a:path>
              <a:path w="808355" h="142875">
                <a:moveTo>
                  <a:pt x="507098" y="93085"/>
                </a:moveTo>
                <a:lnTo>
                  <a:pt x="506421" y="96783"/>
                </a:lnTo>
                <a:lnTo>
                  <a:pt x="505203" y="100075"/>
                </a:lnTo>
                <a:lnTo>
                  <a:pt x="503554" y="102781"/>
                </a:lnTo>
                <a:lnTo>
                  <a:pt x="501811" y="105713"/>
                </a:lnTo>
                <a:lnTo>
                  <a:pt x="480985" y="116424"/>
                </a:lnTo>
                <a:lnTo>
                  <a:pt x="528504" y="116424"/>
                </a:lnTo>
                <a:lnTo>
                  <a:pt x="533974" y="105848"/>
                </a:lnTo>
                <a:lnTo>
                  <a:pt x="534044" y="105713"/>
                </a:lnTo>
                <a:lnTo>
                  <a:pt x="535961" y="99579"/>
                </a:lnTo>
                <a:lnTo>
                  <a:pt x="536728" y="93220"/>
                </a:lnTo>
                <a:lnTo>
                  <a:pt x="507098" y="93085"/>
                </a:lnTo>
                <a:close/>
              </a:path>
              <a:path w="808355" h="142875">
                <a:moveTo>
                  <a:pt x="528565" y="25909"/>
                </a:moveTo>
                <a:lnTo>
                  <a:pt x="481233" y="25909"/>
                </a:lnTo>
                <a:lnTo>
                  <a:pt x="484909" y="26473"/>
                </a:lnTo>
                <a:lnTo>
                  <a:pt x="491719" y="28728"/>
                </a:lnTo>
                <a:lnTo>
                  <a:pt x="507098" y="50398"/>
                </a:lnTo>
                <a:lnTo>
                  <a:pt x="536728" y="50398"/>
                </a:lnTo>
                <a:lnTo>
                  <a:pt x="535874" y="43160"/>
                </a:lnTo>
                <a:lnTo>
                  <a:pt x="535781" y="42370"/>
                </a:lnTo>
                <a:lnTo>
                  <a:pt x="533616" y="35245"/>
                </a:lnTo>
                <a:lnTo>
                  <a:pt x="530234" y="29021"/>
                </a:lnTo>
                <a:lnTo>
                  <a:pt x="528565" y="25909"/>
                </a:lnTo>
                <a:close/>
              </a:path>
              <a:path w="808355" h="142875">
                <a:moveTo>
                  <a:pt x="642712" y="56216"/>
                </a:moveTo>
                <a:lnTo>
                  <a:pt x="606012" y="56216"/>
                </a:lnTo>
                <a:lnTo>
                  <a:pt x="609800" y="57389"/>
                </a:lnTo>
                <a:lnTo>
                  <a:pt x="612461" y="59734"/>
                </a:lnTo>
                <a:lnTo>
                  <a:pt x="615167" y="62079"/>
                </a:lnTo>
                <a:lnTo>
                  <a:pt x="616520" y="65394"/>
                </a:lnTo>
                <a:lnTo>
                  <a:pt x="616520" y="72294"/>
                </a:lnTo>
                <a:lnTo>
                  <a:pt x="586213" y="79916"/>
                </a:lnTo>
                <a:lnTo>
                  <a:pt x="581297" y="80773"/>
                </a:lnTo>
                <a:lnTo>
                  <a:pt x="552327" y="118295"/>
                </a:lnTo>
                <a:lnTo>
                  <a:pt x="553809" y="124000"/>
                </a:lnTo>
                <a:lnTo>
                  <a:pt x="580192" y="142401"/>
                </a:lnTo>
                <a:lnTo>
                  <a:pt x="591963" y="142401"/>
                </a:lnTo>
                <a:lnTo>
                  <a:pt x="617196" y="126030"/>
                </a:lnTo>
                <a:lnTo>
                  <a:pt x="645339" y="126030"/>
                </a:lnTo>
                <a:lnTo>
                  <a:pt x="645339" y="122512"/>
                </a:lnTo>
                <a:lnTo>
                  <a:pt x="590656" y="122512"/>
                </a:lnTo>
                <a:lnTo>
                  <a:pt x="587002" y="121497"/>
                </a:lnTo>
                <a:lnTo>
                  <a:pt x="584116" y="119468"/>
                </a:lnTo>
                <a:lnTo>
                  <a:pt x="581275" y="117393"/>
                </a:lnTo>
                <a:lnTo>
                  <a:pt x="579854" y="114394"/>
                </a:lnTo>
                <a:lnTo>
                  <a:pt x="579854" y="107765"/>
                </a:lnTo>
                <a:lnTo>
                  <a:pt x="580511" y="105645"/>
                </a:lnTo>
                <a:lnTo>
                  <a:pt x="580553" y="105510"/>
                </a:lnTo>
                <a:lnTo>
                  <a:pt x="581951" y="103706"/>
                </a:lnTo>
                <a:lnTo>
                  <a:pt x="583349" y="101857"/>
                </a:lnTo>
                <a:lnTo>
                  <a:pt x="585311" y="100391"/>
                </a:lnTo>
                <a:lnTo>
                  <a:pt x="590362" y="98226"/>
                </a:lnTo>
                <a:lnTo>
                  <a:pt x="593316" y="97437"/>
                </a:lnTo>
                <a:lnTo>
                  <a:pt x="601975" y="96197"/>
                </a:lnTo>
                <a:lnTo>
                  <a:pt x="603915" y="95881"/>
                </a:lnTo>
                <a:lnTo>
                  <a:pt x="616723" y="92273"/>
                </a:lnTo>
                <a:lnTo>
                  <a:pt x="645339" y="92273"/>
                </a:lnTo>
                <a:lnTo>
                  <a:pt x="645339" y="64176"/>
                </a:lnTo>
                <a:lnTo>
                  <a:pt x="644143" y="58877"/>
                </a:lnTo>
                <a:lnTo>
                  <a:pt x="642712" y="56216"/>
                </a:lnTo>
                <a:close/>
              </a:path>
              <a:path w="808355" h="142875">
                <a:moveTo>
                  <a:pt x="645339" y="126030"/>
                </a:moveTo>
                <a:lnTo>
                  <a:pt x="618008" y="126030"/>
                </a:lnTo>
                <a:lnTo>
                  <a:pt x="618008" y="140439"/>
                </a:lnTo>
                <a:lnTo>
                  <a:pt x="645339" y="140439"/>
                </a:lnTo>
                <a:lnTo>
                  <a:pt x="645339" y="126030"/>
                </a:lnTo>
                <a:close/>
              </a:path>
              <a:path w="808355" h="142875">
                <a:moveTo>
                  <a:pt x="645339" y="92273"/>
                </a:moveTo>
                <a:lnTo>
                  <a:pt x="616723" y="92273"/>
                </a:lnTo>
                <a:lnTo>
                  <a:pt x="616723" y="106953"/>
                </a:lnTo>
                <a:lnTo>
                  <a:pt x="615798" y="110223"/>
                </a:lnTo>
                <a:lnTo>
                  <a:pt x="599315" y="122512"/>
                </a:lnTo>
                <a:lnTo>
                  <a:pt x="645339" y="122512"/>
                </a:lnTo>
                <a:lnTo>
                  <a:pt x="645339" y="92273"/>
                </a:lnTo>
                <a:close/>
              </a:path>
              <a:path w="808355" h="142875">
                <a:moveTo>
                  <a:pt x="607004" y="35177"/>
                </a:moveTo>
                <a:lnTo>
                  <a:pt x="592933" y="35177"/>
                </a:lnTo>
                <a:lnTo>
                  <a:pt x="585627" y="36440"/>
                </a:lnTo>
                <a:lnTo>
                  <a:pt x="573044" y="41446"/>
                </a:lnTo>
                <a:lnTo>
                  <a:pt x="567925" y="45009"/>
                </a:lnTo>
                <a:lnTo>
                  <a:pt x="563957" y="49654"/>
                </a:lnTo>
                <a:lnTo>
                  <a:pt x="559988" y="54254"/>
                </a:lnTo>
                <a:lnTo>
                  <a:pt x="557322" y="59734"/>
                </a:lnTo>
                <a:lnTo>
                  <a:pt x="555974" y="66025"/>
                </a:lnTo>
                <a:lnTo>
                  <a:pt x="582628" y="68190"/>
                </a:lnTo>
                <a:lnTo>
                  <a:pt x="583620" y="64762"/>
                </a:lnTo>
                <a:lnTo>
                  <a:pt x="585537" y="62079"/>
                </a:lnTo>
                <a:lnTo>
                  <a:pt x="585649" y="61921"/>
                </a:lnTo>
                <a:lnTo>
                  <a:pt x="588624" y="59734"/>
                </a:lnTo>
                <a:lnTo>
                  <a:pt x="591753" y="57389"/>
                </a:lnTo>
                <a:lnTo>
                  <a:pt x="595910" y="56216"/>
                </a:lnTo>
                <a:lnTo>
                  <a:pt x="642712" y="56216"/>
                </a:lnTo>
                <a:lnTo>
                  <a:pt x="639363" y="49992"/>
                </a:lnTo>
                <a:lnTo>
                  <a:pt x="636093" y="46339"/>
                </a:lnTo>
                <a:lnTo>
                  <a:pt x="627840" y="40657"/>
                </a:lnTo>
                <a:lnTo>
                  <a:pt x="623127" y="38560"/>
                </a:lnTo>
                <a:lnTo>
                  <a:pt x="612529" y="35854"/>
                </a:lnTo>
                <a:lnTo>
                  <a:pt x="607004" y="35177"/>
                </a:lnTo>
                <a:close/>
              </a:path>
              <a:path w="808355" h="142875">
                <a:moveTo>
                  <a:pt x="695636" y="36530"/>
                </a:moveTo>
                <a:lnTo>
                  <a:pt x="667697" y="36530"/>
                </a:lnTo>
                <a:lnTo>
                  <a:pt x="667697" y="140439"/>
                </a:lnTo>
                <a:lnTo>
                  <a:pt x="696515" y="140439"/>
                </a:lnTo>
                <a:lnTo>
                  <a:pt x="696515" y="77413"/>
                </a:lnTo>
                <a:lnTo>
                  <a:pt x="697462" y="73669"/>
                </a:lnTo>
                <a:lnTo>
                  <a:pt x="714329" y="60072"/>
                </a:lnTo>
                <a:lnTo>
                  <a:pt x="730746" y="60072"/>
                </a:lnTo>
                <a:lnTo>
                  <a:pt x="730746" y="54660"/>
                </a:lnTo>
                <a:lnTo>
                  <a:pt x="695636" y="54660"/>
                </a:lnTo>
                <a:lnTo>
                  <a:pt x="695636" y="36530"/>
                </a:lnTo>
                <a:close/>
              </a:path>
              <a:path w="808355" h="142875">
                <a:moveTo>
                  <a:pt x="730746" y="60072"/>
                </a:moveTo>
                <a:lnTo>
                  <a:pt x="720553" y="60072"/>
                </a:lnTo>
                <a:lnTo>
                  <a:pt x="722740" y="60230"/>
                </a:lnTo>
                <a:lnTo>
                  <a:pt x="727521" y="60861"/>
                </a:lnTo>
                <a:lnTo>
                  <a:pt x="729393" y="61222"/>
                </a:lnTo>
                <a:lnTo>
                  <a:pt x="730746" y="61628"/>
                </a:lnTo>
                <a:lnTo>
                  <a:pt x="730746" y="60072"/>
                </a:lnTo>
                <a:close/>
              </a:path>
              <a:path w="808355" h="142875">
                <a:moveTo>
                  <a:pt x="724680" y="35132"/>
                </a:moveTo>
                <a:lnTo>
                  <a:pt x="715585" y="35132"/>
                </a:lnTo>
                <a:lnTo>
                  <a:pt x="710721" y="36710"/>
                </a:lnTo>
                <a:lnTo>
                  <a:pt x="706257" y="40048"/>
                </a:lnTo>
                <a:lnTo>
                  <a:pt x="701792" y="43340"/>
                </a:lnTo>
                <a:lnTo>
                  <a:pt x="698612" y="48211"/>
                </a:lnTo>
                <a:lnTo>
                  <a:pt x="696718" y="54660"/>
                </a:lnTo>
                <a:lnTo>
                  <a:pt x="730746" y="54660"/>
                </a:lnTo>
                <a:lnTo>
                  <a:pt x="730746" y="36057"/>
                </a:lnTo>
                <a:lnTo>
                  <a:pt x="729483" y="35741"/>
                </a:lnTo>
                <a:lnTo>
                  <a:pt x="728017" y="35493"/>
                </a:lnTo>
                <a:lnTo>
                  <a:pt x="724680" y="35132"/>
                </a:lnTo>
                <a:close/>
              </a:path>
              <a:path w="808355" h="142875">
                <a:moveTo>
                  <a:pt x="786573" y="11635"/>
                </a:moveTo>
                <a:lnTo>
                  <a:pt x="757754" y="11635"/>
                </a:lnTo>
                <a:lnTo>
                  <a:pt x="757709" y="119107"/>
                </a:lnTo>
                <a:lnTo>
                  <a:pt x="785446" y="142130"/>
                </a:lnTo>
                <a:lnTo>
                  <a:pt x="796134" y="141724"/>
                </a:lnTo>
                <a:lnTo>
                  <a:pt x="799314" y="141341"/>
                </a:lnTo>
                <a:lnTo>
                  <a:pt x="801929" y="140710"/>
                </a:lnTo>
                <a:lnTo>
                  <a:pt x="804545" y="140123"/>
                </a:lnTo>
                <a:lnTo>
                  <a:pt x="806575" y="139605"/>
                </a:lnTo>
                <a:lnTo>
                  <a:pt x="808018" y="139154"/>
                </a:lnTo>
                <a:lnTo>
                  <a:pt x="803781" y="119107"/>
                </a:lnTo>
                <a:lnTo>
                  <a:pt x="803685" y="118656"/>
                </a:lnTo>
                <a:lnTo>
                  <a:pt x="794375" y="118656"/>
                </a:lnTo>
                <a:lnTo>
                  <a:pt x="792661" y="118363"/>
                </a:lnTo>
                <a:lnTo>
                  <a:pt x="789730" y="117190"/>
                </a:lnTo>
                <a:lnTo>
                  <a:pt x="788602" y="116176"/>
                </a:lnTo>
                <a:lnTo>
                  <a:pt x="786979" y="113244"/>
                </a:lnTo>
                <a:lnTo>
                  <a:pt x="786573" y="111170"/>
                </a:lnTo>
                <a:lnTo>
                  <a:pt x="786573" y="11635"/>
                </a:lnTo>
                <a:close/>
              </a:path>
              <a:path w="808355" h="142875">
                <a:moveTo>
                  <a:pt x="803485" y="117709"/>
                </a:moveTo>
                <a:lnTo>
                  <a:pt x="800103" y="118363"/>
                </a:lnTo>
                <a:lnTo>
                  <a:pt x="798344" y="118656"/>
                </a:lnTo>
                <a:lnTo>
                  <a:pt x="803685" y="118656"/>
                </a:lnTo>
                <a:lnTo>
                  <a:pt x="803485" y="117709"/>
                </a:lnTo>
                <a:close/>
              </a:path>
              <a:path w="808355" h="142875">
                <a:moveTo>
                  <a:pt x="757744" y="36530"/>
                </a:moveTo>
                <a:lnTo>
                  <a:pt x="743548" y="36530"/>
                </a:lnTo>
                <a:lnTo>
                  <a:pt x="743548" y="58178"/>
                </a:lnTo>
                <a:lnTo>
                  <a:pt x="757735" y="58178"/>
                </a:lnTo>
                <a:lnTo>
                  <a:pt x="757744" y="36530"/>
                </a:lnTo>
                <a:close/>
              </a:path>
              <a:path w="808355" h="142875">
                <a:moveTo>
                  <a:pt x="806124" y="36530"/>
                </a:moveTo>
                <a:lnTo>
                  <a:pt x="786573" y="36530"/>
                </a:lnTo>
                <a:lnTo>
                  <a:pt x="786573" y="58178"/>
                </a:lnTo>
                <a:lnTo>
                  <a:pt x="806124" y="58178"/>
                </a:lnTo>
                <a:lnTo>
                  <a:pt x="806124" y="3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30" name="object 30"/>
          <p:cNvSpPr/>
          <p:nvPr/>
        </p:nvSpPr>
        <p:spPr>
          <a:xfrm>
            <a:off x="4856603" y="0"/>
            <a:ext cx="2478795" cy="6858000"/>
          </a:xfrm>
          <a:custGeom>
            <a:avLst/>
            <a:gdLst/>
            <a:ahLst/>
            <a:cxnLst/>
            <a:rect l="l" t="t" r="r" b="b"/>
            <a:pathLst>
              <a:path w="4953000" h="137033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3639800"/>
                </a:lnTo>
                <a:lnTo>
                  <a:pt x="63500" y="136398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3703300"/>
                </a:lnTo>
                <a:lnTo>
                  <a:pt x="63500" y="13703300"/>
                </a:lnTo>
                <a:lnTo>
                  <a:pt x="4889500" y="13703300"/>
                </a:lnTo>
                <a:lnTo>
                  <a:pt x="4953000" y="137033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352878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6602" y="746816"/>
            <a:ext cx="2478795" cy="5364367"/>
            <a:chOff x="0" y="0"/>
            <a:chExt cx="4953000" cy="107188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889500" cy="10718800"/>
            </a:xfrm>
            <a:custGeom>
              <a:avLst/>
              <a:gdLst/>
              <a:ahLst/>
              <a:cxnLst/>
              <a:rect l="l" t="t" r="r" b="b"/>
              <a:pathLst>
                <a:path w="4889500" h="10718800">
                  <a:moveTo>
                    <a:pt x="0" y="10718800"/>
                  </a:moveTo>
                  <a:lnTo>
                    <a:pt x="4889500" y="10718800"/>
                  </a:lnTo>
                  <a:lnTo>
                    <a:pt x="4889500" y="0"/>
                  </a:lnTo>
                  <a:lnTo>
                    <a:pt x="0" y="0"/>
                  </a:lnTo>
                  <a:lnTo>
                    <a:pt x="0" y="107188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03400"/>
              <a:ext cx="4953000" cy="32639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9200" y="584200"/>
              <a:ext cx="2463800" cy="546100"/>
            </a:xfrm>
            <a:custGeom>
              <a:avLst/>
              <a:gdLst/>
              <a:ahLst/>
              <a:cxnLst/>
              <a:rect l="l" t="t" r="r" b="b"/>
              <a:pathLst>
                <a:path w="2463800" h="546100">
                  <a:moveTo>
                    <a:pt x="2336800" y="0"/>
                  </a:moveTo>
                  <a:lnTo>
                    <a:pt x="127000" y="0"/>
                  </a:lnTo>
                  <a:lnTo>
                    <a:pt x="77565" y="9980"/>
                  </a:lnTo>
                  <a:lnTo>
                    <a:pt x="37197" y="37197"/>
                  </a:lnTo>
                  <a:lnTo>
                    <a:pt x="9980" y="77565"/>
                  </a:lnTo>
                  <a:lnTo>
                    <a:pt x="0" y="127000"/>
                  </a:lnTo>
                  <a:lnTo>
                    <a:pt x="0" y="419100"/>
                  </a:lnTo>
                  <a:lnTo>
                    <a:pt x="9980" y="468534"/>
                  </a:lnTo>
                  <a:lnTo>
                    <a:pt x="37197" y="508902"/>
                  </a:lnTo>
                  <a:lnTo>
                    <a:pt x="77565" y="536119"/>
                  </a:lnTo>
                  <a:lnTo>
                    <a:pt x="127000" y="546100"/>
                  </a:lnTo>
                  <a:lnTo>
                    <a:pt x="2336800" y="546100"/>
                  </a:lnTo>
                  <a:lnTo>
                    <a:pt x="2386234" y="536119"/>
                  </a:lnTo>
                  <a:lnTo>
                    <a:pt x="2426602" y="508902"/>
                  </a:lnTo>
                  <a:lnTo>
                    <a:pt x="2453819" y="468534"/>
                  </a:lnTo>
                  <a:lnTo>
                    <a:pt x="2463800" y="419100"/>
                  </a:lnTo>
                  <a:lnTo>
                    <a:pt x="2463800" y="127000"/>
                  </a:lnTo>
                  <a:lnTo>
                    <a:pt x="2453819" y="77565"/>
                  </a:lnTo>
                  <a:lnTo>
                    <a:pt x="2426602" y="37197"/>
                  </a:lnTo>
                  <a:lnTo>
                    <a:pt x="2386234" y="9980"/>
                  </a:lnTo>
                  <a:lnTo>
                    <a:pt x="2336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4000" y="584200"/>
              <a:ext cx="571500" cy="508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" y="5651500"/>
              <a:ext cx="1473200" cy="381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100" y="5080000"/>
              <a:ext cx="4368800" cy="469900"/>
            </a:xfrm>
            <a:custGeom>
              <a:avLst/>
              <a:gdLst/>
              <a:ahLst/>
              <a:cxnLst/>
              <a:rect l="l" t="t" r="r" b="b"/>
              <a:pathLst>
                <a:path w="4368800" h="469900">
                  <a:moveTo>
                    <a:pt x="43053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06400"/>
                  </a:lnTo>
                  <a:lnTo>
                    <a:pt x="4990" y="431117"/>
                  </a:lnTo>
                  <a:lnTo>
                    <a:pt x="18598" y="451301"/>
                  </a:lnTo>
                  <a:lnTo>
                    <a:pt x="38782" y="464909"/>
                  </a:lnTo>
                  <a:lnTo>
                    <a:pt x="63500" y="469900"/>
                  </a:lnTo>
                  <a:lnTo>
                    <a:pt x="4305300" y="469900"/>
                  </a:lnTo>
                  <a:lnTo>
                    <a:pt x="4330017" y="464909"/>
                  </a:lnTo>
                  <a:lnTo>
                    <a:pt x="4350201" y="451301"/>
                  </a:lnTo>
                  <a:lnTo>
                    <a:pt x="4363809" y="431117"/>
                  </a:lnTo>
                  <a:lnTo>
                    <a:pt x="4368800" y="406400"/>
                  </a:lnTo>
                  <a:lnTo>
                    <a:pt x="4368800" y="63500"/>
                  </a:lnTo>
                  <a:lnTo>
                    <a:pt x="4363809" y="38782"/>
                  </a:lnTo>
                  <a:lnTo>
                    <a:pt x="4350201" y="18598"/>
                  </a:lnTo>
                  <a:lnTo>
                    <a:pt x="4330017" y="4990"/>
                  </a:lnTo>
                  <a:lnTo>
                    <a:pt x="43053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00" y="6591300"/>
              <a:ext cx="584200" cy="584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500" y="6591300"/>
              <a:ext cx="584200" cy="584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1800" y="6591300"/>
              <a:ext cx="584200" cy="584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00" y="6591300"/>
              <a:ext cx="584200" cy="584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4102" y="6142019"/>
              <a:ext cx="509270" cy="198120"/>
            </a:xfrm>
            <a:custGeom>
              <a:avLst/>
              <a:gdLst/>
              <a:ahLst/>
              <a:cxnLst/>
              <a:rect l="l" t="t" r="r" b="b"/>
              <a:pathLst>
                <a:path w="509270" h="198120">
                  <a:moveTo>
                    <a:pt x="37793" y="137282"/>
                  </a:moveTo>
                  <a:lnTo>
                    <a:pt x="0" y="137282"/>
                  </a:lnTo>
                  <a:lnTo>
                    <a:pt x="777" y="146873"/>
                  </a:lnTo>
                  <a:lnTo>
                    <a:pt x="20745" y="182539"/>
                  </a:lnTo>
                  <a:lnTo>
                    <a:pt x="63732" y="197473"/>
                  </a:lnTo>
                  <a:lnTo>
                    <a:pt x="74414" y="197896"/>
                  </a:lnTo>
                  <a:lnTo>
                    <a:pt x="85277" y="197473"/>
                  </a:lnTo>
                  <a:lnTo>
                    <a:pt x="127090" y="182900"/>
                  </a:lnTo>
                  <a:lnTo>
                    <a:pt x="141316" y="165154"/>
                  </a:lnTo>
                  <a:lnTo>
                    <a:pt x="67228" y="165154"/>
                  </a:lnTo>
                  <a:lnTo>
                    <a:pt x="61540" y="164191"/>
                  </a:lnTo>
                  <a:lnTo>
                    <a:pt x="61342" y="164191"/>
                  </a:lnTo>
                  <a:lnTo>
                    <a:pt x="55833" y="162087"/>
                  </a:lnTo>
                  <a:lnTo>
                    <a:pt x="37860" y="138274"/>
                  </a:lnTo>
                  <a:lnTo>
                    <a:pt x="37793" y="137282"/>
                  </a:lnTo>
                  <a:close/>
                </a:path>
                <a:path w="509270" h="198120">
                  <a:moveTo>
                    <a:pt x="74865" y="8027"/>
                  </a:moveTo>
                  <a:lnTo>
                    <a:pt x="31270" y="18924"/>
                  </a:lnTo>
                  <a:lnTo>
                    <a:pt x="5428" y="55675"/>
                  </a:lnTo>
                  <a:lnTo>
                    <a:pt x="5395" y="55827"/>
                  </a:lnTo>
                  <a:lnTo>
                    <a:pt x="4888" y="63680"/>
                  </a:lnTo>
                  <a:lnTo>
                    <a:pt x="4928" y="64642"/>
                  </a:lnTo>
                  <a:lnTo>
                    <a:pt x="5576" y="72459"/>
                  </a:lnTo>
                  <a:lnTo>
                    <a:pt x="5676" y="73664"/>
                  </a:lnTo>
                  <a:lnTo>
                    <a:pt x="34298" y="106998"/>
                  </a:lnTo>
                  <a:lnTo>
                    <a:pt x="75316" y="119333"/>
                  </a:lnTo>
                  <a:lnTo>
                    <a:pt x="82050" y="120956"/>
                  </a:lnTo>
                  <a:lnTo>
                    <a:pt x="87733" y="122760"/>
                  </a:lnTo>
                  <a:lnTo>
                    <a:pt x="97053" y="126729"/>
                  </a:lnTo>
                  <a:lnTo>
                    <a:pt x="100601" y="129134"/>
                  </a:lnTo>
                  <a:lnTo>
                    <a:pt x="103007" y="131960"/>
                  </a:lnTo>
                  <a:lnTo>
                    <a:pt x="105483" y="134817"/>
                  </a:lnTo>
                  <a:lnTo>
                    <a:pt x="106705" y="138274"/>
                  </a:lnTo>
                  <a:lnTo>
                    <a:pt x="106705" y="146873"/>
                  </a:lnTo>
                  <a:lnTo>
                    <a:pt x="80577" y="165154"/>
                  </a:lnTo>
                  <a:lnTo>
                    <a:pt x="141316" y="165154"/>
                  </a:lnTo>
                  <a:lnTo>
                    <a:pt x="143912" y="158344"/>
                  </a:lnTo>
                  <a:lnTo>
                    <a:pt x="145525" y="150812"/>
                  </a:lnTo>
                  <a:lnTo>
                    <a:pt x="146054" y="143476"/>
                  </a:lnTo>
                  <a:lnTo>
                    <a:pt x="146062" y="134817"/>
                  </a:lnTo>
                  <a:lnTo>
                    <a:pt x="144648" y="127992"/>
                  </a:lnTo>
                  <a:lnTo>
                    <a:pt x="141882" y="122039"/>
                  </a:lnTo>
                  <a:lnTo>
                    <a:pt x="139176" y="116085"/>
                  </a:lnTo>
                  <a:lnTo>
                    <a:pt x="106194" y="92423"/>
                  </a:lnTo>
                  <a:lnTo>
                    <a:pt x="90740" y="88214"/>
                  </a:lnTo>
                  <a:lnTo>
                    <a:pt x="74143" y="84245"/>
                  </a:lnTo>
                  <a:lnTo>
                    <a:pt x="44798" y="64642"/>
                  </a:lnTo>
                  <a:lnTo>
                    <a:pt x="44919" y="57366"/>
                  </a:lnTo>
                  <a:lnTo>
                    <a:pt x="58448" y="43385"/>
                  </a:lnTo>
                  <a:lnTo>
                    <a:pt x="62838" y="41581"/>
                  </a:lnTo>
                  <a:lnTo>
                    <a:pt x="68220" y="40679"/>
                  </a:lnTo>
                  <a:lnTo>
                    <a:pt x="138249" y="40679"/>
                  </a:lnTo>
                  <a:lnTo>
                    <a:pt x="134757" y="34636"/>
                  </a:lnTo>
                  <a:lnTo>
                    <a:pt x="102770" y="11985"/>
                  </a:lnTo>
                  <a:lnTo>
                    <a:pt x="84820" y="8467"/>
                  </a:lnTo>
                  <a:lnTo>
                    <a:pt x="74865" y="8027"/>
                  </a:lnTo>
                  <a:close/>
                </a:path>
                <a:path w="509270" h="198120">
                  <a:moveTo>
                    <a:pt x="138249" y="40679"/>
                  </a:moveTo>
                  <a:lnTo>
                    <a:pt x="83975" y="40679"/>
                  </a:lnTo>
                  <a:lnTo>
                    <a:pt x="91401" y="42694"/>
                  </a:lnTo>
                  <a:lnTo>
                    <a:pt x="102345" y="50751"/>
                  </a:lnTo>
                  <a:lnTo>
                    <a:pt x="105442" y="56404"/>
                  </a:lnTo>
                  <a:lnTo>
                    <a:pt x="106164" y="63680"/>
                  </a:lnTo>
                  <a:lnTo>
                    <a:pt x="143596" y="63680"/>
                  </a:lnTo>
                  <a:lnTo>
                    <a:pt x="138529" y="41170"/>
                  </a:lnTo>
                  <a:lnTo>
                    <a:pt x="138249" y="40679"/>
                  </a:lnTo>
                  <a:close/>
                </a:path>
                <a:path w="509270" h="198120">
                  <a:moveTo>
                    <a:pt x="210095" y="56735"/>
                  </a:moveTo>
                  <a:lnTo>
                    <a:pt x="171670" y="56735"/>
                  </a:lnTo>
                  <a:lnTo>
                    <a:pt x="171670" y="195280"/>
                  </a:lnTo>
                  <a:lnTo>
                    <a:pt x="210095" y="195280"/>
                  </a:lnTo>
                  <a:lnTo>
                    <a:pt x="210095" y="56735"/>
                  </a:lnTo>
                  <a:close/>
                </a:path>
                <a:path w="509270" h="198120">
                  <a:moveTo>
                    <a:pt x="196686" y="0"/>
                  </a:moveTo>
                  <a:lnTo>
                    <a:pt x="185260" y="0"/>
                  </a:lnTo>
                  <a:lnTo>
                    <a:pt x="180360" y="1924"/>
                  </a:lnTo>
                  <a:lnTo>
                    <a:pt x="172242" y="9561"/>
                  </a:lnTo>
                  <a:lnTo>
                    <a:pt x="170227" y="14101"/>
                  </a:lnTo>
                  <a:lnTo>
                    <a:pt x="170227" y="24744"/>
                  </a:lnTo>
                  <a:lnTo>
                    <a:pt x="172242" y="29344"/>
                  </a:lnTo>
                  <a:lnTo>
                    <a:pt x="176271" y="33193"/>
                  </a:lnTo>
                  <a:lnTo>
                    <a:pt x="180360" y="36981"/>
                  </a:lnTo>
                  <a:lnTo>
                    <a:pt x="185260" y="38875"/>
                  </a:lnTo>
                  <a:lnTo>
                    <a:pt x="196686" y="38875"/>
                  </a:lnTo>
                  <a:lnTo>
                    <a:pt x="201556" y="36981"/>
                  </a:lnTo>
                  <a:lnTo>
                    <a:pt x="209674" y="29344"/>
                  </a:lnTo>
                  <a:lnTo>
                    <a:pt x="211719" y="24744"/>
                  </a:lnTo>
                  <a:lnTo>
                    <a:pt x="211719" y="14101"/>
                  </a:lnTo>
                  <a:lnTo>
                    <a:pt x="209674" y="9561"/>
                  </a:lnTo>
                  <a:lnTo>
                    <a:pt x="205585" y="5772"/>
                  </a:lnTo>
                  <a:lnTo>
                    <a:pt x="201556" y="1924"/>
                  </a:lnTo>
                  <a:lnTo>
                    <a:pt x="196686" y="0"/>
                  </a:lnTo>
                  <a:close/>
                </a:path>
                <a:path w="509270" h="198120">
                  <a:moveTo>
                    <a:pt x="354256" y="56735"/>
                  </a:moveTo>
                  <a:lnTo>
                    <a:pt x="242499" y="56735"/>
                  </a:lnTo>
                  <a:lnTo>
                    <a:pt x="242499" y="87402"/>
                  </a:lnTo>
                  <a:lnTo>
                    <a:pt x="307984" y="87402"/>
                  </a:lnTo>
                  <a:lnTo>
                    <a:pt x="307984" y="88394"/>
                  </a:lnTo>
                  <a:lnTo>
                    <a:pt x="240154" y="172370"/>
                  </a:lnTo>
                  <a:lnTo>
                    <a:pt x="240154" y="195280"/>
                  </a:lnTo>
                  <a:lnTo>
                    <a:pt x="356601" y="195280"/>
                  </a:lnTo>
                  <a:lnTo>
                    <a:pt x="356601" y="164612"/>
                  </a:lnTo>
                  <a:lnTo>
                    <a:pt x="290575" y="164612"/>
                  </a:lnTo>
                  <a:lnTo>
                    <a:pt x="290575" y="163620"/>
                  </a:lnTo>
                  <a:lnTo>
                    <a:pt x="354256" y="81720"/>
                  </a:lnTo>
                  <a:lnTo>
                    <a:pt x="354256" y="56735"/>
                  </a:lnTo>
                  <a:close/>
                </a:path>
                <a:path w="509270" h="198120">
                  <a:moveTo>
                    <a:pt x="443620" y="54931"/>
                  </a:moveTo>
                  <a:lnTo>
                    <a:pt x="400973" y="68906"/>
                  </a:lnTo>
                  <a:lnTo>
                    <a:pt x="378496" y="106569"/>
                  </a:lnTo>
                  <a:lnTo>
                    <a:pt x="376422" y="126639"/>
                  </a:lnTo>
                  <a:lnTo>
                    <a:pt x="376872" y="135839"/>
                  </a:lnTo>
                  <a:lnTo>
                    <a:pt x="376941" y="137231"/>
                  </a:lnTo>
                  <a:lnTo>
                    <a:pt x="394777" y="178774"/>
                  </a:lnTo>
                  <a:lnTo>
                    <a:pt x="434837" y="197445"/>
                  </a:lnTo>
                  <a:lnTo>
                    <a:pt x="445153" y="197986"/>
                  </a:lnTo>
                  <a:lnTo>
                    <a:pt x="453469" y="197659"/>
                  </a:lnTo>
                  <a:lnTo>
                    <a:pt x="492384" y="182438"/>
                  </a:lnTo>
                  <a:lnTo>
                    <a:pt x="503563" y="169303"/>
                  </a:lnTo>
                  <a:lnTo>
                    <a:pt x="439351" y="169303"/>
                  </a:lnTo>
                  <a:lnTo>
                    <a:pt x="433788" y="167950"/>
                  </a:lnTo>
                  <a:lnTo>
                    <a:pt x="414396" y="142784"/>
                  </a:lnTo>
                  <a:lnTo>
                    <a:pt x="414408" y="135839"/>
                  </a:lnTo>
                  <a:lnTo>
                    <a:pt x="391756" y="135839"/>
                  </a:lnTo>
                  <a:lnTo>
                    <a:pt x="391756" y="112026"/>
                  </a:lnTo>
                  <a:lnTo>
                    <a:pt x="414449" y="112026"/>
                  </a:lnTo>
                  <a:lnTo>
                    <a:pt x="414456" y="107817"/>
                  </a:lnTo>
                  <a:lnTo>
                    <a:pt x="415749" y="102856"/>
                  </a:lnTo>
                  <a:lnTo>
                    <a:pt x="418274" y="98406"/>
                  </a:lnTo>
                  <a:lnTo>
                    <a:pt x="420800" y="93897"/>
                  </a:lnTo>
                  <a:lnTo>
                    <a:pt x="424287" y="90319"/>
                  </a:lnTo>
                  <a:lnTo>
                    <a:pt x="433247" y="84967"/>
                  </a:lnTo>
                  <a:lnTo>
                    <a:pt x="438419" y="83614"/>
                  </a:lnTo>
                  <a:lnTo>
                    <a:pt x="498559" y="83614"/>
                  </a:lnTo>
                  <a:lnTo>
                    <a:pt x="497830" y="82306"/>
                  </a:lnTo>
                  <a:lnTo>
                    <a:pt x="463120" y="57417"/>
                  </a:lnTo>
                  <a:lnTo>
                    <a:pt x="450357" y="55207"/>
                  </a:lnTo>
                  <a:lnTo>
                    <a:pt x="443620" y="54931"/>
                  </a:lnTo>
                  <a:close/>
                </a:path>
                <a:path w="509270" h="198120">
                  <a:moveTo>
                    <a:pt x="472394" y="153247"/>
                  </a:moveTo>
                  <a:lnTo>
                    <a:pt x="450054" y="169303"/>
                  </a:lnTo>
                  <a:lnTo>
                    <a:pt x="503563" y="169303"/>
                  </a:lnTo>
                  <a:lnTo>
                    <a:pt x="506128" y="164131"/>
                  </a:lnTo>
                  <a:lnTo>
                    <a:pt x="507932" y="155593"/>
                  </a:lnTo>
                  <a:lnTo>
                    <a:pt x="472394" y="153247"/>
                  </a:lnTo>
                  <a:close/>
                </a:path>
                <a:path w="509270" h="198120">
                  <a:moveTo>
                    <a:pt x="414449" y="112026"/>
                  </a:moveTo>
                  <a:lnTo>
                    <a:pt x="391756" y="112026"/>
                  </a:lnTo>
                  <a:lnTo>
                    <a:pt x="391756" y="135839"/>
                  </a:lnTo>
                  <a:lnTo>
                    <a:pt x="414408" y="135839"/>
                  </a:lnTo>
                  <a:lnTo>
                    <a:pt x="414449" y="112026"/>
                  </a:lnTo>
                  <a:close/>
                </a:path>
                <a:path w="509270" h="198120">
                  <a:moveTo>
                    <a:pt x="498559" y="83614"/>
                  </a:moveTo>
                  <a:lnTo>
                    <a:pt x="449844" y="83614"/>
                  </a:lnTo>
                  <a:lnTo>
                    <a:pt x="455223" y="84967"/>
                  </a:lnTo>
                  <a:lnTo>
                    <a:pt x="454950" y="84967"/>
                  </a:lnTo>
                  <a:lnTo>
                    <a:pt x="458954" y="87312"/>
                  </a:lnTo>
                  <a:lnTo>
                    <a:pt x="463223" y="89717"/>
                  </a:lnTo>
                  <a:lnTo>
                    <a:pt x="466561" y="93055"/>
                  </a:lnTo>
                  <a:lnTo>
                    <a:pt x="471371" y="101593"/>
                  </a:lnTo>
                  <a:lnTo>
                    <a:pt x="472574" y="106569"/>
                  </a:lnTo>
                  <a:lnTo>
                    <a:pt x="472574" y="112026"/>
                  </a:lnTo>
                  <a:lnTo>
                    <a:pt x="414449" y="112026"/>
                  </a:lnTo>
                  <a:lnTo>
                    <a:pt x="414408" y="135839"/>
                  </a:lnTo>
                  <a:lnTo>
                    <a:pt x="508744" y="135839"/>
                  </a:lnTo>
                  <a:lnTo>
                    <a:pt x="508744" y="125286"/>
                  </a:lnTo>
                  <a:lnTo>
                    <a:pt x="501054" y="88090"/>
                  </a:lnTo>
                  <a:lnTo>
                    <a:pt x="498559" y="83614"/>
                  </a:lnTo>
                  <a:close/>
                </a:path>
              </a:pathLst>
            </a:custGeom>
            <a:solidFill>
              <a:srgbClr val="E9E8E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200" y="7937500"/>
              <a:ext cx="4445000" cy="495300"/>
            </a:xfrm>
            <a:custGeom>
              <a:avLst/>
              <a:gdLst/>
              <a:ahLst/>
              <a:cxnLst/>
              <a:rect l="l" t="t" r="r" b="b"/>
              <a:pathLst>
                <a:path w="4445000" h="495300">
                  <a:moveTo>
                    <a:pt x="444500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4445000" y="495300"/>
                  </a:lnTo>
                  <a:lnTo>
                    <a:pt x="4445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040" y="8093652"/>
              <a:ext cx="3756983" cy="2208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7002" y="765247"/>
              <a:ext cx="845636" cy="18995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4000" y="9283700"/>
              <a:ext cx="4394200" cy="495300"/>
            </a:xfrm>
            <a:custGeom>
              <a:avLst/>
              <a:gdLst/>
              <a:ahLst/>
              <a:cxnLst/>
              <a:rect l="l" t="t" r="r" b="b"/>
              <a:pathLst>
                <a:path w="4394200" h="495300">
                  <a:moveTo>
                    <a:pt x="439420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4394200" y="495300"/>
                  </a:lnTo>
                  <a:lnTo>
                    <a:pt x="43942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5400" y="9969500"/>
              <a:ext cx="2082800" cy="495300"/>
            </a:xfrm>
            <a:custGeom>
              <a:avLst/>
              <a:gdLst/>
              <a:ahLst/>
              <a:cxnLst/>
              <a:rect l="l" t="t" r="r" b="b"/>
              <a:pathLst>
                <a:path w="2082800" h="495300">
                  <a:moveTo>
                    <a:pt x="208280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2082800" y="495300"/>
                  </a:lnTo>
                  <a:lnTo>
                    <a:pt x="20828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14844" y="10202718"/>
              <a:ext cx="363855" cy="189865"/>
            </a:xfrm>
            <a:custGeom>
              <a:avLst/>
              <a:gdLst/>
              <a:ahLst/>
              <a:cxnLst/>
              <a:rect l="l" t="t" r="r" b="b"/>
              <a:pathLst>
                <a:path w="363854" h="189865">
                  <a:moveTo>
                    <a:pt x="59170" y="0"/>
                  </a:moveTo>
                  <a:lnTo>
                    <a:pt x="0" y="0"/>
                  </a:lnTo>
                  <a:lnTo>
                    <a:pt x="0" y="147781"/>
                  </a:lnTo>
                  <a:lnTo>
                    <a:pt x="63139" y="147781"/>
                  </a:lnTo>
                  <a:lnTo>
                    <a:pt x="71108" y="147448"/>
                  </a:lnTo>
                  <a:lnTo>
                    <a:pt x="111774" y="122237"/>
                  </a:lnTo>
                  <a:lnTo>
                    <a:pt x="31244" y="122237"/>
                  </a:lnTo>
                  <a:lnTo>
                    <a:pt x="31244" y="82982"/>
                  </a:lnTo>
                  <a:lnTo>
                    <a:pt x="106408" y="82982"/>
                  </a:lnTo>
                  <a:lnTo>
                    <a:pt x="102297" y="78773"/>
                  </a:lnTo>
                  <a:lnTo>
                    <a:pt x="92435" y="72904"/>
                  </a:lnTo>
                  <a:lnTo>
                    <a:pt x="87168" y="71317"/>
                  </a:lnTo>
                  <a:lnTo>
                    <a:pt x="81539" y="71076"/>
                  </a:lnTo>
                  <a:lnTo>
                    <a:pt x="81539" y="69633"/>
                  </a:lnTo>
                  <a:lnTo>
                    <a:pt x="86687" y="68478"/>
                  </a:lnTo>
                  <a:lnTo>
                    <a:pt x="91257" y="66530"/>
                  </a:lnTo>
                  <a:lnTo>
                    <a:pt x="98068" y="61840"/>
                  </a:lnTo>
                  <a:lnTo>
                    <a:pt x="31244" y="61840"/>
                  </a:lnTo>
                  <a:lnTo>
                    <a:pt x="31244" y="25255"/>
                  </a:lnTo>
                  <a:lnTo>
                    <a:pt x="106780" y="25255"/>
                  </a:lnTo>
                  <a:lnTo>
                    <a:pt x="106410" y="23932"/>
                  </a:lnTo>
                  <a:lnTo>
                    <a:pt x="102754" y="18256"/>
                  </a:lnTo>
                  <a:lnTo>
                    <a:pt x="99098" y="12531"/>
                  </a:lnTo>
                  <a:lnTo>
                    <a:pt x="66986" y="302"/>
                  </a:lnTo>
                  <a:lnTo>
                    <a:pt x="59170" y="0"/>
                  </a:lnTo>
                  <a:close/>
                </a:path>
                <a:path w="363854" h="189865">
                  <a:moveTo>
                    <a:pt x="106370" y="82982"/>
                  </a:moveTo>
                  <a:lnTo>
                    <a:pt x="62441" y="82982"/>
                  </a:lnTo>
                  <a:lnTo>
                    <a:pt x="66747" y="83872"/>
                  </a:lnTo>
                  <a:lnTo>
                    <a:pt x="74011" y="87432"/>
                  </a:lnTo>
                  <a:lnTo>
                    <a:pt x="76825" y="89886"/>
                  </a:lnTo>
                  <a:lnTo>
                    <a:pt x="80770" y="96139"/>
                  </a:lnTo>
                  <a:lnTo>
                    <a:pt x="81756" y="99747"/>
                  </a:lnTo>
                  <a:lnTo>
                    <a:pt x="81756" y="109417"/>
                  </a:lnTo>
                  <a:lnTo>
                    <a:pt x="79759" y="113891"/>
                  </a:lnTo>
                  <a:lnTo>
                    <a:pt x="75767" y="117258"/>
                  </a:lnTo>
                  <a:lnTo>
                    <a:pt x="71774" y="120577"/>
                  </a:lnTo>
                  <a:lnTo>
                    <a:pt x="65424" y="122237"/>
                  </a:lnTo>
                  <a:lnTo>
                    <a:pt x="111774" y="122237"/>
                  </a:lnTo>
                  <a:lnTo>
                    <a:pt x="112063" y="121780"/>
                  </a:lnTo>
                  <a:lnTo>
                    <a:pt x="114011" y="114781"/>
                  </a:lnTo>
                  <a:lnTo>
                    <a:pt x="114011" y="99747"/>
                  </a:lnTo>
                  <a:lnTo>
                    <a:pt x="112471" y="93421"/>
                  </a:lnTo>
                  <a:lnTo>
                    <a:pt x="106370" y="82982"/>
                  </a:lnTo>
                  <a:close/>
                </a:path>
                <a:path w="363854" h="189865">
                  <a:moveTo>
                    <a:pt x="106780" y="25255"/>
                  </a:moveTo>
                  <a:lnTo>
                    <a:pt x="61912" y="25255"/>
                  </a:lnTo>
                  <a:lnTo>
                    <a:pt x="67252" y="26891"/>
                  </a:lnTo>
                  <a:lnTo>
                    <a:pt x="71004" y="30162"/>
                  </a:lnTo>
                  <a:lnTo>
                    <a:pt x="74804" y="33433"/>
                  </a:lnTo>
                  <a:lnTo>
                    <a:pt x="76705" y="37739"/>
                  </a:lnTo>
                  <a:lnTo>
                    <a:pt x="76705" y="46975"/>
                  </a:lnTo>
                  <a:lnTo>
                    <a:pt x="75718" y="50318"/>
                  </a:lnTo>
                  <a:lnTo>
                    <a:pt x="73746" y="53109"/>
                  </a:lnTo>
                  <a:lnTo>
                    <a:pt x="71822" y="55899"/>
                  </a:lnTo>
                  <a:lnTo>
                    <a:pt x="69176" y="58064"/>
                  </a:lnTo>
                  <a:lnTo>
                    <a:pt x="62489" y="61094"/>
                  </a:lnTo>
                  <a:lnTo>
                    <a:pt x="58689" y="61840"/>
                  </a:lnTo>
                  <a:lnTo>
                    <a:pt x="98068" y="61840"/>
                  </a:lnTo>
                  <a:lnTo>
                    <a:pt x="99151" y="61094"/>
                  </a:lnTo>
                  <a:lnTo>
                    <a:pt x="102465" y="57438"/>
                  </a:lnTo>
                  <a:lnTo>
                    <a:pt x="107084" y="48731"/>
                  </a:lnTo>
                  <a:lnTo>
                    <a:pt x="108238" y="43656"/>
                  </a:lnTo>
                  <a:lnTo>
                    <a:pt x="108151" y="30162"/>
                  </a:lnTo>
                  <a:lnTo>
                    <a:pt x="106780" y="25255"/>
                  </a:lnTo>
                  <a:close/>
                </a:path>
                <a:path w="363854" h="189865">
                  <a:moveTo>
                    <a:pt x="164504" y="36945"/>
                  </a:moveTo>
                  <a:lnTo>
                    <a:pt x="133764" y="36945"/>
                  </a:lnTo>
                  <a:lnTo>
                    <a:pt x="133869" y="116440"/>
                  </a:lnTo>
                  <a:lnTo>
                    <a:pt x="157360" y="147541"/>
                  </a:lnTo>
                  <a:lnTo>
                    <a:pt x="163879" y="149224"/>
                  </a:lnTo>
                  <a:lnTo>
                    <a:pt x="179609" y="149224"/>
                  </a:lnTo>
                  <a:lnTo>
                    <a:pt x="186657" y="147252"/>
                  </a:lnTo>
                  <a:lnTo>
                    <a:pt x="198251" y="139363"/>
                  </a:lnTo>
                  <a:lnTo>
                    <a:pt x="202412" y="134143"/>
                  </a:lnTo>
                  <a:lnTo>
                    <a:pt x="204913" y="127649"/>
                  </a:lnTo>
                  <a:lnTo>
                    <a:pt x="235581" y="127649"/>
                  </a:lnTo>
                  <a:lnTo>
                    <a:pt x="235581" y="123247"/>
                  </a:lnTo>
                  <a:lnTo>
                    <a:pt x="177878" y="123247"/>
                  </a:lnTo>
                  <a:lnTo>
                    <a:pt x="173235" y="121347"/>
                  </a:lnTo>
                  <a:lnTo>
                    <a:pt x="166308" y="113746"/>
                  </a:lnTo>
                  <a:lnTo>
                    <a:pt x="164552" y="108575"/>
                  </a:lnTo>
                  <a:lnTo>
                    <a:pt x="164504" y="36945"/>
                  </a:lnTo>
                  <a:close/>
                </a:path>
                <a:path w="363854" h="189865">
                  <a:moveTo>
                    <a:pt x="235581" y="127649"/>
                  </a:moveTo>
                  <a:lnTo>
                    <a:pt x="206068" y="127649"/>
                  </a:lnTo>
                  <a:lnTo>
                    <a:pt x="206068" y="147781"/>
                  </a:lnTo>
                  <a:lnTo>
                    <a:pt x="235581" y="147781"/>
                  </a:lnTo>
                  <a:lnTo>
                    <a:pt x="235581" y="127649"/>
                  </a:lnTo>
                  <a:close/>
                </a:path>
                <a:path w="363854" h="189865">
                  <a:moveTo>
                    <a:pt x="235581" y="36945"/>
                  </a:moveTo>
                  <a:lnTo>
                    <a:pt x="204841" y="36945"/>
                  </a:lnTo>
                  <a:lnTo>
                    <a:pt x="204889" y="105544"/>
                  </a:lnTo>
                  <a:lnTo>
                    <a:pt x="203903" y="109705"/>
                  </a:lnTo>
                  <a:lnTo>
                    <a:pt x="201883" y="113073"/>
                  </a:lnTo>
                  <a:lnTo>
                    <a:pt x="199910" y="116440"/>
                  </a:lnTo>
                  <a:lnTo>
                    <a:pt x="197313" y="118990"/>
                  </a:lnTo>
                  <a:lnTo>
                    <a:pt x="194089" y="120722"/>
                  </a:lnTo>
                  <a:lnTo>
                    <a:pt x="190866" y="122405"/>
                  </a:lnTo>
                  <a:lnTo>
                    <a:pt x="187403" y="123247"/>
                  </a:lnTo>
                  <a:lnTo>
                    <a:pt x="235581" y="123247"/>
                  </a:lnTo>
                  <a:lnTo>
                    <a:pt x="235581" y="36945"/>
                  </a:lnTo>
                  <a:close/>
                </a:path>
                <a:path w="363854" h="189865">
                  <a:moveTo>
                    <a:pt x="266736" y="163223"/>
                  </a:moveTo>
                  <a:lnTo>
                    <a:pt x="259808" y="186170"/>
                  </a:lnTo>
                  <a:lnTo>
                    <a:pt x="262021" y="187084"/>
                  </a:lnTo>
                  <a:lnTo>
                    <a:pt x="264811" y="187830"/>
                  </a:lnTo>
                  <a:lnTo>
                    <a:pt x="268179" y="188407"/>
                  </a:lnTo>
                  <a:lnTo>
                    <a:pt x="271594" y="189032"/>
                  </a:lnTo>
                  <a:lnTo>
                    <a:pt x="275250" y="189345"/>
                  </a:lnTo>
                  <a:lnTo>
                    <a:pt x="286748" y="189345"/>
                  </a:lnTo>
                  <a:lnTo>
                    <a:pt x="293242" y="188118"/>
                  </a:lnTo>
                  <a:lnTo>
                    <a:pt x="304018" y="183260"/>
                  </a:lnTo>
                  <a:lnTo>
                    <a:pt x="308468" y="179820"/>
                  </a:lnTo>
                  <a:lnTo>
                    <a:pt x="311979" y="175346"/>
                  </a:lnTo>
                  <a:lnTo>
                    <a:pt x="315539" y="170920"/>
                  </a:lnTo>
                  <a:lnTo>
                    <a:pt x="318353" y="165725"/>
                  </a:lnTo>
                  <a:lnTo>
                    <a:pt x="318562" y="165124"/>
                  </a:lnTo>
                  <a:lnTo>
                    <a:pt x="274630" y="165124"/>
                  </a:lnTo>
                  <a:lnTo>
                    <a:pt x="270993" y="164450"/>
                  </a:lnTo>
                  <a:lnTo>
                    <a:pt x="270736" y="164450"/>
                  </a:lnTo>
                  <a:lnTo>
                    <a:pt x="266736" y="163223"/>
                  </a:lnTo>
                  <a:close/>
                </a:path>
                <a:path w="363854" h="189865">
                  <a:moveTo>
                    <a:pt x="283693" y="36945"/>
                  </a:moveTo>
                  <a:lnTo>
                    <a:pt x="251366" y="36945"/>
                  </a:lnTo>
                  <a:lnTo>
                    <a:pt x="291125" y="150956"/>
                  </a:lnTo>
                  <a:lnTo>
                    <a:pt x="287974" y="159110"/>
                  </a:lnTo>
                  <a:lnTo>
                    <a:pt x="286219" y="161564"/>
                  </a:lnTo>
                  <a:lnTo>
                    <a:pt x="284054" y="163007"/>
                  </a:lnTo>
                  <a:lnTo>
                    <a:pt x="281937" y="164450"/>
                  </a:lnTo>
                  <a:lnTo>
                    <a:pt x="279412" y="165124"/>
                  </a:lnTo>
                  <a:lnTo>
                    <a:pt x="318562" y="165124"/>
                  </a:lnTo>
                  <a:lnTo>
                    <a:pt x="320422" y="159760"/>
                  </a:lnTo>
                  <a:lnTo>
                    <a:pt x="334950" y="118340"/>
                  </a:lnTo>
                  <a:lnTo>
                    <a:pt x="306640" y="118340"/>
                  </a:lnTo>
                  <a:lnTo>
                    <a:pt x="283693" y="36945"/>
                  </a:lnTo>
                  <a:close/>
                </a:path>
                <a:path w="363854" h="189865">
                  <a:moveTo>
                    <a:pt x="363501" y="36945"/>
                  </a:moveTo>
                  <a:lnTo>
                    <a:pt x="330957" y="36945"/>
                  </a:lnTo>
                  <a:lnTo>
                    <a:pt x="307794" y="118340"/>
                  </a:lnTo>
                  <a:lnTo>
                    <a:pt x="334950" y="118340"/>
                  </a:lnTo>
                  <a:lnTo>
                    <a:pt x="363501" y="369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0" name="object 20"/>
            <p:cNvSpPr/>
            <p:nvPr/>
          </p:nvSpPr>
          <p:spPr>
            <a:xfrm>
              <a:off x="203200" y="9969500"/>
              <a:ext cx="1752600" cy="495300"/>
            </a:xfrm>
            <a:custGeom>
              <a:avLst/>
              <a:gdLst/>
              <a:ahLst/>
              <a:cxnLst/>
              <a:rect l="l" t="t" r="r" b="b"/>
              <a:pathLst>
                <a:path w="1752600" h="495300">
                  <a:moveTo>
                    <a:pt x="175260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752600" y="495300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1" name="object 21"/>
            <p:cNvSpPr/>
            <p:nvPr/>
          </p:nvSpPr>
          <p:spPr>
            <a:xfrm>
              <a:off x="652534" y="10149897"/>
              <a:ext cx="1129665" cy="152400"/>
            </a:xfrm>
            <a:custGeom>
              <a:avLst/>
              <a:gdLst/>
              <a:ahLst/>
              <a:cxnLst/>
              <a:rect l="l" t="t" r="r" b="b"/>
              <a:pathLst>
                <a:path w="1129664" h="152400">
                  <a:moveTo>
                    <a:pt x="91281" y="2020"/>
                  </a:moveTo>
                  <a:lnTo>
                    <a:pt x="51016" y="2020"/>
                  </a:lnTo>
                  <a:lnTo>
                    <a:pt x="0" y="149802"/>
                  </a:lnTo>
                  <a:lnTo>
                    <a:pt x="33481" y="149802"/>
                  </a:lnTo>
                  <a:lnTo>
                    <a:pt x="44444" y="116103"/>
                  </a:lnTo>
                  <a:lnTo>
                    <a:pt x="31389" y="116103"/>
                  </a:lnTo>
                  <a:lnTo>
                    <a:pt x="31389" y="91714"/>
                  </a:lnTo>
                  <a:lnTo>
                    <a:pt x="52378" y="91714"/>
                  </a:lnTo>
                  <a:lnTo>
                    <a:pt x="70571" y="35790"/>
                  </a:lnTo>
                  <a:lnTo>
                    <a:pt x="102922" y="35790"/>
                  </a:lnTo>
                  <a:lnTo>
                    <a:pt x="91281" y="2020"/>
                  </a:lnTo>
                  <a:close/>
                </a:path>
                <a:path w="1129664" h="152400">
                  <a:moveTo>
                    <a:pt x="102922" y="35790"/>
                  </a:moveTo>
                  <a:lnTo>
                    <a:pt x="71726" y="35790"/>
                  </a:lnTo>
                  <a:lnTo>
                    <a:pt x="108743" y="149802"/>
                  </a:lnTo>
                  <a:lnTo>
                    <a:pt x="142225" y="149802"/>
                  </a:lnTo>
                  <a:lnTo>
                    <a:pt x="130608" y="116103"/>
                  </a:lnTo>
                  <a:lnTo>
                    <a:pt x="110475" y="116103"/>
                  </a:lnTo>
                  <a:lnTo>
                    <a:pt x="110475" y="91714"/>
                  </a:lnTo>
                  <a:lnTo>
                    <a:pt x="122201" y="91714"/>
                  </a:lnTo>
                  <a:lnTo>
                    <a:pt x="102922" y="35790"/>
                  </a:lnTo>
                  <a:close/>
                </a:path>
                <a:path w="1129664" h="152400">
                  <a:moveTo>
                    <a:pt x="52378" y="91714"/>
                  </a:moveTo>
                  <a:lnTo>
                    <a:pt x="31389" y="91714"/>
                  </a:lnTo>
                  <a:lnTo>
                    <a:pt x="31389" y="116103"/>
                  </a:lnTo>
                  <a:lnTo>
                    <a:pt x="44444" y="116103"/>
                  </a:lnTo>
                  <a:lnTo>
                    <a:pt x="52378" y="91714"/>
                  </a:lnTo>
                  <a:close/>
                </a:path>
                <a:path w="1129664" h="152400">
                  <a:moveTo>
                    <a:pt x="89883" y="91714"/>
                  </a:moveTo>
                  <a:lnTo>
                    <a:pt x="52378" y="91714"/>
                  </a:lnTo>
                  <a:lnTo>
                    <a:pt x="44444" y="116103"/>
                  </a:lnTo>
                  <a:lnTo>
                    <a:pt x="97802" y="116103"/>
                  </a:lnTo>
                  <a:lnTo>
                    <a:pt x="89883" y="91714"/>
                  </a:lnTo>
                  <a:close/>
                </a:path>
                <a:path w="1129664" h="152400">
                  <a:moveTo>
                    <a:pt x="122201" y="91714"/>
                  </a:moveTo>
                  <a:lnTo>
                    <a:pt x="110475" y="91714"/>
                  </a:lnTo>
                  <a:lnTo>
                    <a:pt x="110475" y="116103"/>
                  </a:lnTo>
                  <a:lnTo>
                    <a:pt x="130608" y="116103"/>
                  </a:lnTo>
                  <a:lnTo>
                    <a:pt x="122201" y="91714"/>
                  </a:lnTo>
                  <a:close/>
                </a:path>
                <a:path w="1129664" h="152400">
                  <a:moveTo>
                    <a:pt x="201251" y="37522"/>
                  </a:moveTo>
                  <a:lnTo>
                    <a:pt x="186916" y="37522"/>
                  </a:lnTo>
                  <a:lnTo>
                    <a:pt x="179435" y="39639"/>
                  </a:lnTo>
                  <a:lnTo>
                    <a:pt x="153613" y="69565"/>
                  </a:lnTo>
                  <a:lnTo>
                    <a:pt x="150163" y="94528"/>
                  </a:lnTo>
                  <a:lnTo>
                    <a:pt x="150424" y="100830"/>
                  </a:lnTo>
                  <a:lnTo>
                    <a:pt x="150532" y="103440"/>
                  </a:lnTo>
                  <a:lnTo>
                    <a:pt x="165460" y="140734"/>
                  </a:lnTo>
                  <a:lnTo>
                    <a:pt x="186699" y="151606"/>
                  </a:lnTo>
                  <a:lnTo>
                    <a:pt x="201083" y="151606"/>
                  </a:lnTo>
                  <a:lnTo>
                    <a:pt x="226579" y="132051"/>
                  </a:lnTo>
                  <a:lnTo>
                    <a:pt x="258185" y="132051"/>
                  </a:lnTo>
                  <a:lnTo>
                    <a:pt x="258185" y="127144"/>
                  </a:lnTo>
                  <a:lnTo>
                    <a:pt x="199808" y="127144"/>
                  </a:lnTo>
                  <a:lnTo>
                    <a:pt x="195775" y="125845"/>
                  </a:lnTo>
                  <a:lnTo>
                    <a:pt x="195642" y="125845"/>
                  </a:lnTo>
                  <a:lnTo>
                    <a:pt x="192087" y="123031"/>
                  </a:lnTo>
                  <a:lnTo>
                    <a:pt x="181574" y="100974"/>
                  </a:lnTo>
                  <a:lnTo>
                    <a:pt x="181582" y="87793"/>
                  </a:lnTo>
                  <a:lnTo>
                    <a:pt x="199808" y="61984"/>
                  </a:lnTo>
                  <a:lnTo>
                    <a:pt x="258185" y="61984"/>
                  </a:lnTo>
                  <a:lnTo>
                    <a:pt x="258185" y="57582"/>
                  </a:lnTo>
                  <a:lnTo>
                    <a:pt x="226579" y="57582"/>
                  </a:lnTo>
                  <a:lnTo>
                    <a:pt x="225232" y="54600"/>
                  </a:lnTo>
                  <a:lnTo>
                    <a:pt x="223260" y="51569"/>
                  </a:lnTo>
                  <a:lnTo>
                    <a:pt x="220662" y="48490"/>
                  </a:lnTo>
                  <a:lnTo>
                    <a:pt x="218112" y="45364"/>
                  </a:lnTo>
                  <a:lnTo>
                    <a:pt x="214745" y="42766"/>
                  </a:lnTo>
                  <a:lnTo>
                    <a:pt x="210560" y="40697"/>
                  </a:lnTo>
                  <a:lnTo>
                    <a:pt x="206423" y="38581"/>
                  </a:lnTo>
                  <a:lnTo>
                    <a:pt x="201251" y="37522"/>
                  </a:lnTo>
                  <a:close/>
                </a:path>
                <a:path w="1129664" h="152400">
                  <a:moveTo>
                    <a:pt x="258185" y="132051"/>
                  </a:moveTo>
                  <a:lnTo>
                    <a:pt x="227878" y="132051"/>
                  </a:lnTo>
                  <a:lnTo>
                    <a:pt x="227878" y="149802"/>
                  </a:lnTo>
                  <a:lnTo>
                    <a:pt x="258185" y="149802"/>
                  </a:lnTo>
                  <a:lnTo>
                    <a:pt x="258185" y="132051"/>
                  </a:lnTo>
                  <a:close/>
                </a:path>
                <a:path w="1129664" h="152400">
                  <a:moveTo>
                    <a:pt x="258185" y="61984"/>
                  </a:moveTo>
                  <a:lnTo>
                    <a:pt x="209814" y="61984"/>
                  </a:lnTo>
                  <a:lnTo>
                    <a:pt x="212569" y="62850"/>
                  </a:lnTo>
                  <a:lnTo>
                    <a:pt x="214086" y="63355"/>
                  </a:lnTo>
                  <a:lnTo>
                    <a:pt x="220951" y="68599"/>
                  </a:lnTo>
                  <a:lnTo>
                    <a:pt x="223596" y="72351"/>
                  </a:lnTo>
                  <a:lnTo>
                    <a:pt x="227253" y="82068"/>
                  </a:lnTo>
                  <a:lnTo>
                    <a:pt x="228167" y="87793"/>
                  </a:lnTo>
                  <a:lnTo>
                    <a:pt x="228167" y="100974"/>
                  </a:lnTo>
                  <a:lnTo>
                    <a:pt x="227260" y="106530"/>
                  </a:lnTo>
                  <a:lnTo>
                    <a:pt x="227228" y="106723"/>
                  </a:lnTo>
                  <a:lnTo>
                    <a:pt x="225408" y="111485"/>
                  </a:lnTo>
                  <a:lnTo>
                    <a:pt x="223578" y="116392"/>
                  </a:lnTo>
                  <a:lnTo>
                    <a:pt x="209814" y="127144"/>
                  </a:lnTo>
                  <a:lnTo>
                    <a:pt x="258185" y="127144"/>
                  </a:lnTo>
                  <a:lnTo>
                    <a:pt x="258185" y="61984"/>
                  </a:lnTo>
                  <a:close/>
                </a:path>
                <a:path w="1129664" h="152400">
                  <a:moveTo>
                    <a:pt x="258185" y="2020"/>
                  </a:moveTo>
                  <a:lnTo>
                    <a:pt x="227517" y="2020"/>
                  </a:lnTo>
                  <a:lnTo>
                    <a:pt x="227517" y="57582"/>
                  </a:lnTo>
                  <a:lnTo>
                    <a:pt x="258185" y="57582"/>
                  </a:lnTo>
                  <a:lnTo>
                    <a:pt x="258185" y="2020"/>
                  </a:lnTo>
                  <a:close/>
                </a:path>
                <a:path w="1129664" h="152400">
                  <a:moveTo>
                    <a:pt x="330434" y="37522"/>
                  </a:moveTo>
                  <a:lnTo>
                    <a:pt x="316098" y="37522"/>
                  </a:lnTo>
                  <a:lnTo>
                    <a:pt x="308618" y="39639"/>
                  </a:lnTo>
                  <a:lnTo>
                    <a:pt x="282795" y="69565"/>
                  </a:lnTo>
                  <a:lnTo>
                    <a:pt x="279345" y="94528"/>
                  </a:lnTo>
                  <a:lnTo>
                    <a:pt x="279607" y="100830"/>
                  </a:lnTo>
                  <a:lnTo>
                    <a:pt x="279715" y="103440"/>
                  </a:lnTo>
                  <a:lnTo>
                    <a:pt x="294643" y="140734"/>
                  </a:lnTo>
                  <a:lnTo>
                    <a:pt x="315882" y="151606"/>
                  </a:lnTo>
                  <a:lnTo>
                    <a:pt x="330266" y="151606"/>
                  </a:lnTo>
                  <a:lnTo>
                    <a:pt x="355762" y="132051"/>
                  </a:lnTo>
                  <a:lnTo>
                    <a:pt x="387368" y="132051"/>
                  </a:lnTo>
                  <a:lnTo>
                    <a:pt x="387368" y="127144"/>
                  </a:lnTo>
                  <a:lnTo>
                    <a:pt x="328991" y="127144"/>
                  </a:lnTo>
                  <a:lnTo>
                    <a:pt x="324957" y="125845"/>
                  </a:lnTo>
                  <a:lnTo>
                    <a:pt x="324825" y="125845"/>
                  </a:lnTo>
                  <a:lnTo>
                    <a:pt x="321270" y="123031"/>
                  </a:lnTo>
                  <a:lnTo>
                    <a:pt x="310757" y="100974"/>
                  </a:lnTo>
                  <a:lnTo>
                    <a:pt x="310765" y="87793"/>
                  </a:lnTo>
                  <a:lnTo>
                    <a:pt x="328991" y="61984"/>
                  </a:lnTo>
                  <a:lnTo>
                    <a:pt x="387368" y="61984"/>
                  </a:lnTo>
                  <a:lnTo>
                    <a:pt x="387368" y="57582"/>
                  </a:lnTo>
                  <a:lnTo>
                    <a:pt x="355762" y="57582"/>
                  </a:lnTo>
                  <a:lnTo>
                    <a:pt x="354415" y="54600"/>
                  </a:lnTo>
                  <a:lnTo>
                    <a:pt x="352443" y="51569"/>
                  </a:lnTo>
                  <a:lnTo>
                    <a:pt x="349845" y="48490"/>
                  </a:lnTo>
                  <a:lnTo>
                    <a:pt x="347295" y="45364"/>
                  </a:lnTo>
                  <a:lnTo>
                    <a:pt x="343928" y="42766"/>
                  </a:lnTo>
                  <a:lnTo>
                    <a:pt x="339743" y="40697"/>
                  </a:lnTo>
                  <a:lnTo>
                    <a:pt x="335605" y="38581"/>
                  </a:lnTo>
                  <a:lnTo>
                    <a:pt x="330434" y="37522"/>
                  </a:lnTo>
                  <a:close/>
                </a:path>
                <a:path w="1129664" h="152400">
                  <a:moveTo>
                    <a:pt x="387368" y="132051"/>
                  </a:moveTo>
                  <a:lnTo>
                    <a:pt x="357061" y="132051"/>
                  </a:lnTo>
                  <a:lnTo>
                    <a:pt x="357061" y="149802"/>
                  </a:lnTo>
                  <a:lnTo>
                    <a:pt x="387368" y="149802"/>
                  </a:lnTo>
                  <a:lnTo>
                    <a:pt x="387368" y="132051"/>
                  </a:lnTo>
                  <a:close/>
                </a:path>
                <a:path w="1129664" h="152400">
                  <a:moveTo>
                    <a:pt x="387368" y="61984"/>
                  </a:moveTo>
                  <a:lnTo>
                    <a:pt x="338997" y="61984"/>
                  </a:lnTo>
                  <a:lnTo>
                    <a:pt x="341752" y="62850"/>
                  </a:lnTo>
                  <a:lnTo>
                    <a:pt x="343269" y="63355"/>
                  </a:lnTo>
                  <a:lnTo>
                    <a:pt x="350133" y="68599"/>
                  </a:lnTo>
                  <a:lnTo>
                    <a:pt x="352779" y="72351"/>
                  </a:lnTo>
                  <a:lnTo>
                    <a:pt x="356435" y="82068"/>
                  </a:lnTo>
                  <a:lnTo>
                    <a:pt x="357349" y="87793"/>
                  </a:lnTo>
                  <a:lnTo>
                    <a:pt x="357349" y="100974"/>
                  </a:lnTo>
                  <a:lnTo>
                    <a:pt x="356443" y="106530"/>
                  </a:lnTo>
                  <a:lnTo>
                    <a:pt x="356411" y="106723"/>
                  </a:lnTo>
                  <a:lnTo>
                    <a:pt x="354590" y="111485"/>
                  </a:lnTo>
                  <a:lnTo>
                    <a:pt x="352761" y="116392"/>
                  </a:lnTo>
                  <a:lnTo>
                    <a:pt x="338997" y="127144"/>
                  </a:lnTo>
                  <a:lnTo>
                    <a:pt x="387368" y="127144"/>
                  </a:lnTo>
                  <a:lnTo>
                    <a:pt x="387368" y="61984"/>
                  </a:lnTo>
                  <a:close/>
                </a:path>
                <a:path w="1129664" h="152400">
                  <a:moveTo>
                    <a:pt x="387368" y="2020"/>
                  </a:moveTo>
                  <a:lnTo>
                    <a:pt x="356700" y="2020"/>
                  </a:lnTo>
                  <a:lnTo>
                    <a:pt x="356700" y="57582"/>
                  </a:lnTo>
                  <a:lnTo>
                    <a:pt x="387368" y="57582"/>
                  </a:lnTo>
                  <a:lnTo>
                    <a:pt x="387368" y="2020"/>
                  </a:lnTo>
                  <a:close/>
                </a:path>
                <a:path w="1129664" h="152400">
                  <a:moveTo>
                    <a:pt x="497771" y="12411"/>
                  </a:moveTo>
                  <a:lnTo>
                    <a:pt x="467031" y="12411"/>
                  </a:lnTo>
                  <a:lnTo>
                    <a:pt x="466983" y="127048"/>
                  </a:lnTo>
                  <a:lnTo>
                    <a:pt x="496568" y="151606"/>
                  </a:lnTo>
                  <a:lnTo>
                    <a:pt x="507969" y="151173"/>
                  </a:lnTo>
                  <a:lnTo>
                    <a:pt x="511361" y="150764"/>
                  </a:lnTo>
                  <a:lnTo>
                    <a:pt x="514151" y="150090"/>
                  </a:lnTo>
                  <a:lnTo>
                    <a:pt x="516941" y="149465"/>
                  </a:lnTo>
                  <a:lnTo>
                    <a:pt x="519106" y="148912"/>
                  </a:lnTo>
                  <a:lnTo>
                    <a:pt x="520645" y="148431"/>
                  </a:lnTo>
                  <a:lnTo>
                    <a:pt x="516126" y="127048"/>
                  </a:lnTo>
                  <a:lnTo>
                    <a:pt x="516024" y="126567"/>
                  </a:lnTo>
                  <a:lnTo>
                    <a:pt x="506093" y="126567"/>
                  </a:lnTo>
                  <a:lnTo>
                    <a:pt x="504265" y="126254"/>
                  </a:lnTo>
                  <a:lnTo>
                    <a:pt x="501138" y="125003"/>
                  </a:lnTo>
                  <a:lnTo>
                    <a:pt x="499936" y="123921"/>
                  </a:lnTo>
                  <a:lnTo>
                    <a:pt x="498204" y="120794"/>
                  </a:lnTo>
                  <a:lnTo>
                    <a:pt x="497771" y="118581"/>
                  </a:lnTo>
                  <a:lnTo>
                    <a:pt x="497771" y="12411"/>
                  </a:lnTo>
                  <a:close/>
                </a:path>
                <a:path w="1129664" h="152400">
                  <a:moveTo>
                    <a:pt x="515811" y="125556"/>
                  </a:moveTo>
                  <a:lnTo>
                    <a:pt x="512203" y="126254"/>
                  </a:lnTo>
                  <a:lnTo>
                    <a:pt x="510327" y="126567"/>
                  </a:lnTo>
                  <a:lnTo>
                    <a:pt x="516024" y="126567"/>
                  </a:lnTo>
                  <a:lnTo>
                    <a:pt x="515811" y="125556"/>
                  </a:lnTo>
                  <a:close/>
                </a:path>
                <a:path w="1129664" h="152400">
                  <a:moveTo>
                    <a:pt x="467020" y="38965"/>
                  </a:moveTo>
                  <a:lnTo>
                    <a:pt x="451878" y="38965"/>
                  </a:lnTo>
                  <a:lnTo>
                    <a:pt x="451878" y="62056"/>
                  </a:lnTo>
                  <a:lnTo>
                    <a:pt x="467010" y="62056"/>
                  </a:lnTo>
                  <a:lnTo>
                    <a:pt x="467020" y="38965"/>
                  </a:lnTo>
                  <a:close/>
                </a:path>
                <a:path w="1129664" h="152400">
                  <a:moveTo>
                    <a:pt x="518625" y="38965"/>
                  </a:moveTo>
                  <a:lnTo>
                    <a:pt x="497771" y="38965"/>
                  </a:lnTo>
                  <a:lnTo>
                    <a:pt x="497771" y="62056"/>
                  </a:lnTo>
                  <a:lnTo>
                    <a:pt x="518625" y="62056"/>
                  </a:lnTo>
                  <a:lnTo>
                    <a:pt x="518625" y="38965"/>
                  </a:lnTo>
                  <a:close/>
                </a:path>
                <a:path w="1129664" h="152400">
                  <a:moveTo>
                    <a:pt x="587537" y="37522"/>
                  </a:moveTo>
                  <a:lnTo>
                    <a:pt x="547651" y="53325"/>
                  </a:lnTo>
                  <a:lnTo>
                    <a:pt x="532985" y="94817"/>
                  </a:lnTo>
                  <a:lnTo>
                    <a:pt x="533298" y="101046"/>
                  </a:lnTo>
                  <a:lnTo>
                    <a:pt x="533399" y="103074"/>
                  </a:lnTo>
                  <a:lnTo>
                    <a:pt x="552707" y="140863"/>
                  </a:lnTo>
                  <a:lnTo>
                    <a:pt x="587537" y="151967"/>
                  </a:lnTo>
                  <a:lnTo>
                    <a:pt x="595655" y="151520"/>
                  </a:lnTo>
                  <a:lnTo>
                    <a:pt x="631779" y="130833"/>
                  </a:lnTo>
                  <a:lnTo>
                    <a:pt x="633399" y="128154"/>
                  </a:lnTo>
                  <a:lnTo>
                    <a:pt x="582534" y="128154"/>
                  </a:lnTo>
                  <a:lnTo>
                    <a:pt x="578204" y="126711"/>
                  </a:lnTo>
                  <a:lnTo>
                    <a:pt x="564229" y="101046"/>
                  </a:lnTo>
                  <a:lnTo>
                    <a:pt x="564229" y="88154"/>
                  </a:lnTo>
                  <a:lnTo>
                    <a:pt x="582534" y="60974"/>
                  </a:lnTo>
                  <a:lnTo>
                    <a:pt x="633148" y="60974"/>
                  </a:lnTo>
                  <a:lnTo>
                    <a:pt x="631779" y="58701"/>
                  </a:lnTo>
                  <a:lnTo>
                    <a:pt x="595655" y="37973"/>
                  </a:lnTo>
                  <a:lnTo>
                    <a:pt x="587537" y="37522"/>
                  </a:lnTo>
                  <a:close/>
                </a:path>
                <a:path w="1129664" h="152400">
                  <a:moveTo>
                    <a:pt x="633148" y="60974"/>
                  </a:moveTo>
                  <a:lnTo>
                    <a:pt x="592780" y="60974"/>
                  </a:lnTo>
                  <a:lnTo>
                    <a:pt x="597038" y="62441"/>
                  </a:lnTo>
                  <a:lnTo>
                    <a:pt x="603869" y="68310"/>
                  </a:lnTo>
                  <a:lnTo>
                    <a:pt x="606443" y="72303"/>
                  </a:lnTo>
                  <a:lnTo>
                    <a:pt x="608174" y="77354"/>
                  </a:lnTo>
                  <a:lnTo>
                    <a:pt x="609954" y="82405"/>
                  </a:lnTo>
                  <a:lnTo>
                    <a:pt x="610844" y="88154"/>
                  </a:lnTo>
                  <a:lnTo>
                    <a:pt x="610844" y="101046"/>
                  </a:lnTo>
                  <a:lnTo>
                    <a:pt x="609954" y="106795"/>
                  </a:lnTo>
                  <a:lnTo>
                    <a:pt x="608174" y="111846"/>
                  </a:lnTo>
                  <a:lnTo>
                    <a:pt x="606443" y="116897"/>
                  </a:lnTo>
                  <a:lnTo>
                    <a:pt x="603869" y="120890"/>
                  </a:lnTo>
                  <a:lnTo>
                    <a:pt x="600453" y="123825"/>
                  </a:lnTo>
                  <a:lnTo>
                    <a:pt x="597038" y="126711"/>
                  </a:lnTo>
                  <a:lnTo>
                    <a:pt x="592780" y="128154"/>
                  </a:lnTo>
                  <a:lnTo>
                    <a:pt x="633399" y="128154"/>
                  </a:lnTo>
                  <a:lnTo>
                    <a:pt x="642089" y="94817"/>
                  </a:lnTo>
                  <a:lnTo>
                    <a:pt x="641757" y="88154"/>
                  </a:lnTo>
                  <a:lnTo>
                    <a:pt x="641674" y="86500"/>
                  </a:lnTo>
                  <a:lnTo>
                    <a:pt x="640429" y="78725"/>
                  </a:lnTo>
                  <a:lnTo>
                    <a:pt x="638355" y="71491"/>
                  </a:lnTo>
                  <a:lnTo>
                    <a:pt x="635450" y="64798"/>
                  </a:lnTo>
                  <a:lnTo>
                    <a:pt x="633148" y="60974"/>
                  </a:lnTo>
                  <a:close/>
                </a:path>
                <a:path w="1129664" h="152400">
                  <a:moveTo>
                    <a:pt x="784489" y="0"/>
                  </a:moveTo>
                  <a:lnTo>
                    <a:pt x="775926" y="0"/>
                  </a:lnTo>
                  <a:lnTo>
                    <a:pt x="766428" y="559"/>
                  </a:lnTo>
                  <a:lnTo>
                    <a:pt x="726894" y="19843"/>
                  </a:lnTo>
                  <a:lnTo>
                    <a:pt x="707655" y="64275"/>
                  </a:lnTo>
                  <a:lnTo>
                    <a:pt x="707086" y="75911"/>
                  </a:lnTo>
                  <a:lnTo>
                    <a:pt x="707646" y="87515"/>
                  </a:lnTo>
                  <a:lnTo>
                    <a:pt x="720950" y="124947"/>
                  </a:lnTo>
                  <a:lnTo>
                    <a:pt x="757201" y="149585"/>
                  </a:lnTo>
                  <a:lnTo>
                    <a:pt x="775926" y="151822"/>
                  </a:lnTo>
                  <a:lnTo>
                    <a:pt x="782849" y="151556"/>
                  </a:lnTo>
                  <a:lnTo>
                    <a:pt x="826365" y="130920"/>
                  </a:lnTo>
                  <a:lnTo>
                    <a:pt x="831304" y="124185"/>
                  </a:lnTo>
                  <a:lnTo>
                    <a:pt x="768975" y="124185"/>
                  </a:lnTo>
                  <a:lnTo>
                    <a:pt x="762408" y="122357"/>
                  </a:lnTo>
                  <a:lnTo>
                    <a:pt x="739937" y="90451"/>
                  </a:lnTo>
                  <a:lnTo>
                    <a:pt x="738764" y="75911"/>
                  </a:lnTo>
                  <a:lnTo>
                    <a:pt x="739057" y="68515"/>
                  </a:lnTo>
                  <a:lnTo>
                    <a:pt x="762336" y="29537"/>
                  </a:lnTo>
                  <a:lnTo>
                    <a:pt x="768999" y="27636"/>
                  </a:lnTo>
                  <a:lnTo>
                    <a:pt x="831368" y="27636"/>
                  </a:lnTo>
                  <a:lnTo>
                    <a:pt x="829589" y="24317"/>
                  </a:lnTo>
                  <a:lnTo>
                    <a:pt x="824970" y="18713"/>
                  </a:lnTo>
                  <a:lnTo>
                    <a:pt x="813617" y="9524"/>
                  </a:lnTo>
                  <a:lnTo>
                    <a:pt x="807099" y="6013"/>
                  </a:lnTo>
                  <a:lnTo>
                    <a:pt x="792427" y="1202"/>
                  </a:lnTo>
                  <a:lnTo>
                    <a:pt x="784489" y="0"/>
                  </a:lnTo>
                  <a:close/>
                </a:path>
                <a:path w="1129664" h="152400">
                  <a:moveTo>
                    <a:pt x="808470" y="99290"/>
                  </a:moveTo>
                  <a:lnTo>
                    <a:pt x="807748" y="103235"/>
                  </a:lnTo>
                  <a:lnTo>
                    <a:pt x="806449" y="106747"/>
                  </a:lnTo>
                  <a:lnTo>
                    <a:pt x="804691" y="109633"/>
                  </a:lnTo>
                  <a:lnTo>
                    <a:pt x="802831" y="112760"/>
                  </a:lnTo>
                  <a:lnTo>
                    <a:pt x="780617" y="124185"/>
                  </a:lnTo>
                  <a:lnTo>
                    <a:pt x="831304" y="124185"/>
                  </a:lnTo>
                  <a:lnTo>
                    <a:pt x="837139" y="112904"/>
                  </a:lnTo>
                  <a:lnTo>
                    <a:pt x="837213" y="112760"/>
                  </a:lnTo>
                  <a:lnTo>
                    <a:pt x="839258" y="106218"/>
                  </a:lnTo>
                  <a:lnTo>
                    <a:pt x="840076" y="99435"/>
                  </a:lnTo>
                  <a:lnTo>
                    <a:pt x="808470" y="99290"/>
                  </a:lnTo>
                  <a:close/>
                </a:path>
                <a:path w="1129664" h="152400">
                  <a:moveTo>
                    <a:pt x="831368" y="27636"/>
                  </a:moveTo>
                  <a:lnTo>
                    <a:pt x="780881" y="27636"/>
                  </a:lnTo>
                  <a:lnTo>
                    <a:pt x="784802" y="28238"/>
                  </a:lnTo>
                  <a:lnTo>
                    <a:pt x="792066" y="30643"/>
                  </a:lnTo>
                  <a:lnTo>
                    <a:pt x="808470" y="53758"/>
                  </a:lnTo>
                  <a:lnTo>
                    <a:pt x="840076" y="53758"/>
                  </a:lnTo>
                  <a:lnTo>
                    <a:pt x="839165" y="46037"/>
                  </a:lnTo>
                  <a:lnTo>
                    <a:pt x="839065" y="45195"/>
                  </a:lnTo>
                  <a:lnTo>
                    <a:pt x="836756" y="37594"/>
                  </a:lnTo>
                  <a:lnTo>
                    <a:pt x="833148" y="30956"/>
                  </a:lnTo>
                  <a:lnTo>
                    <a:pt x="831368" y="27636"/>
                  </a:lnTo>
                  <a:close/>
                </a:path>
                <a:path w="1129664" h="152400">
                  <a:moveTo>
                    <a:pt x="953125" y="59964"/>
                  </a:moveTo>
                  <a:lnTo>
                    <a:pt x="913979" y="59964"/>
                  </a:lnTo>
                  <a:lnTo>
                    <a:pt x="918019" y="61214"/>
                  </a:lnTo>
                  <a:lnTo>
                    <a:pt x="920858" y="63716"/>
                  </a:lnTo>
                  <a:lnTo>
                    <a:pt x="923744" y="66218"/>
                  </a:lnTo>
                  <a:lnTo>
                    <a:pt x="925187" y="69753"/>
                  </a:lnTo>
                  <a:lnTo>
                    <a:pt x="925187" y="77114"/>
                  </a:lnTo>
                  <a:lnTo>
                    <a:pt x="892860" y="85243"/>
                  </a:lnTo>
                  <a:lnTo>
                    <a:pt x="887616" y="86157"/>
                  </a:lnTo>
                  <a:lnTo>
                    <a:pt x="856740" y="112544"/>
                  </a:lnTo>
                  <a:lnTo>
                    <a:pt x="856715" y="126182"/>
                  </a:lnTo>
                  <a:lnTo>
                    <a:pt x="858296" y="132267"/>
                  </a:lnTo>
                  <a:lnTo>
                    <a:pt x="886438" y="151894"/>
                  </a:lnTo>
                  <a:lnTo>
                    <a:pt x="898993" y="151894"/>
                  </a:lnTo>
                  <a:lnTo>
                    <a:pt x="925909" y="134432"/>
                  </a:lnTo>
                  <a:lnTo>
                    <a:pt x="955927" y="134432"/>
                  </a:lnTo>
                  <a:lnTo>
                    <a:pt x="955927" y="130680"/>
                  </a:lnTo>
                  <a:lnTo>
                    <a:pt x="897599" y="130680"/>
                  </a:lnTo>
                  <a:lnTo>
                    <a:pt x="893702" y="129597"/>
                  </a:lnTo>
                  <a:lnTo>
                    <a:pt x="890623" y="127432"/>
                  </a:lnTo>
                  <a:lnTo>
                    <a:pt x="887592" y="125220"/>
                  </a:lnTo>
                  <a:lnTo>
                    <a:pt x="886077" y="122021"/>
                  </a:lnTo>
                  <a:lnTo>
                    <a:pt x="886077" y="114949"/>
                  </a:lnTo>
                  <a:lnTo>
                    <a:pt x="886778" y="112688"/>
                  </a:lnTo>
                  <a:lnTo>
                    <a:pt x="886823" y="112544"/>
                  </a:lnTo>
                  <a:lnTo>
                    <a:pt x="888314" y="110619"/>
                  </a:lnTo>
                  <a:lnTo>
                    <a:pt x="889805" y="108647"/>
                  </a:lnTo>
                  <a:lnTo>
                    <a:pt x="891898" y="107084"/>
                  </a:lnTo>
                  <a:lnTo>
                    <a:pt x="897286" y="104774"/>
                  </a:lnTo>
                  <a:lnTo>
                    <a:pt x="900437" y="103933"/>
                  </a:lnTo>
                  <a:lnTo>
                    <a:pt x="909673" y="102610"/>
                  </a:lnTo>
                  <a:lnTo>
                    <a:pt x="911742" y="102273"/>
                  </a:lnTo>
                  <a:lnTo>
                    <a:pt x="925404" y="98425"/>
                  </a:lnTo>
                  <a:lnTo>
                    <a:pt x="955927" y="98425"/>
                  </a:lnTo>
                  <a:lnTo>
                    <a:pt x="955927" y="68454"/>
                  </a:lnTo>
                  <a:lnTo>
                    <a:pt x="954652" y="62802"/>
                  </a:lnTo>
                  <a:lnTo>
                    <a:pt x="953125" y="59964"/>
                  </a:lnTo>
                  <a:close/>
                </a:path>
                <a:path w="1129664" h="152400">
                  <a:moveTo>
                    <a:pt x="955927" y="134432"/>
                  </a:moveTo>
                  <a:lnTo>
                    <a:pt x="926775" y="134432"/>
                  </a:lnTo>
                  <a:lnTo>
                    <a:pt x="926775" y="149802"/>
                  </a:lnTo>
                  <a:lnTo>
                    <a:pt x="955927" y="149802"/>
                  </a:lnTo>
                  <a:lnTo>
                    <a:pt x="955927" y="134432"/>
                  </a:lnTo>
                  <a:close/>
                </a:path>
                <a:path w="1129664" h="152400">
                  <a:moveTo>
                    <a:pt x="955927" y="98425"/>
                  </a:moveTo>
                  <a:lnTo>
                    <a:pt x="925404" y="98425"/>
                  </a:lnTo>
                  <a:lnTo>
                    <a:pt x="925404" y="114083"/>
                  </a:lnTo>
                  <a:lnTo>
                    <a:pt x="924418" y="117571"/>
                  </a:lnTo>
                  <a:lnTo>
                    <a:pt x="906835" y="130680"/>
                  </a:lnTo>
                  <a:lnTo>
                    <a:pt x="955927" y="130680"/>
                  </a:lnTo>
                  <a:lnTo>
                    <a:pt x="955927" y="98425"/>
                  </a:lnTo>
                  <a:close/>
                </a:path>
                <a:path w="1129664" h="152400">
                  <a:moveTo>
                    <a:pt x="915037" y="37522"/>
                  </a:moveTo>
                  <a:lnTo>
                    <a:pt x="900028" y="37522"/>
                  </a:lnTo>
                  <a:lnTo>
                    <a:pt x="892235" y="38869"/>
                  </a:lnTo>
                  <a:lnTo>
                    <a:pt x="878813" y="44209"/>
                  </a:lnTo>
                  <a:lnTo>
                    <a:pt x="873353" y="48009"/>
                  </a:lnTo>
                  <a:lnTo>
                    <a:pt x="869120" y="52964"/>
                  </a:lnTo>
                  <a:lnTo>
                    <a:pt x="864886" y="57871"/>
                  </a:lnTo>
                  <a:lnTo>
                    <a:pt x="862043" y="63716"/>
                  </a:lnTo>
                  <a:lnTo>
                    <a:pt x="860605" y="70427"/>
                  </a:lnTo>
                  <a:lnTo>
                    <a:pt x="889036" y="72736"/>
                  </a:lnTo>
                  <a:lnTo>
                    <a:pt x="890094" y="69080"/>
                  </a:lnTo>
                  <a:lnTo>
                    <a:pt x="892138" y="66218"/>
                  </a:lnTo>
                  <a:lnTo>
                    <a:pt x="892259" y="66049"/>
                  </a:lnTo>
                  <a:lnTo>
                    <a:pt x="895432" y="63716"/>
                  </a:lnTo>
                  <a:lnTo>
                    <a:pt x="898769" y="61214"/>
                  </a:lnTo>
                  <a:lnTo>
                    <a:pt x="903203" y="59964"/>
                  </a:lnTo>
                  <a:lnTo>
                    <a:pt x="953125" y="59964"/>
                  </a:lnTo>
                  <a:lnTo>
                    <a:pt x="949553" y="53325"/>
                  </a:lnTo>
                  <a:lnTo>
                    <a:pt x="946065" y="49428"/>
                  </a:lnTo>
                  <a:lnTo>
                    <a:pt x="937262" y="43367"/>
                  </a:lnTo>
                  <a:lnTo>
                    <a:pt x="932235" y="41130"/>
                  </a:lnTo>
                  <a:lnTo>
                    <a:pt x="920930" y="38244"/>
                  </a:lnTo>
                  <a:lnTo>
                    <a:pt x="915037" y="37522"/>
                  </a:lnTo>
                  <a:close/>
                </a:path>
                <a:path w="1129664" h="152400">
                  <a:moveTo>
                    <a:pt x="1009577" y="38965"/>
                  </a:moveTo>
                  <a:lnTo>
                    <a:pt x="979776" y="38965"/>
                  </a:lnTo>
                  <a:lnTo>
                    <a:pt x="979776" y="149802"/>
                  </a:lnTo>
                  <a:lnTo>
                    <a:pt x="1010515" y="149802"/>
                  </a:lnTo>
                  <a:lnTo>
                    <a:pt x="1010515" y="82574"/>
                  </a:lnTo>
                  <a:lnTo>
                    <a:pt x="1011526" y="78581"/>
                  </a:lnTo>
                  <a:lnTo>
                    <a:pt x="1029517" y="64077"/>
                  </a:lnTo>
                  <a:lnTo>
                    <a:pt x="1047028" y="64077"/>
                  </a:lnTo>
                  <a:lnTo>
                    <a:pt x="1047028" y="58304"/>
                  </a:lnTo>
                  <a:lnTo>
                    <a:pt x="1009577" y="58304"/>
                  </a:lnTo>
                  <a:lnTo>
                    <a:pt x="1009577" y="38965"/>
                  </a:lnTo>
                  <a:close/>
                </a:path>
                <a:path w="1129664" h="152400">
                  <a:moveTo>
                    <a:pt x="1047028" y="64077"/>
                  </a:moveTo>
                  <a:lnTo>
                    <a:pt x="1036156" y="64077"/>
                  </a:lnTo>
                  <a:lnTo>
                    <a:pt x="1038489" y="64245"/>
                  </a:lnTo>
                  <a:lnTo>
                    <a:pt x="1043588" y="64919"/>
                  </a:lnTo>
                  <a:lnTo>
                    <a:pt x="1045585" y="65303"/>
                  </a:lnTo>
                  <a:lnTo>
                    <a:pt x="1047028" y="65736"/>
                  </a:lnTo>
                  <a:lnTo>
                    <a:pt x="1047028" y="64077"/>
                  </a:lnTo>
                  <a:close/>
                </a:path>
                <a:path w="1129664" h="152400">
                  <a:moveTo>
                    <a:pt x="1040558" y="37474"/>
                  </a:moveTo>
                  <a:lnTo>
                    <a:pt x="1030856" y="37474"/>
                  </a:lnTo>
                  <a:lnTo>
                    <a:pt x="1025669" y="39158"/>
                  </a:lnTo>
                  <a:lnTo>
                    <a:pt x="1020906" y="42718"/>
                  </a:lnTo>
                  <a:lnTo>
                    <a:pt x="1016144" y="46229"/>
                  </a:lnTo>
                  <a:lnTo>
                    <a:pt x="1012752" y="51425"/>
                  </a:lnTo>
                  <a:lnTo>
                    <a:pt x="1010732" y="58304"/>
                  </a:lnTo>
                  <a:lnTo>
                    <a:pt x="1047028" y="58304"/>
                  </a:lnTo>
                  <a:lnTo>
                    <a:pt x="1047028" y="38460"/>
                  </a:lnTo>
                  <a:lnTo>
                    <a:pt x="1045681" y="38124"/>
                  </a:lnTo>
                  <a:lnTo>
                    <a:pt x="1044117" y="37859"/>
                  </a:lnTo>
                  <a:lnTo>
                    <a:pt x="1040558" y="37474"/>
                  </a:lnTo>
                  <a:close/>
                </a:path>
                <a:path w="1129664" h="152400">
                  <a:moveTo>
                    <a:pt x="1106577" y="12411"/>
                  </a:moveTo>
                  <a:lnTo>
                    <a:pt x="1075837" y="12411"/>
                  </a:lnTo>
                  <a:lnTo>
                    <a:pt x="1075789" y="127048"/>
                  </a:lnTo>
                  <a:lnTo>
                    <a:pt x="1105374" y="151606"/>
                  </a:lnTo>
                  <a:lnTo>
                    <a:pt x="1116776" y="151173"/>
                  </a:lnTo>
                  <a:lnTo>
                    <a:pt x="1120167" y="150764"/>
                  </a:lnTo>
                  <a:lnTo>
                    <a:pt x="1122957" y="150090"/>
                  </a:lnTo>
                  <a:lnTo>
                    <a:pt x="1125747" y="149465"/>
                  </a:lnTo>
                  <a:lnTo>
                    <a:pt x="1127912" y="148912"/>
                  </a:lnTo>
                  <a:lnTo>
                    <a:pt x="1129452" y="148431"/>
                  </a:lnTo>
                  <a:lnTo>
                    <a:pt x="1124932" y="127048"/>
                  </a:lnTo>
                  <a:lnTo>
                    <a:pt x="1124831" y="126567"/>
                  </a:lnTo>
                  <a:lnTo>
                    <a:pt x="1114899" y="126567"/>
                  </a:lnTo>
                  <a:lnTo>
                    <a:pt x="1113072" y="126254"/>
                  </a:lnTo>
                  <a:lnTo>
                    <a:pt x="1109945" y="125003"/>
                  </a:lnTo>
                  <a:lnTo>
                    <a:pt x="1108742" y="123921"/>
                  </a:lnTo>
                  <a:lnTo>
                    <a:pt x="1107010" y="120794"/>
                  </a:lnTo>
                  <a:lnTo>
                    <a:pt x="1106577" y="118581"/>
                  </a:lnTo>
                  <a:lnTo>
                    <a:pt x="1106577" y="12411"/>
                  </a:lnTo>
                  <a:close/>
                </a:path>
                <a:path w="1129664" h="152400">
                  <a:moveTo>
                    <a:pt x="1124617" y="125556"/>
                  </a:moveTo>
                  <a:lnTo>
                    <a:pt x="1121009" y="126254"/>
                  </a:lnTo>
                  <a:lnTo>
                    <a:pt x="1119133" y="126567"/>
                  </a:lnTo>
                  <a:lnTo>
                    <a:pt x="1124831" y="126567"/>
                  </a:lnTo>
                  <a:lnTo>
                    <a:pt x="1124617" y="125556"/>
                  </a:lnTo>
                  <a:close/>
                </a:path>
                <a:path w="1129664" h="152400">
                  <a:moveTo>
                    <a:pt x="1075826" y="38965"/>
                  </a:moveTo>
                  <a:lnTo>
                    <a:pt x="1060684" y="38965"/>
                  </a:lnTo>
                  <a:lnTo>
                    <a:pt x="1060684" y="62056"/>
                  </a:lnTo>
                  <a:lnTo>
                    <a:pt x="1075817" y="62056"/>
                  </a:lnTo>
                  <a:lnTo>
                    <a:pt x="1075826" y="38965"/>
                  </a:lnTo>
                  <a:close/>
                </a:path>
                <a:path w="1129664" h="152400">
                  <a:moveTo>
                    <a:pt x="1127431" y="38965"/>
                  </a:moveTo>
                  <a:lnTo>
                    <a:pt x="1106577" y="38965"/>
                  </a:lnTo>
                  <a:lnTo>
                    <a:pt x="1106577" y="62056"/>
                  </a:lnTo>
                  <a:lnTo>
                    <a:pt x="1127431" y="62056"/>
                  </a:lnTo>
                  <a:lnTo>
                    <a:pt x="1127431" y="38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3200" y="8610600"/>
              <a:ext cx="4445000" cy="495300"/>
            </a:xfrm>
            <a:custGeom>
              <a:avLst/>
              <a:gdLst/>
              <a:ahLst/>
              <a:cxnLst/>
              <a:rect l="l" t="t" r="r" b="b"/>
              <a:pathLst>
                <a:path w="4445000" h="495300">
                  <a:moveTo>
                    <a:pt x="444500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4445000" y="495300"/>
                  </a:lnTo>
                  <a:lnTo>
                    <a:pt x="4445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5088" y="8756650"/>
              <a:ext cx="4086671" cy="2208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044" y="7539975"/>
              <a:ext cx="1993701" cy="1977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38500" y="711200"/>
              <a:ext cx="254000" cy="2921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3200" y="558800"/>
              <a:ext cx="571500" cy="571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5040" y="9452552"/>
              <a:ext cx="4151391" cy="2234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1800" y="5651500"/>
              <a:ext cx="1866900" cy="3810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734" y="5114275"/>
              <a:ext cx="3003098" cy="39968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0" y="0"/>
              <a:ext cx="4953000" cy="10718800"/>
            </a:xfrm>
            <a:custGeom>
              <a:avLst/>
              <a:gdLst/>
              <a:ahLst/>
              <a:cxnLst/>
              <a:rect l="l" t="t" r="r" b="b"/>
              <a:pathLst>
                <a:path w="4953000" h="10718800">
                  <a:moveTo>
                    <a:pt x="4953000" y="0"/>
                  </a:moveTo>
                  <a:lnTo>
                    <a:pt x="4889500" y="0"/>
                  </a:lnTo>
                  <a:lnTo>
                    <a:pt x="4889500" y="63500"/>
                  </a:lnTo>
                  <a:lnTo>
                    <a:pt x="4889500" y="10655300"/>
                  </a:lnTo>
                  <a:lnTo>
                    <a:pt x="63500" y="10655300"/>
                  </a:lnTo>
                  <a:lnTo>
                    <a:pt x="63500" y="63500"/>
                  </a:lnTo>
                  <a:lnTo>
                    <a:pt x="4889500" y="63500"/>
                  </a:lnTo>
                  <a:lnTo>
                    <a:pt x="4889500" y="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0718800"/>
                  </a:lnTo>
                  <a:lnTo>
                    <a:pt x="63500" y="10718800"/>
                  </a:lnTo>
                  <a:lnTo>
                    <a:pt x="4889500" y="10718800"/>
                  </a:lnTo>
                  <a:lnTo>
                    <a:pt x="4953000" y="107188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2018310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9632" y="746816"/>
            <a:ext cx="2452736" cy="5364367"/>
            <a:chOff x="0" y="0"/>
            <a:chExt cx="4900930" cy="10718800"/>
          </a:xfrm>
        </p:grpSpPr>
        <p:sp>
          <p:nvSpPr>
            <p:cNvPr id="3" name="object 3"/>
            <p:cNvSpPr/>
            <p:nvPr/>
          </p:nvSpPr>
          <p:spPr>
            <a:xfrm>
              <a:off x="62830" y="62829"/>
              <a:ext cx="4775200" cy="10656570"/>
            </a:xfrm>
            <a:custGeom>
              <a:avLst/>
              <a:gdLst/>
              <a:ahLst/>
              <a:cxnLst/>
              <a:rect l="l" t="t" r="r" b="b"/>
              <a:pathLst>
                <a:path w="4775200" h="10656570">
                  <a:moveTo>
                    <a:pt x="0" y="10655970"/>
                  </a:moveTo>
                  <a:lnTo>
                    <a:pt x="4775081" y="10655970"/>
                  </a:lnTo>
                  <a:lnTo>
                    <a:pt x="4775081" y="0"/>
                  </a:lnTo>
                  <a:lnTo>
                    <a:pt x="0" y="0"/>
                  </a:lnTo>
                  <a:lnTo>
                    <a:pt x="0" y="1065597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678" y="1798085"/>
              <a:ext cx="3081403" cy="4330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4372" y="3757234"/>
              <a:ext cx="929884" cy="9298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4636" y="3757234"/>
              <a:ext cx="829356" cy="8293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4636" y="3757234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414678" y="0"/>
                  </a:moveTo>
                  <a:lnTo>
                    <a:pt x="366317" y="2789"/>
                  </a:lnTo>
                  <a:lnTo>
                    <a:pt x="319596" y="10951"/>
                  </a:lnTo>
                  <a:lnTo>
                    <a:pt x="274824" y="24175"/>
                  </a:lnTo>
                  <a:lnTo>
                    <a:pt x="232313" y="42148"/>
                  </a:lnTo>
                  <a:lnTo>
                    <a:pt x="192374" y="64560"/>
                  </a:lnTo>
                  <a:lnTo>
                    <a:pt x="155318" y="91100"/>
                  </a:lnTo>
                  <a:lnTo>
                    <a:pt x="121456" y="121456"/>
                  </a:lnTo>
                  <a:lnTo>
                    <a:pt x="91100" y="155318"/>
                  </a:lnTo>
                  <a:lnTo>
                    <a:pt x="64560" y="192374"/>
                  </a:lnTo>
                  <a:lnTo>
                    <a:pt x="42148" y="232313"/>
                  </a:lnTo>
                  <a:lnTo>
                    <a:pt x="24175" y="274824"/>
                  </a:lnTo>
                  <a:lnTo>
                    <a:pt x="10951" y="319596"/>
                  </a:lnTo>
                  <a:lnTo>
                    <a:pt x="2789" y="366317"/>
                  </a:lnTo>
                  <a:lnTo>
                    <a:pt x="0" y="414678"/>
                  </a:lnTo>
                  <a:lnTo>
                    <a:pt x="2705" y="461572"/>
                  </a:lnTo>
                  <a:lnTo>
                    <a:pt x="2789" y="463038"/>
                  </a:lnTo>
                  <a:lnTo>
                    <a:pt x="10951" y="509760"/>
                  </a:lnTo>
                  <a:lnTo>
                    <a:pt x="24175" y="554531"/>
                  </a:lnTo>
                  <a:lnTo>
                    <a:pt x="42148" y="597043"/>
                  </a:lnTo>
                  <a:lnTo>
                    <a:pt x="64560" y="636982"/>
                  </a:lnTo>
                  <a:lnTo>
                    <a:pt x="91100" y="674038"/>
                  </a:lnTo>
                  <a:lnTo>
                    <a:pt x="121456" y="707899"/>
                  </a:lnTo>
                  <a:lnTo>
                    <a:pt x="155318" y="738256"/>
                  </a:lnTo>
                  <a:lnTo>
                    <a:pt x="192374" y="764795"/>
                  </a:lnTo>
                  <a:lnTo>
                    <a:pt x="232313" y="787207"/>
                  </a:lnTo>
                  <a:lnTo>
                    <a:pt x="274824" y="805181"/>
                  </a:lnTo>
                  <a:lnTo>
                    <a:pt x="319596" y="818404"/>
                  </a:lnTo>
                  <a:lnTo>
                    <a:pt x="366317" y="826566"/>
                  </a:lnTo>
                  <a:lnTo>
                    <a:pt x="414678" y="829356"/>
                  </a:lnTo>
                  <a:lnTo>
                    <a:pt x="414678" y="816790"/>
                  </a:lnTo>
                  <a:lnTo>
                    <a:pt x="367783" y="814085"/>
                  </a:lnTo>
                  <a:lnTo>
                    <a:pt x="322477" y="806170"/>
                  </a:lnTo>
                  <a:lnTo>
                    <a:pt x="279062" y="793347"/>
                  </a:lnTo>
                  <a:lnTo>
                    <a:pt x="237839" y="775919"/>
                  </a:lnTo>
                  <a:lnTo>
                    <a:pt x="199110" y="754186"/>
                  </a:lnTo>
                  <a:lnTo>
                    <a:pt x="163177" y="728450"/>
                  </a:lnTo>
                  <a:lnTo>
                    <a:pt x="130341" y="699014"/>
                  </a:lnTo>
                  <a:lnTo>
                    <a:pt x="100905" y="666178"/>
                  </a:lnTo>
                  <a:lnTo>
                    <a:pt x="75169" y="630245"/>
                  </a:lnTo>
                  <a:lnTo>
                    <a:pt x="53437" y="591516"/>
                  </a:lnTo>
                  <a:lnTo>
                    <a:pt x="36008" y="550294"/>
                  </a:lnTo>
                  <a:lnTo>
                    <a:pt x="23186" y="506878"/>
                  </a:lnTo>
                  <a:lnTo>
                    <a:pt x="15271" y="461572"/>
                  </a:lnTo>
                  <a:lnTo>
                    <a:pt x="12565" y="414678"/>
                  </a:lnTo>
                  <a:lnTo>
                    <a:pt x="15271" y="367783"/>
                  </a:lnTo>
                  <a:lnTo>
                    <a:pt x="23186" y="322477"/>
                  </a:lnTo>
                  <a:lnTo>
                    <a:pt x="36008" y="279062"/>
                  </a:lnTo>
                  <a:lnTo>
                    <a:pt x="53437" y="237839"/>
                  </a:lnTo>
                  <a:lnTo>
                    <a:pt x="75169" y="199110"/>
                  </a:lnTo>
                  <a:lnTo>
                    <a:pt x="100905" y="163177"/>
                  </a:lnTo>
                  <a:lnTo>
                    <a:pt x="130341" y="130342"/>
                  </a:lnTo>
                  <a:lnTo>
                    <a:pt x="163177" y="100905"/>
                  </a:lnTo>
                  <a:lnTo>
                    <a:pt x="199110" y="75170"/>
                  </a:lnTo>
                  <a:lnTo>
                    <a:pt x="237839" y="53437"/>
                  </a:lnTo>
                  <a:lnTo>
                    <a:pt x="279062" y="36008"/>
                  </a:lnTo>
                  <a:lnTo>
                    <a:pt x="322477" y="23186"/>
                  </a:lnTo>
                  <a:lnTo>
                    <a:pt x="367783" y="15271"/>
                  </a:lnTo>
                  <a:lnTo>
                    <a:pt x="414678" y="12566"/>
                  </a:lnTo>
                  <a:lnTo>
                    <a:pt x="414678" y="0"/>
                  </a:lnTo>
                  <a:close/>
                </a:path>
                <a:path w="829944" h="829945">
                  <a:moveTo>
                    <a:pt x="414678" y="0"/>
                  </a:moveTo>
                  <a:lnTo>
                    <a:pt x="414678" y="12566"/>
                  </a:lnTo>
                  <a:lnTo>
                    <a:pt x="461572" y="15271"/>
                  </a:lnTo>
                  <a:lnTo>
                    <a:pt x="506878" y="23186"/>
                  </a:lnTo>
                  <a:lnTo>
                    <a:pt x="550293" y="36008"/>
                  </a:lnTo>
                  <a:lnTo>
                    <a:pt x="591516" y="53437"/>
                  </a:lnTo>
                  <a:lnTo>
                    <a:pt x="630245" y="75170"/>
                  </a:lnTo>
                  <a:lnTo>
                    <a:pt x="666178" y="100905"/>
                  </a:lnTo>
                  <a:lnTo>
                    <a:pt x="699014" y="130342"/>
                  </a:lnTo>
                  <a:lnTo>
                    <a:pt x="728450" y="163177"/>
                  </a:lnTo>
                  <a:lnTo>
                    <a:pt x="754186" y="199110"/>
                  </a:lnTo>
                  <a:lnTo>
                    <a:pt x="775919" y="237839"/>
                  </a:lnTo>
                  <a:lnTo>
                    <a:pt x="793347" y="279062"/>
                  </a:lnTo>
                  <a:lnTo>
                    <a:pt x="806170" y="322477"/>
                  </a:lnTo>
                  <a:lnTo>
                    <a:pt x="814084" y="367783"/>
                  </a:lnTo>
                  <a:lnTo>
                    <a:pt x="816790" y="414678"/>
                  </a:lnTo>
                  <a:lnTo>
                    <a:pt x="814084" y="461572"/>
                  </a:lnTo>
                  <a:lnTo>
                    <a:pt x="806170" y="506878"/>
                  </a:lnTo>
                  <a:lnTo>
                    <a:pt x="793347" y="550294"/>
                  </a:lnTo>
                  <a:lnTo>
                    <a:pt x="775919" y="591516"/>
                  </a:lnTo>
                  <a:lnTo>
                    <a:pt x="754186" y="630245"/>
                  </a:lnTo>
                  <a:lnTo>
                    <a:pt x="728450" y="666178"/>
                  </a:lnTo>
                  <a:lnTo>
                    <a:pt x="699014" y="699014"/>
                  </a:lnTo>
                  <a:lnTo>
                    <a:pt x="666178" y="728450"/>
                  </a:lnTo>
                  <a:lnTo>
                    <a:pt x="630245" y="754186"/>
                  </a:lnTo>
                  <a:lnTo>
                    <a:pt x="591516" y="775919"/>
                  </a:lnTo>
                  <a:lnTo>
                    <a:pt x="550293" y="793347"/>
                  </a:lnTo>
                  <a:lnTo>
                    <a:pt x="506878" y="806170"/>
                  </a:lnTo>
                  <a:lnTo>
                    <a:pt x="461572" y="814085"/>
                  </a:lnTo>
                  <a:lnTo>
                    <a:pt x="414678" y="816790"/>
                  </a:lnTo>
                  <a:lnTo>
                    <a:pt x="414678" y="829356"/>
                  </a:lnTo>
                  <a:lnTo>
                    <a:pt x="463038" y="826566"/>
                  </a:lnTo>
                  <a:lnTo>
                    <a:pt x="509760" y="818404"/>
                  </a:lnTo>
                  <a:lnTo>
                    <a:pt x="554531" y="805181"/>
                  </a:lnTo>
                  <a:lnTo>
                    <a:pt x="597043" y="787207"/>
                  </a:lnTo>
                  <a:lnTo>
                    <a:pt x="636982" y="764795"/>
                  </a:lnTo>
                  <a:lnTo>
                    <a:pt x="674038" y="738256"/>
                  </a:lnTo>
                  <a:lnTo>
                    <a:pt x="707899" y="707899"/>
                  </a:lnTo>
                  <a:lnTo>
                    <a:pt x="738256" y="674038"/>
                  </a:lnTo>
                  <a:lnTo>
                    <a:pt x="764795" y="636982"/>
                  </a:lnTo>
                  <a:lnTo>
                    <a:pt x="787207" y="597043"/>
                  </a:lnTo>
                  <a:lnTo>
                    <a:pt x="805181" y="554531"/>
                  </a:lnTo>
                  <a:lnTo>
                    <a:pt x="818404" y="509760"/>
                  </a:lnTo>
                  <a:lnTo>
                    <a:pt x="826566" y="463038"/>
                  </a:lnTo>
                  <a:lnTo>
                    <a:pt x="829356" y="414678"/>
                  </a:lnTo>
                  <a:lnTo>
                    <a:pt x="826650" y="367783"/>
                  </a:lnTo>
                  <a:lnTo>
                    <a:pt x="818404" y="319596"/>
                  </a:lnTo>
                  <a:lnTo>
                    <a:pt x="805181" y="274824"/>
                  </a:lnTo>
                  <a:lnTo>
                    <a:pt x="787207" y="232313"/>
                  </a:lnTo>
                  <a:lnTo>
                    <a:pt x="764795" y="192374"/>
                  </a:lnTo>
                  <a:lnTo>
                    <a:pt x="738256" y="155318"/>
                  </a:lnTo>
                  <a:lnTo>
                    <a:pt x="707899" y="121456"/>
                  </a:lnTo>
                  <a:lnTo>
                    <a:pt x="674038" y="91100"/>
                  </a:lnTo>
                  <a:lnTo>
                    <a:pt x="636982" y="64560"/>
                  </a:lnTo>
                  <a:lnTo>
                    <a:pt x="597043" y="42148"/>
                  </a:lnTo>
                  <a:lnTo>
                    <a:pt x="554531" y="24175"/>
                  </a:lnTo>
                  <a:lnTo>
                    <a:pt x="509760" y="10951"/>
                  </a:lnTo>
                  <a:lnTo>
                    <a:pt x="463038" y="2789"/>
                  </a:lnTo>
                  <a:lnTo>
                    <a:pt x="414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7160" y="3794932"/>
              <a:ext cx="829356" cy="8293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67160" y="3794932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5" h="829945">
                  <a:moveTo>
                    <a:pt x="414678" y="0"/>
                  </a:moveTo>
                  <a:lnTo>
                    <a:pt x="366317" y="2789"/>
                  </a:lnTo>
                  <a:lnTo>
                    <a:pt x="319596" y="10951"/>
                  </a:lnTo>
                  <a:lnTo>
                    <a:pt x="274824" y="24175"/>
                  </a:lnTo>
                  <a:lnTo>
                    <a:pt x="232313" y="42148"/>
                  </a:lnTo>
                  <a:lnTo>
                    <a:pt x="192374" y="64560"/>
                  </a:lnTo>
                  <a:lnTo>
                    <a:pt x="155318" y="91100"/>
                  </a:lnTo>
                  <a:lnTo>
                    <a:pt x="121456" y="121456"/>
                  </a:lnTo>
                  <a:lnTo>
                    <a:pt x="91100" y="155318"/>
                  </a:lnTo>
                  <a:lnTo>
                    <a:pt x="64560" y="192374"/>
                  </a:lnTo>
                  <a:lnTo>
                    <a:pt x="42148" y="232313"/>
                  </a:lnTo>
                  <a:lnTo>
                    <a:pt x="24175" y="274824"/>
                  </a:lnTo>
                  <a:lnTo>
                    <a:pt x="10951" y="319596"/>
                  </a:lnTo>
                  <a:lnTo>
                    <a:pt x="2789" y="366317"/>
                  </a:lnTo>
                  <a:lnTo>
                    <a:pt x="0" y="414678"/>
                  </a:lnTo>
                  <a:lnTo>
                    <a:pt x="2705" y="461572"/>
                  </a:lnTo>
                  <a:lnTo>
                    <a:pt x="2789" y="463038"/>
                  </a:lnTo>
                  <a:lnTo>
                    <a:pt x="10951" y="509760"/>
                  </a:lnTo>
                  <a:lnTo>
                    <a:pt x="24175" y="554531"/>
                  </a:lnTo>
                  <a:lnTo>
                    <a:pt x="42148" y="597043"/>
                  </a:lnTo>
                  <a:lnTo>
                    <a:pt x="64560" y="636982"/>
                  </a:lnTo>
                  <a:lnTo>
                    <a:pt x="91100" y="674038"/>
                  </a:lnTo>
                  <a:lnTo>
                    <a:pt x="121456" y="707899"/>
                  </a:lnTo>
                  <a:lnTo>
                    <a:pt x="155318" y="738256"/>
                  </a:lnTo>
                  <a:lnTo>
                    <a:pt x="192374" y="764795"/>
                  </a:lnTo>
                  <a:lnTo>
                    <a:pt x="232313" y="787207"/>
                  </a:lnTo>
                  <a:lnTo>
                    <a:pt x="274824" y="805181"/>
                  </a:lnTo>
                  <a:lnTo>
                    <a:pt x="319596" y="818404"/>
                  </a:lnTo>
                  <a:lnTo>
                    <a:pt x="366317" y="826566"/>
                  </a:lnTo>
                  <a:lnTo>
                    <a:pt x="414678" y="829356"/>
                  </a:lnTo>
                  <a:lnTo>
                    <a:pt x="414678" y="816790"/>
                  </a:lnTo>
                  <a:lnTo>
                    <a:pt x="367783" y="814085"/>
                  </a:lnTo>
                  <a:lnTo>
                    <a:pt x="322477" y="806170"/>
                  </a:lnTo>
                  <a:lnTo>
                    <a:pt x="279062" y="793347"/>
                  </a:lnTo>
                  <a:lnTo>
                    <a:pt x="237839" y="775919"/>
                  </a:lnTo>
                  <a:lnTo>
                    <a:pt x="199110" y="754186"/>
                  </a:lnTo>
                  <a:lnTo>
                    <a:pt x="163177" y="728450"/>
                  </a:lnTo>
                  <a:lnTo>
                    <a:pt x="130341" y="699014"/>
                  </a:lnTo>
                  <a:lnTo>
                    <a:pt x="100905" y="666178"/>
                  </a:lnTo>
                  <a:lnTo>
                    <a:pt x="75169" y="630245"/>
                  </a:lnTo>
                  <a:lnTo>
                    <a:pt x="53437" y="591516"/>
                  </a:lnTo>
                  <a:lnTo>
                    <a:pt x="36008" y="550294"/>
                  </a:lnTo>
                  <a:lnTo>
                    <a:pt x="23186" y="506878"/>
                  </a:lnTo>
                  <a:lnTo>
                    <a:pt x="15271" y="461572"/>
                  </a:lnTo>
                  <a:lnTo>
                    <a:pt x="12565" y="414678"/>
                  </a:lnTo>
                  <a:lnTo>
                    <a:pt x="15271" y="367783"/>
                  </a:lnTo>
                  <a:lnTo>
                    <a:pt x="23186" y="322477"/>
                  </a:lnTo>
                  <a:lnTo>
                    <a:pt x="36008" y="279062"/>
                  </a:lnTo>
                  <a:lnTo>
                    <a:pt x="53437" y="237839"/>
                  </a:lnTo>
                  <a:lnTo>
                    <a:pt x="75169" y="199110"/>
                  </a:lnTo>
                  <a:lnTo>
                    <a:pt x="100905" y="163177"/>
                  </a:lnTo>
                  <a:lnTo>
                    <a:pt x="130341" y="130342"/>
                  </a:lnTo>
                  <a:lnTo>
                    <a:pt x="163177" y="100905"/>
                  </a:lnTo>
                  <a:lnTo>
                    <a:pt x="199110" y="75170"/>
                  </a:lnTo>
                  <a:lnTo>
                    <a:pt x="237839" y="53437"/>
                  </a:lnTo>
                  <a:lnTo>
                    <a:pt x="279062" y="36008"/>
                  </a:lnTo>
                  <a:lnTo>
                    <a:pt x="322477" y="23186"/>
                  </a:lnTo>
                  <a:lnTo>
                    <a:pt x="367783" y="15271"/>
                  </a:lnTo>
                  <a:lnTo>
                    <a:pt x="414678" y="12566"/>
                  </a:lnTo>
                  <a:lnTo>
                    <a:pt x="414678" y="0"/>
                  </a:lnTo>
                  <a:close/>
                </a:path>
                <a:path w="829945" h="829945">
                  <a:moveTo>
                    <a:pt x="414678" y="0"/>
                  </a:moveTo>
                  <a:lnTo>
                    <a:pt x="414678" y="12566"/>
                  </a:lnTo>
                  <a:lnTo>
                    <a:pt x="461572" y="15271"/>
                  </a:lnTo>
                  <a:lnTo>
                    <a:pt x="506878" y="23186"/>
                  </a:lnTo>
                  <a:lnTo>
                    <a:pt x="550293" y="36008"/>
                  </a:lnTo>
                  <a:lnTo>
                    <a:pt x="591516" y="53437"/>
                  </a:lnTo>
                  <a:lnTo>
                    <a:pt x="630245" y="75170"/>
                  </a:lnTo>
                  <a:lnTo>
                    <a:pt x="666178" y="100905"/>
                  </a:lnTo>
                  <a:lnTo>
                    <a:pt x="699014" y="130342"/>
                  </a:lnTo>
                  <a:lnTo>
                    <a:pt x="728450" y="163177"/>
                  </a:lnTo>
                  <a:lnTo>
                    <a:pt x="754186" y="199110"/>
                  </a:lnTo>
                  <a:lnTo>
                    <a:pt x="775918" y="237839"/>
                  </a:lnTo>
                  <a:lnTo>
                    <a:pt x="793347" y="279062"/>
                  </a:lnTo>
                  <a:lnTo>
                    <a:pt x="806170" y="322477"/>
                  </a:lnTo>
                  <a:lnTo>
                    <a:pt x="814084" y="367783"/>
                  </a:lnTo>
                  <a:lnTo>
                    <a:pt x="816790" y="414678"/>
                  </a:lnTo>
                  <a:lnTo>
                    <a:pt x="814084" y="461572"/>
                  </a:lnTo>
                  <a:lnTo>
                    <a:pt x="806170" y="506878"/>
                  </a:lnTo>
                  <a:lnTo>
                    <a:pt x="793347" y="550294"/>
                  </a:lnTo>
                  <a:lnTo>
                    <a:pt x="775918" y="591516"/>
                  </a:lnTo>
                  <a:lnTo>
                    <a:pt x="754186" y="630245"/>
                  </a:lnTo>
                  <a:lnTo>
                    <a:pt x="728450" y="666178"/>
                  </a:lnTo>
                  <a:lnTo>
                    <a:pt x="699014" y="699014"/>
                  </a:lnTo>
                  <a:lnTo>
                    <a:pt x="666178" y="728450"/>
                  </a:lnTo>
                  <a:lnTo>
                    <a:pt x="630245" y="754186"/>
                  </a:lnTo>
                  <a:lnTo>
                    <a:pt x="591516" y="775919"/>
                  </a:lnTo>
                  <a:lnTo>
                    <a:pt x="550293" y="793347"/>
                  </a:lnTo>
                  <a:lnTo>
                    <a:pt x="506878" y="806170"/>
                  </a:lnTo>
                  <a:lnTo>
                    <a:pt x="461572" y="814085"/>
                  </a:lnTo>
                  <a:lnTo>
                    <a:pt x="414678" y="816790"/>
                  </a:lnTo>
                  <a:lnTo>
                    <a:pt x="414678" y="829356"/>
                  </a:lnTo>
                  <a:lnTo>
                    <a:pt x="463038" y="826566"/>
                  </a:lnTo>
                  <a:lnTo>
                    <a:pt x="509760" y="818404"/>
                  </a:lnTo>
                  <a:lnTo>
                    <a:pt x="554531" y="805181"/>
                  </a:lnTo>
                  <a:lnTo>
                    <a:pt x="597043" y="787207"/>
                  </a:lnTo>
                  <a:lnTo>
                    <a:pt x="636982" y="764795"/>
                  </a:lnTo>
                  <a:lnTo>
                    <a:pt x="674038" y="738256"/>
                  </a:lnTo>
                  <a:lnTo>
                    <a:pt x="707899" y="707899"/>
                  </a:lnTo>
                  <a:lnTo>
                    <a:pt x="738256" y="674038"/>
                  </a:lnTo>
                  <a:lnTo>
                    <a:pt x="764795" y="636982"/>
                  </a:lnTo>
                  <a:lnTo>
                    <a:pt x="787207" y="597043"/>
                  </a:lnTo>
                  <a:lnTo>
                    <a:pt x="805181" y="554531"/>
                  </a:lnTo>
                  <a:lnTo>
                    <a:pt x="818404" y="509760"/>
                  </a:lnTo>
                  <a:lnTo>
                    <a:pt x="826566" y="463038"/>
                  </a:lnTo>
                  <a:lnTo>
                    <a:pt x="829356" y="414678"/>
                  </a:lnTo>
                  <a:lnTo>
                    <a:pt x="826650" y="367783"/>
                  </a:lnTo>
                  <a:lnTo>
                    <a:pt x="826566" y="366317"/>
                  </a:lnTo>
                  <a:lnTo>
                    <a:pt x="818404" y="319596"/>
                  </a:lnTo>
                  <a:lnTo>
                    <a:pt x="805181" y="274824"/>
                  </a:lnTo>
                  <a:lnTo>
                    <a:pt x="787207" y="232313"/>
                  </a:lnTo>
                  <a:lnTo>
                    <a:pt x="764795" y="192374"/>
                  </a:lnTo>
                  <a:lnTo>
                    <a:pt x="738256" y="155318"/>
                  </a:lnTo>
                  <a:lnTo>
                    <a:pt x="707899" y="121456"/>
                  </a:lnTo>
                  <a:lnTo>
                    <a:pt x="674038" y="91100"/>
                  </a:lnTo>
                  <a:lnTo>
                    <a:pt x="636982" y="64560"/>
                  </a:lnTo>
                  <a:lnTo>
                    <a:pt x="597043" y="42148"/>
                  </a:lnTo>
                  <a:lnTo>
                    <a:pt x="554531" y="24175"/>
                  </a:lnTo>
                  <a:lnTo>
                    <a:pt x="509760" y="10951"/>
                  </a:lnTo>
                  <a:lnTo>
                    <a:pt x="463038" y="2789"/>
                  </a:lnTo>
                  <a:lnTo>
                    <a:pt x="414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5920" y="3505923"/>
              <a:ext cx="1256665" cy="1118870"/>
            </a:xfrm>
            <a:custGeom>
              <a:avLst/>
              <a:gdLst/>
              <a:ahLst/>
              <a:cxnLst/>
              <a:rect l="l" t="t" r="r" b="b"/>
              <a:pathLst>
                <a:path w="1256665" h="1118870">
                  <a:moveTo>
                    <a:pt x="1206334" y="62826"/>
                  </a:moveTo>
                  <a:lnTo>
                    <a:pt x="1201394" y="38366"/>
                  </a:lnTo>
                  <a:lnTo>
                    <a:pt x="1187932" y="18402"/>
                  </a:lnTo>
                  <a:lnTo>
                    <a:pt x="1167955" y="4940"/>
                  </a:lnTo>
                  <a:lnTo>
                    <a:pt x="1143508" y="0"/>
                  </a:lnTo>
                  <a:lnTo>
                    <a:pt x="62826" y="0"/>
                  </a:lnTo>
                  <a:lnTo>
                    <a:pt x="38366" y="4940"/>
                  </a:lnTo>
                  <a:lnTo>
                    <a:pt x="18402" y="18402"/>
                  </a:lnTo>
                  <a:lnTo>
                    <a:pt x="4940" y="38366"/>
                  </a:lnTo>
                  <a:lnTo>
                    <a:pt x="0" y="62826"/>
                  </a:lnTo>
                  <a:lnTo>
                    <a:pt x="0" y="226187"/>
                  </a:lnTo>
                  <a:lnTo>
                    <a:pt x="4940" y="250647"/>
                  </a:lnTo>
                  <a:lnTo>
                    <a:pt x="18402" y="270611"/>
                  </a:lnTo>
                  <a:lnTo>
                    <a:pt x="38366" y="284073"/>
                  </a:lnTo>
                  <a:lnTo>
                    <a:pt x="62826" y="289013"/>
                  </a:lnTo>
                  <a:lnTo>
                    <a:pt x="1143508" y="289013"/>
                  </a:lnTo>
                  <a:lnTo>
                    <a:pt x="1167955" y="284073"/>
                  </a:lnTo>
                  <a:lnTo>
                    <a:pt x="1187932" y="270611"/>
                  </a:lnTo>
                  <a:lnTo>
                    <a:pt x="1201394" y="250647"/>
                  </a:lnTo>
                  <a:lnTo>
                    <a:pt x="1206334" y="226187"/>
                  </a:lnTo>
                  <a:lnTo>
                    <a:pt x="1206334" y="62826"/>
                  </a:lnTo>
                  <a:close/>
                </a:path>
                <a:path w="1256665" h="1118870">
                  <a:moveTo>
                    <a:pt x="1256601" y="892187"/>
                  </a:moveTo>
                  <a:lnTo>
                    <a:pt x="1251661" y="867727"/>
                  </a:lnTo>
                  <a:lnTo>
                    <a:pt x="1238199" y="847750"/>
                  </a:lnTo>
                  <a:lnTo>
                    <a:pt x="1218222" y="834288"/>
                  </a:lnTo>
                  <a:lnTo>
                    <a:pt x="1193761" y="829348"/>
                  </a:lnTo>
                  <a:lnTo>
                    <a:pt x="113093" y="829348"/>
                  </a:lnTo>
                  <a:lnTo>
                    <a:pt x="88633" y="834288"/>
                  </a:lnTo>
                  <a:lnTo>
                    <a:pt x="68668" y="847750"/>
                  </a:lnTo>
                  <a:lnTo>
                    <a:pt x="55194" y="867727"/>
                  </a:lnTo>
                  <a:lnTo>
                    <a:pt x="50266" y="892187"/>
                  </a:lnTo>
                  <a:lnTo>
                    <a:pt x="50266" y="1055535"/>
                  </a:lnTo>
                  <a:lnTo>
                    <a:pt x="55194" y="1079995"/>
                  </a:lnTo>
                  <a:lnTo>
                    <a:pt x="68668" y="1099972"/>
                  </a:lnTo>
                  <a:lnTo>
                    <a:pt x="88633" y="1113434"/>
                  </a:lnTo>
                  <a:lnTo>
                    <a:pt x="113093" y="1118374"/>
                  </a:lnTo>
                  <a:lnTo>
                    <a:pt x="1193761" y="1118374"/>
                  </a:lnTo>
                  <a:lnTo>
                    <a:pt x="1218222" y="1113434"/>
                  </a:lnTo>
                  <a:lnTo>
                    <a:pt x="1238199" y="1099972"/>
                  </a:lnTo>
                  <a:lnTo>
                    <a:pt x="1251661" y="1079995"/>
                  </a:lnTo>
                  <a:lnTo>
                    <a:pt x="1256601" y="1055535"/>
                  </a:lnTo>
                  <a:lnTo>
                    <a:pt x="1256601" y="892187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9546" y="5271437"/>
              <a:ext cx="4197350" cy="31750"/>
            </a:xfrm>
            <a:custGeom>
              <a:avLst/>
              <a:gdLst/>
              <a:ahLst/>
              <a:cxnLst/>
              <a:rect l="l" t="t" r="r" b="b"/>
              <a:pathLst>
                <a:path w="4197350" h="31750">
                  <a:moveTo>
                    <a:pt x="4197044" y="0"/>
                  </a:moveTo>
                  <a:lnTo>
                    <a:pt x="0" y="0"/>
                  </a:lnTo>
                  <a:lnTo>
                    <a:pt x="0" y="31415"/>
                  </a:lnTo>
                  <a:lnTo>
                    <a:pt x="4197044" y="31415"/>
                  </a:lnTo>
                  <a:lnTo>
                    <a:pt x="41970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9546" y="9914575"/>
              <a:ext cx="942975" cy="415290"/>
            </a:xfrm>
            <a:custGeom>
              <a:avLst/>
              <a:gdLst/>
              <a:ahLst/>
              <a:cxnLst/>
              <a:rect l="l" t="t" r="r" b="b"/>
              <a:pathLst>
                <a:path w="942975" h="415290">
                  <a:moveTo>
                    <a:pt x="62830" y="0"/>
                  </a:moveTo>
                  <a:lnTo>
                    <a:pt x="879620" y="0"/>
                  </a:lnTo>
                  <a:lnTo>
                    <a:pt x="904076" y="4937"/>
                  </a:lnTo>
                  <a:lnTo>
                    <a:pt x="924047" y="18402"/>
                  </a:lnTo>
                  <a:lnTo>
                    <a:pt x="937512" y="38373"/>
                  </a:lnTo>
                  <a:lnTo>
                    <a:pt x="942450" y="62830"/>
                  </a:lnTo>
                  <a:lnTo>
                    <a:pt x="942450" y="351848"/>
                  </a:lnTo>
                  <a:lnTo>
                    <a:pt x="937512" y="376304"/>
                  </a:lnTo>
                  <a:lnTo>
                    <a:pt x="924047" y="396275"/>
                  </a:lnTo>
                  <a:lnTo>
                    <a:pt x="904076" y="409740"/>
                  </a:lnTo>
                  <a:lnTo>
                    <a:pt x="879620" y="414678"/>
                  </a:lnTo>
                  <a:lnTo>
                    <a:pt x="62830" y="414678"/>
                  </a:lnTo>
                  <a:lnTo>
                    <a:pt x="38373" y="409740"/>
                  </a:lnTo>
                  <a:lnTo>
                    <a:pt x="18402" y="396275"/>
                  </a:lnTo>
                  <a:lnTo>
                    <a:pt x="4937" y="376304"/>
                  </a:lnTo>
                  <a:lnTo>
                    <a:pt x="0" y="351848"/>
                  </a:lnTo>
                  <a:lnTo>
                    <a:pt x="0" y="62830"/>
                  </a:lnTo>
                  <a:lnTo>
                    <a:pt x="4937" y="38373"/>
                  </a:lnTo>
                  <a:lnTo>
                    <a:pt x="18402" y="18402"/>
                  </a:lnTo>
                  <a:lnTo>
                    <a:pt x="38373" y="4937"/>
                  </a:lnTo>
                  <a:lnTo>
                    <a:pt x="6283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372" y="10053943"/>
              <a:ext cx="499745" cy="139700"/>
            </a:xfrm>
            <a:custGeom>
              <a:avLst/>
              <a:gdLst/>
              <a:ahLst/>
              <a:cxnLst/>
              <a:rect l="l" t="t" r="r" b="b"/>
              <a:pathLst>
                <a:path w="499744" h="139700">
                  <a:moveTo>
                    <a:pt x="16599" y="0"/>
                  </a:moveTo>
                  <a:lnTo>
                    <a:pt x="0" y="0"/>
                  </a:lnTo>
                  <a:lnTo>
                    <a:pt x="0" y="137083"/>
                  </a:lnTo>
                  <a:lnTo>
                    <a:pt x="16599" y="137083"/>
                  </a:lnTo>
                  <a:lnTo>
                    <a:pt x="16599" y="75770"/>
                  </a:lnTo>
                  <a:lnTo>
                    <a:pt x="106293" y="75770"/>
                  </a:lnTo>
                  <a:lnTo>
                    <a:pt x="106293" y="61045"/>
                  </a:lnTo>
                  <a:lnTo>
                    <a:pt x="16599" y="61045"/>
                  </a:lnTo>
                  <a:lnTo>
                    <a:pt x="16599" y="0"/>
                  </a:lnTo>
                  <a:close/>
                </a:path>
                <a:path w="499744" h="139700">
                  <a:moveTo>
                    <a:pt x="106293" y="75770"/>
                  </a:moveTo>
                  <a:lnTo>
                    <a:pt x="89693" y="75770"/>
                  </a:lnTo>
                  <a:lnTo>
                    <a:pt x="89693" y="137083"/>
                  </a:lnTo>
                  <a:lnTo>
                    <a:pt x="106293" y="137083"/>
                  </a:lnTo>
                  <a:lnTo>
                    <a:pt x="106293" y="75770"/>
                  </a:lnTo>
                  <a:close/>
                </a:path>
                <a:path w="499744" h="139700">
                  <a:moveTo>
                    <a:pt x="106293" y="0"/>
                  </a:moveTo>
                  <a:lnTo>
                    <a:pt x="89693" y="0"/>
                  </a:lnTo>
                  <a:lnTo>
                    <a:pt x="89693" y="61045"/>
                  </a:lnTo>
                  <a:lnTo>
                    <a:pt x="106293" y="61045"/>
                  </a:lnTo>
                  <a:lnTo>
                    <a:pt x="106293" y="0"/>
                  </a:lnTo>
                  <a:close/>
                </a:path>
                <a:path w="499744" h="139700">
                  <a:moveTo>
                    <a:pt x="188434" y="32932"/>
                  </a:moveTo>
                  <a:lnTo>
                    <a:pt x="169870" y="32932"/>
                  </a:lnTo>
                  <a:lnTo>
                    <a:pt x="161727" y="35141"/>
                  </a:lnTo>
                  <a:lnTo>
                    <a:pt x="135841" y="64412"/>
                  </a:lnTo>
                  <a:lnTo>
                    <a:pt x="132565" y="86212"/>
                  </a:lnTo>
                  <a:lnTo>
                    <a:pt x="132889" y="93084"/>
                  </a:lnTo>
                  <a:lnTo>
                    <a:pt x="132929" y="93927"/>
                  </a:lnTo>
                  <a:lnTo>
                    <a:pt x="161727" y="137016"/>
                  </a:lnTo>
                  <a:lnTo>
                    <a:pt x="169870" y="139225"/>
                  </a:lnTo>
                  <a:lnTo>
                    <a:pt x="188434" y="139225"/>
                  </a:lnTo>
                  <a:lnTo>
                    <a:pt x="196555" y="137016"/>
                  </a:lnTo>
                  <a:lnTo>
                    <a:pt x="210522" y="128181"/>
                  </a:lnTo>
                  <a:lnTo>
                    <a:pt x="213294" y="125035"/>
                  </a:lnTo>
                  <a:lnTo>
                    <a:pt x="172102" y="125035"/>
                  </a:lnTo>
                  <a:lnTo>
                    <a:pt x="166300" y="123228"/>
                  </a:lnTo>
                  <a:lnTo>
                    <a:pt x="157197" y="115999"/>
                  </a:lnTo>
                  <a:lnTo>
                    <a:pt x="153828" y="111246"/>
                  </a:lnTo>
                  <a:lnTo>
                    <a:pt x="149455" y="99465"/>
                  </a:lnTo>
                  <a:lnTo>
                    <a:pt x="148362" y="93084"/>
                  </a:lnTo>
                  <a:lnTo>
                    <a:pt x="148362" y="79340"/>
                  </a:lnTo>
                  <a:lnTo>
                    <a:pt x="172102" y="47122"/>
                  </a:lnTo>
                  <a:lnTo>
                    <a:pt x="213284" y="47122"/>
                  </a:lnTo>
                  <a:lnTo>
                    <a:pt x="210522" y="43976"/>
                  </a:lnTo>
                  <a:lnTo>
                    <a:pt x="196555" y="35141"/>
                  </a:lnTo>
                  <a:lnTo>
                    <a:pt x="188434" y="32932"/>
                  </a:lnTo>
                  <a:close/>
                </a:path>
                <a:path w="499744" h="139700">
                  <a:moveTo>
                    <a:pt x="213284" y="47122"/>
                  </a:moveTo>
                  <a:lnTo>
                    <a:pt x="186203" y="47122"/>
                  </a:lnTo>
                  <a:lnTo>
                    <a:pt x="192004" y="48952"/>
                  </a:lnTo>
                  <a:lnTo>
                    <a:pt x="201107" y="56270"/>
                  </a:lnTo>
                  <a:lnTo>
                    <a:pt x="204476" y="61067"/>
                  </a:lnTo>
                  <a:lnTo>
                    <a:pt x="208849" y="72937"/>
                  </a:lnTo>
                  <a:lnTo>
                    <a:pt x="209942" y="79340"/>
                  </a:lnTo>
                  <a:lnTo>
                    <a:pt x="209942" y="93084"/>
                  </a:lnTo>
                  <a:lnTo>
                    <a:pt x="186203" y="125035"/>
                  </a:lnTo>
                  <a:lnTo>
                    <a:pt x="213294" y="125035"/>
                  </a:lnTo>
                  <a:lnTo>
                    <a:pt x="225739" y="86212"/>
                  </a:lnTo>
                  <a:lnTo>
                    <a:pt x="225414" y="79340"/>
                  </a:lnTo>
                  <a:lnTo>
                    <a:pt x="225371" y="78435"/>
                  </a:lnTo>
                  <a:lnTo>
                    <a:pt x="224267" y="71169"/>
                  </a:lnTo>
                  <a:lnTo>
                    <a:pt x="222426" y="64412"/>
                  </a:lnTo>
                  <a:lnTo>
                    <a:pt x="219849" y="58166"/>
                  </a:lnTo>
                  <a:lnTo>
                    <a:pt x="215967" y="50179"/>
                  </a:lnTo>
                  <a:lnTo>
                    <a:pt x="213284" y="47122"/>
                  </a:lnTo>
                  <a:close/>
                </a:path>
                <a:path w="499744" h="139700">
                  <a:moveTo>
                    <a:pt x="265114" y="34270"/>
                  </a:moveTo>
                  <a:lnTo>
                    <a:pt x="249853" y="34270"/>
                  </a:lnTo>
                  <a:lnTo>
                    <a:pt x="249853" y="137083"/>
                  </a:lnTo>
                  <a:lnTo>
                    <a:pt x="265649" y="137083"/>
                  </a:lnTo>
                  <a:lnTo>
                    <a:pt x="265649" y="67783"/>
                  </a:lnTo>
                  <a:lnTo>
                    <a:pt x="266683" y="63499"/>
                  </a:lnTo>
                  <a:lnTo>
                    <a:pt x="266720" y="63343"/>
                  </a:lnTo>
                  <a:lnTo>
                    <a:pt x="271049" y="55623"/>
                  </a:lnTo>
                  <a:lnTo>
                    <a:pt x="273905" y="52588"/>
                  </a:lnTo>
                  <a:lnTo>
                    <a:pt x="277561" y="50335"/>
                  </a:lnTo>
                  <a:lnTo>
                    <a:pt x="265114" y="50335"/>
                  </a:lnTo>
                  <a:lnTo>
                    <a:pt x="265114" y="34270"/>
                  </a:lnTo>
                  <a:close/>
                </a:path>
                <a:path w="499744" h="139700">
                  <a:moveTo>
                    <a:pt x="320118" y="47122"/>
                  </a:moveTo>
                  <a:lnTo>
                    <a:pt x="294922" y="47122"/>
                  </a:lnTo>
                  <a:lnTo>
                    <a:pt x="299809" y="48929"/>
                  </a:lnTo>
                  <a:lnTo>
                    <a:pt x="303649" y="52588"/>
                  </a:lnTo>
                  <a:lnTo>
                    <a:pt x="307395" y="56114"/>
                  </a:lnTo>
                  <a:lnTo>
                    <a:pt x="309237" y="60688"/>
                  </a:lnTo>
                  <a:lnTo>
                    <a:pt x="309291" y="137083"/>
                  </a:lnTo>
                  <a:lnTo>
                    <a:pt x="325356" y="137083"/>
                  </a:lnTo>
                  <a:lnTo>
                    <a:pt x="325412" y="63343"/>
                  </a:lnTo>
                  <a:lnTo>
                    <a:pt x="327341" y="58010"/>
                  </a:lnTo>
                  <a:lnTo>
                    <a:pt x="331313" y="53682"/>
                  </a:lnTo>
                  <a:lnTo>
                    <a:pt x="334352" y="50335"/>
                  </a:lnTo>
                  <a:lnTo>
                    <a:pt x="321607" y="50335"/>
                  </a:lnTo>
                  <a:lnTo>
                    <a:pt x="320118" y="47122"/>
                  </a:lnTo>
                  <a:close/>
                </a:path>
                <a:path w="499744" h="139700">
                  <a:moveTo>
                    <a:pt x="380166" y="47122"/>
                  </a:moveTo>
                  <a:lnTo>
                    <a:pt x="353736" y="47122"/>
                  </a:lnTo>
                  <a:lnTo>
                    <a:pt x="358623" y="48751"/>
                  </a:lnTo>
                  <a:lnTo>
                    <a:pt x="366923" y="55266"/>
                  </a:lnTo>
                  <a:lnTo>
                    <a:pt x="368998" y="60688"/>
                  </a:lnTo>
                  <a:lnTo>
                    <a:pt x="368998" y="137083"/>
                  </a:lnTo>
                  <a:lnTo>
                    <a:pt x="384794" y="137083"/>
                  </a:lnTo>
                  <a:lnTo>
                    <a:pt x="384763" y="67783"/>
                  </a:lnTo>
                  <a:lnTo>
                    <a:pt x="384312" y="60821"/>
                  </a:lnTo>
                  <a:lnTo>
                    <a:pt x="384246" y="59802"/>
                  </a:lnTo>
                  <a:lnTo>
                    <a:pt x="382616" y="52588"/>
                  </a:lnTo>
                  <a:lnTo>
                    <a:pt x="380166" y="47122"/>
                  </a:lnTo>
                  <a:close/>
                </a:path>
                <a:path w="499744" h="139700">
                  <a:moveTo>
                    <a:pt x="300813" y="32932"/>
                  </a:moveTo>
                  <a:lnTo>
                    <a:pt x="287336" y="32932"/>
                  </a:lnTo>
                  <a:lnTo>
                    <a:pt x="282350" y="34270"/>
                  </a:lnTo>
                  <a:lnTo>
                    <a:pt x="281533" y="34516"/>
                  </a:lnTo>
                  <a:lnTo>
                    <a:pt x="272053" y="40585"/>
                  </a:lnTo>
                  <a:lnTo>
                    <a:pt x="268594" y="44846"/>
                  </a:lnTo>
                  <a:lnTo>
                    <a:pt x="266453" y="50335"/>
                  </a:lnTo>
                  <a:lnTo>
                    <a:pt x="277561" y="50335"/>
                  </a:lnTo>
                  <a:lnTo>
                    <a:pt x="281000" y="48215"/>
                  </a:lnTo>
                  <a:lnTo>
                    <a:pt x="284837" y="47122"/>
                  </a:lnTo>
                  <a:lnTo>
                    <a:pt x="320118" y="47122"/>
                  </a:lnTo>
                  <a:lnTo>
                    <a:pt x="319146" y="45025"/>
                  </a:lnTo>
                  <a:lnTo>
                    <a:pt x="319064" y="44846"/>
                  </a:lnTo>
                  <a:lnTo>
                    <a:pt x="315516" y="40585"/>
                  </a:lnTo>
                  <a:lnTo>
                    <a:pt x="310965" y="37550"/>
                  </a:lnTo>
                  <a:lnTo>
                    <a:pt x="306523" y="34516"/>
                  </a:lnTo>
                  <a:lnTo>
                    <a:pt x="305721" y="34270"/>
                  </a:lnTo>
                  <a:lnTo>
                    <a:pt x="300813" y="32932"/>
                  </a:lnTo>
                  <a:close/>
                </a:path>
                <a:path w="499744" h="139700">
                  <a:moveTo>
                    <a:pt x="362661" y="32932"/>
                  </a:moveTo>
                  <a:lnTo>
                    <a:pt x="346106" y="32932"/>
                  </a:lnTo>
                  <a:lnTo>
                    <a:pt x="339791" y="34516"/>
                  </a:lnTo>
                  <a:lnTo>
                    <a:pt x="329260" y="40808"/>
                  </a:lnTo>
                  <a:lnTo>
                    <a:pt x="325311" y="45025"/>
                  </a:lnTo>
                  <a:lnTo>
                    <a:pt x="322678" y="50335"/>
                  </a:lnTo>
                  <a:lnTo>
                    <a:pt x="334352" y="50335"/>
                  </a:lnTo>
                  <a:lnTo>
                    <a:pt x="335284" y="49309"/>
                  </a:lnTo>
                  <a:lnTo>
                    <a:pt x="340885" y="47122"/>
                  </a:lnTo>
                  <a:lnTo>
                    <a:pt x="380166" y="47122"/>
                  </a:lnTo>
                  <a:lnTo>
                    <a:pt x="379862" y="46448"/>
                  </a:lnTo>
                  <a:lnTo>
                    <a:pt x="376026" y="41566"/>
                  </a:lnTo>
                  <a:lnTo>
                    <a:pt x="370180" y="35810"/>
                  </a:lnTo>
                  <a:lnTo>
                    <a:pt x="362661" y="32932"/>
                  </a:lnTo>
                  <a:close/>
                </a:path>
                <a:path w="499744" h="139700">
                  <a:moveTo>
                    <a:pt x="460532" y="32932"/>
                  </a:moveTo>
                  <a:lnTo>
                    <a:pt x="445895" y="32932"/>
                  </a:lnTo>
                  <a:lnTo>
                    <a:pt x="437774" y="35208"/>
                  </a:lnTo>
                  <a:lnTo>
                    <a:pt x="412096" y="64893"/>
                  </a:lnTo>
                  <a:lnTo>
                    <a:pt x="408858" y="86480"/>
                  </a:lnTo>
                  <a:lnTo>
                    <a:pt x="409217" y="94136"/>
                  </a:lnTo>
                  <a:lnTo>
                    <a:pt x="410297" y="101306"/>
                  </a:lnTo>
                  <a:lnTo>
                    <a:pt x="412096" y="107991"/>
                  </a:lnTo>
                  <a:lnTo>
                    <a:pt x="414532" y="113990"/>
                  </a:lnTo>
                  <a:lnTo>
                    <a:pt x="414614" y="114191"/>
                  </a:lnTo>
                  <a:lnTo>
                    <a:pt x="449609" y="138815"/>
                  </a:lnTo>
                  <a:lnTo>
                    <a:pt x="456783" y="139225"/>
                  </a:lnTo>
                  <a:lnTo>
                    <a:pt x="463745" y="139225"/>
                  </a:lnTo>
                  <a:lnTo>
                    <a:pt x="470014" y="138154"/>
                  </a:lnTo>
                  <a:lnTo>
                    <a:pt x="481170" y="133826"/>
                  </a:lnTo>
                  <a:lnTo>
                    <a:pt x="485856" y="130791"/>
                  </a:lnTo>
                  <a:lnTo>
                    <a:pt x="491459" y="125035"/>
                  </a:lnTo>
                  <a:lnTo>
                    <a:pt x="450402" y="125035"/>
                  </a:lnTo>
                  <a:lnTo>
                    <a:pt x="444802" y="123651"/>
                  </a:lnTo>
                  <a:lnTo>
                    <a:pt x="424654" y="96654"/>
                  </a:lnTo>
                  <a:lnTo>
                    <a:pt x="424654" y="91032"/>
                  </a:lnTo>
                  <a:lnTo>
                    <a:pt x="420103" y="91032"/>
                  </a:lnTo>
                  <a:lnTo>
                    <a:pt x="420103" y="77377"/>
                  </a:lnTo>
                  <a:lnTo>
                    <a:pt x="424654" y="77377"/>
                  </a:lnTo>
                  <a:lnTo>
                    <a:pt x="424654" y="74119"/>
                  </a:lnTo>
                  <a:lnTo>
                    <a:pt x="448885" y="47122"/>
                  </a:lnTo>
                  <a:lnTo>
                    <a:pt x="488330" y="47122"/>
                  </a:lnTo>
                  <a:lnTo>
                    <a:pt x="485298" y="44311"/>
                  </a:lnTo>
                  <a:lnTo>
                    <a:pt x="481014" y="40295"/>
                  </a:lnTo>
                  <a:lnTo>
                    <a:pt x="476262" y="37394"/>
                  </a:lnTo>
                  <a:lnTo>
                    <a:pt x="465820" y="33824"/>
                  </a:lnTo>
                  <a:lnTo>
                    <a:pt x="460532" y="32932"/>
                  </a:lnTo>
                  <a:close/>
                </a:path>
                <a:path w="499744" h="139700">
                  <a:moveTo>
                    <a:pt x="482486" y="108970"/>
                  </a:moveTo>
                  <a:lnTo>
                    <a:pt x="460933" y="125035"/>
                  </a:lnTo>
                  <a:lnTo>
                    <a:pt x="491459" y="125035"/>
                  </a:lnTo>
                  <a:lnTo>
                    <a:pt x="493442" y="122982"/>
                  </a:lnTo>
                  <a:lnTo>
                    <a:pt x="496141" y="118431"/>
                  </a:lnTo>
                  <a:lnTo>
                    <a:pt x="497748" y="113254"/>
                  </a:lnTo>
                  <a:lnTo>
                    <a:pt x="482486" y="108970"/>
                  </a:lnTo>
                  <a:close/>
                </a:path>
                <a:path w="499744" h="139700">
                  <a:moveTo>
                    <a:pt x="424654" y="77377"/>
                  </a:moveTo>
                  <a:lnTo>
                    <a:pt x="420103" y="77377"/>
                  </a:lnTo>
                  <a:lnTo>
                    <a:pt x="420103" y="91032"/>
                  </a:lnTo>
                  <a:lnTo>
                    <a:pt x="424654" y="91032"/>
                  </a:lnTo>
                  <a:lnTo>
                    <a:pt x="424654" y="77377"/>
                  </a:lnTo>
                  <a:close/>
                </a:path>
                <a:path w="499744" h="139700">
                  <a:moveTo>
                    <a:pt x="488330" y="47122"/>
                  </a:moveTo>
                  <a:lnTo>
                    <a:pt x="460889" y="47122"/>
                  </a:lnTo>
                  <a:lnTo>
                    <a:pt x="465842" y="48438"/>
                  </a:lnTo>
                  <a:lnTo>
                    <a:pt x="474276" y="53704"/>
                  </a:lnTo>
                  <a:lnTo>
                    <a:pt x="477533" y="57296"/>
                  </a:lnTo>
                  <a:lnTo>
                    <a:pt x="479809" y="61848"/>
                  </a:lnTo>
                  <a:lnTo>
                    <a:pt x="482129" y="66399"/>
                  </a:lnTo>
                  <a:lnTo>
                    <a:pt x="483290" y="71620"/>
                  </a:lnTo>
                  <a:lnTo>
                    <a:pt x="483290" y="77377"/>
                  </a:lnTo>
                  <a:lnTo>
                    <a:pt x="424654" y="77377"/>
                  </a:lnTo>
                  <a:lnTo>
                    <a:pt x="424654" y="91032"/>
                  </a:lnTo>
                  <a:lnTo>
                    <a:pt x="499354" y="91032"/>
                  </a:lnTo>
                  <a:lnTo>
                    <a:pt x="499256" y="74119"/>
                  </a:lnTo>
                  <a:lnTo>
                    <a:pt x="498082" y="66667"/>
                  </a:lnTo>
                  <a:lnTo>
                    <a:pt x="493056" y="53704"/>
                  </a:lnTo>
                  <a:lnTo>
                    <a:pt x="492995" y="53548"/>
                  </a:lnTo>
                  <a:lnTo>
                    <a:pt x="489683" y="48438"/>
                  </a:lnTo>
                  <a:lnTo>
                    <a:pt x="489582" y="48282"/>
                  </a:lnTo>
                  <a:lnTo>
                    <a:pt x="488330" y="47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4" name="object 14"/>
            <p:cNvSpPr/>
            <p:nvPr/>
          </p:nvSpPr>
          <p:spPr>
            <a:xfrm>
              <a:off x="1922589" y="9914585"/>
              <a:ext cx="2425700" cy="415290"/>
            </a:xfrm>
            <a:custGeom>
              <a:avLst/>
              <a:gdLst/>
              <a:ahLst/>
              <a:cxnLst/>
              <a:rect l="l" t="t" r="r" b="b"/>
              <a:pathLst>
                <a:path w="2425700" h="415290">
                  <a:moveTo>
                    <a:pt x="942454" y="62826"/>
                  </a:moveTo>
                  <a:lnTo>
                    <a:pt x="937514" y="38366"/>
                  </a:lnTo>
                  <a:lnTo>
                    <a:pt x="924052" y="18402"/>
                  </a:lnTo>
                  <a:lnTo>
                    <a:pt x="904074" y="4940"/>
                  </a:lnTo>
                  <a:lnTo>
                    <a:pt x="879627" y="0"/>
                  </a:lnTo>
                  <a:lnTo>
                    <a:pt x="62826" y="0"/>
                  </a:lnTo>
                  <a:lnTo>
                    <a:pt x="38379" y="4940"/>
                  </a:lnTo>
                  <a:lnTo>
                    <a:pt x="18402" y="18402"/>
                  </a:lnTo>
                  <a:lnTo>
                    <a:pt x="4940" y="38366"/>
                  </a:lnTo>
                  <a:lnTo>
                    <a:pt x="0" y="62826"/>
                  </a:lnTo>
                  <a:lnTo>
                    <a:pt x="0" y="351840"/>
                  </a:lnTo>
                  <a:lnTo>
                    <a:pt x="4940" y="376301"/>
                  </a:lnTo>
                  <a:lnTo>
                    <a:pt x="18402" y="396278"/>
                  </a:lnTo>
                  <a:lnTo>
                    <a:pt x="38379" y="409740"/>
                  </a:lnTo>
                  <a:lnTo>
                    <a:pt x="62826" y="414680"/>
                  </a:lnTo>
                  <a:lnTo>
                    <a:pt x="879627" y="414680"/>
                  </a:lnTo>
                  <a:lnTo>
                    <a:pt x="904074" y="409740"/>
                  </a:lnTo>
                  <a:lnTo>
                    <a:pt x="924052" y="396278"/>
                  </a:lnTo>
                  <a:lnTo>
                    <a:pt x="937514" y="376301"/>
                  </a:lnTo>
                  <a:lnTo>
                    <a:pt x="942454" y="351840"/>
                  </a:lnTo>
                  <a:lnTo>
                    <a:pt x="942454" y="62826"/>
                  </a:lnTo>
                  <a:close/>
                </a:path>
                <a:path w="2425700" h="415290">
                  <a:moveTo>
                    <a:pt x="2425242" y="62826"/>
                  </a:moveTo>
                  <a:lnTo>
                    <a:pt x="2420302" y="38366"/>
                  </a:lnTo>
                  <a:lnTo>
                    <a:pt x="2406840" y="18402"/>
                  </a:lnTo>
                  <a:lnTo>
                    <a:pt x="2386863" y="4940"/>
                  </a:lnTo>
                  <a:lnTo>
                    <a:pt x="2362416" y="0"/>
                  </a:lnTo>
                  <a:lnTo>
                    <a:pt x="1545615" y="0"/>
                  </a:lnTo>
                  <a:lnTo>
                    <a:pt x="1521167" y="4940"/>
                  </a:lnTo>
                  <a:lnTo>
                    <a:pt x="1501190" y="18402"/>
                  </a:lnTo>
                  <a:lnTo>
                    <a:pt x="1487728" y="38366"/>
                  </a:lnTo>
                  <a:lnTo>
                    <a:pt x="1482788" y="62826"/>
                  </a:lnTo>
                  <a:lnTo>
                    <a:pt x="1482788" y="351840"/>
                  </a:lnTo>
                  <a:lnTo>
                    <a:pt x="1487728" y="376301"/>
                  </a:lnTo>
                  <a:lnTo>
                    <a:pt x="1501190" y="396278"/>
                  </a:lnTo>
                  <a:lnTo>
                    <a:pt x="1521167" y="409740"/>
                  </a:lnTo>
                  <a:lnTo>
                    <a:pt x="1545615" y="414680"/>
                  </a:lnTo>
                  <a:lnTo>
                    <a:pt x="2362416" y="414680"/>
                  </a:lnTo>
                  <a:lnTo>
                    <a:pt x="2386863" y="409740"/>
                  </a:lnTo>
                  <a:lnTo>
                    <a:pt x="2406840" y="396278"/>
                  </a:lnTo>
                  <a:lnTo>
                    <a:pt x="2420302" y="376301"/>
                  </a:lnTo>
                  <a:lnTo>
                    <a:pt x="2425242" y="351840"/>
                  </a:lnTo>
                  <a:lnTo>
                    <a:pt x="2425242" y="62826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5920" y="9499904"/>
              <a:ext cx="4436110" cy="718820"/>
            </a:xfrm>
            <a:custGeom>
              <a:avLst/>
              <a:gdLst/>
              <a:ahLst/>
              <a:cxnLst/>
              <a:rect l="l" t="t" r="r" b="b"/>
              <a:pathLst>
                <a:path w="4436110" h="718820">
                  <a:moveTo>
                    <a:pt x="2047163" y="528916"/>
                  </a:moveTo>
                  <a:lnTo>
                    <a:pt x="2030298" y="528916"/>
                  </a:lnTo>
                  <a:lnTo>
                    <a:pt x="2001647" y="640562"/>
                  </a:lnTo>
                  <a:lnTo>
                    <a:pt x="2000313" y="640562"/>
                  </a:lnTo>
                  <a:lnTo>
                    <a:pt x="1978406" y="556755"/>
                  </a:lnTo>
                  <a:lnTo>
                    <a:pt x="1971128" y="528916"/>
                  </a:lnTo>
                  <a:lnTo>
                    <a:pt x="1952383" y="528916"/>
                  </a:lnTo>
                  <a:lnTo>
                    <a:pt x="1923199" y="640562"/>
                  </a:lnTo>
                  <a:lnTo>
                    <a:pt x="1921865" y="640562"/>
                  </a:lnTo>
                  <a:lnTo>
                    <a:pt x="1893214" y="528916"/>
                  </a:lnTo>
                  <a:lnTo>
                    <a:pt x="1876348" y="528916"/>
                  </a:lnTo>
                  <a:lnTo>
                    <a:pt x="1913826" y="666000"/>
                  </a:lnTo>
                  <a:lnTo>
                    <a:pt x="1930971" y="666000"/>
                  </a:lnTo>
                  <a:lnTo>
                    <a:pt x="1938007" y="640562"/>
                  </a:lnTo>
                  <a:lnTo>
                    <a:pt x="1961222" y="556755"/>
                  </a:lnTo>
                  <a:lnTo>
                    <a:pt x="1962289" y="556755"/>
                  </a:lnTo>
                  <a:lnTo>
                    <a:pt x="1992553" y="666000"/>
                  </a:lnTo>
                  <a:lnTo>
                    <a:pt x="2009686" y="666000"/>
                  </a:lnTo>
                  <a:lnTo>
                    <a:pt x="2016633" y="640562"/>
                  </a:lnTo>
                  <a:lnTo>
                    <a:pt x="2047163" y="528916"/>
                  </a:lnTo>
                  <a:close/>
                </a:path>
                <a:path w="4436110" h="718820">
                  <a:moveTo>
                    <a:pt x="2081504" y="563181"/>
                  </a:moveTo>
                  <a:lnTo>
                    <a:pt x="2065705" y="563181"/>
                  </a:lnTo>
                  <a:lnTo>
                    <a:pt x="2065705" y="666000"/>
                  </a:lnTo>
                  <a:lnTo>
                    <a:pt x="2081504" y="666000"/>
                  </a:lnTo>
                  <a:lnTo>
                    <a:pt x="2081504" y="563181"/>
                  </a:lnTo>
                  <a:close/>
                </a:path>
                <a:path w="4436110" h="718820">
                  <a:moveTo>
                    <a:pt x="2084984" y="532396"/>
                  </a:moveTo>
                  <a:lnTo>
                    <a:pt x="2083866" y="529869"/>
                  </a:lnTo>
                  <a:lnTo>
                    <a:pt x="2081644" y="527773"/>
                  </a:lnTo>
                  <a:lnTo>
                    <a:pt x="2079447" y="525678"/>
                  </a:lnTo>
                  <a:lnTo>
                    <a:pt x="2076818" y="524624"/>
                  </a:lnTo>
                  <a:lnTo>
                    <a:pt x="2070658" y="524624"/>
                  </a:lnTo>
                  <a:lnTo>
                    <a:pt x="2068004" y="525678"/>
                  </a:lnTo>
                  <a:lnTo>
                    <a:pt x="2065769" y="527773"/>
                  </a:lnTo>
                  <a:lnTo>
                    <a:pt x="2063584" y="529869"/>
                  </a:lnTo>
                  <a:lnTo>
                    <a:pt x="2062492" y="532396"/>
                  </a:lnTo>
                  <a:lnTo>
                    <a:pt x="2062492" y="538289"/>
                  </a:lnTo>
                  <a:lnTo>
                    <a:pt x="2063584" y="540804"/>
                  </a:lnTo>
                  <a:lnTo>
                    <a:pt x="2065769" y="542899"/>
                  </a:lnTo>
                  <a:lnTo>
                    <a:pt x="2068004" y="544995"/>
                  </a:lnTo>
                  <a:lnTo>
                    <a:pt x="2070658" y="546049"/>
                  </a:lnTo>
                  <a:lnTo>
                    <a:pt x="2076818" y="546049"/>
                  </a:lnTo>
                  <a:lnTo>
                    <a:pt x="2079447" y="544995"/>
                  </a:lnTo>
                  <a:lnTo>
                    <a:pt x="2081644" y="542899"/>
                  </a:lnTo>
                  <a:lnTo>
                    <a:pt x="2083866" y="540804"/>
                  </a:lnTo>
                  <a:lnTo>
                    <a:pt x="2084984" y="538289"/>
                  </a:lnTo>
                  <a:lnTo>
                    <a:pt x="2084984" y="532396"/>
                  </a:lnTo>
                  <a:close/>
                </a:path>
                <a:path w="4436110" h="718820">
                  <a:moveTo>
                    <a:pt x="2185136" y="630161"/>
                  </a:moveTo>
                  <a:lnTo>
                    <a:pt x="2182888" y="624293"/>
                  </a:lnTo>
                  <a:lnTo>
                    <a:pt x="2173871" y="615149"/>
                  </a:lnTo>
                  <a:lnTo>
                    <a:pt x="2167026" y="611733"/>
                  </a:lnTo>
                  <a:lnTo>
                    <a:pt x="2136495" y="604240"/>
                  </a:lnTo>
                  <a:lnTo>
                    <a:pt x="2132038" y="602335"/>
                  </a:lnTo>
                  <a:lnTo>
                    <a:pt x="2126323" y="597789"/>
                  </a:lnTo>
                  <a:lnTo>
                    <a:pt x="2124900" y="594690"/>
                  </a:lnTo>
                  <a:lnTo>
                    <a:pt x="2124976" y="586206"/>
                  </a:lnTo>
                  <a:lnTo>
                    <a:pt x="2126970" y="582701"/>
                  </a:lnTo>
                  <a:lnTo>
                    <a:pt x="2135314" y="576948"/>
                  </a:lnTo>
                  <a:lnTo>
                    <a:pt x="2140559" y="575500"/>
                  </a:lnTo>
                  <a:lnTo>
                    <a:pt x="2151443" y="575500"/>
                  </a:lnTo>
                  <a:lnTo>
                    <a:pt x="2155215" y="576237"/>
                  </a:lnTo>
                  <a:lnTo>
                    <a:pt x="2161108" y="579183"/>
                  </a:lnTo>
                  <a:lnTo>
                    <a:pt x="2163432" y="581050"/>
                  </a:lnTo>
                  <a:lnTo>
                    <a:pt x="2165121" y="583336"/>
                  </a:lnTo>
                  <a:lnTo>
                    <a:pt x="2166861" y="585558"/>
                  </a:lnTo>
                  <a:lnTo>
                    <a:pt x="2168182" y="587857"/>
                  </a:lnTo>
                  <a:lnTo>
                    <a:pt x="2169071" y="590232"/>
                  </a:lnTo>
                  <a:lnTo>
                    <a:pt x="2183257" y="586206"/>
                  </a:lnTo>
                  <a:lnTo>
                    <a:pt x="2157018" y="561848"/>
                  </a:lnTo>
                  <a:lnTo>
                    <a:pt x="2139619" y="561848"/>
                  </a:lnTo>
                  <a:lnTo>
                    <a:pt x="2109165" y="585558"/>
                  </a:lnTo>
                  <a:lnTo>
                    <a:pt x="2109101" y="598665"/>
                  </a:lnTo>
                  <a:lnTo>
                    <a:pt x="2111159" y="604240"/>
                  </a:lnTo>
                  <a:lnTo>
                    <a:pt x="2158720" y="624903"/>
                  </a:lnTo>
                  <a:lnTo>
                    <a:pt x="2162556" y="626732"/>
                  </a:lnTo>
                  <a:lnTo>
                    <a:pt x="2165058" y="629183"/>
                  </a:lnTo>
                  <a:lnTo>
                    <a:pt x="2167559" y="631596"/>
                  </a:lnTo>
                  <a:lnTo>
                    <a:pt x="2168804" y="634580"/>
                  </a:lnTo>
                  <a:lnTo>
                    <a:pt x="2168804" y="642569"/>
                  </a:lnTo>
                  <a:lnTo>
                    <a:pt x="2166620" y="646366"/>
                  </a:lnTo>
                  <a:lnTo>
                    <a:pt x="2157920" y="652653"/>
                  </a:lnTo>
                  <a:lnTo>
                    <a:pt x="2152065" y="654215"/>
                  </a:lnTo>
                  <a:lnTo>
                    <a:pt x="2138235" y="654215"/>
                  </a:lnTo>
                  <a:lnTo>
                    <a:pt x="2120874" y="637616"/>
                  </a:lnTo>
                  <a:lnTo>
                    <a:pt x="2105888" y="641362"/>
                  </a:lnTo>
                  <a:lnTo>
                    <a:pt x="2137448" y="667715"/>
                  </a:lnTo>
                  <a:lnTo>
                    <a:pt x="2144979" y="668134"/>
                  </a:lnTo>
                  <a:lnTo>
                    <a:pt x="2152967" y="668134"/>
                  </a:lnTo>
                  <a:lnTo>
                    <a:pt x="2159965" y="666800"/>
                  </a:lnTo>
                  <a:lnTo>
                    <a:pt x="2172017" y="661441"/>
                  </a:lnTo>
                  <a:lnTo>
                    <a:pt x="2176703" y="657783"/>
                  </a:lnTo>
                  <a:lnTo>
                    <a:pt x="2179282" y="654215"/>
                  </a:lnTo>
                  <a:lnTo>
                    <a:pt x="2183447" y="648500"/>
                  </a:lnTo>
                  <a:lnTo>
                    <a:pt x="2185136" y="643242"/>
                  </a:lnTo>
                  <a:lnTo>
                    <a:pt x="2185136" y="630161"/>
                  </a:lnTo>
                  <a:close/>
                </a:path>
                <a:path w="4436110" h="718820">
                  <a:moveTo>
                    <a:pt x="2291384" y="591832"/>
                  </a:moveTo>
                  <a:lnTo>
                    <a:pt x="2289937" y="584695"/>
                  </a:lnTo>
                  <a:lnTo>
                    <a:pt x="2289911" y="584555"/>
                  </a:lnTo>
                  <a:lnTo>
                    <a:pt x="2286965" y="578853"/>
                  </a:lnTo>
                  <a:lnTo>
                    <a:pt x="2285542" y="576033"/>
                  </a:lnTo>
                  <a:lnTo>
                    <a:pt x="2284057" y="573087"/>
                  </a:lnTo>
                  <a:lnTo>
                    <a:pt x="2279980" y="568833"/>
                  </a:lnTo>
                  <a:lnTo>
                    <a:pt x="2269452" y="563257"/>
                  </a:lnTo>
                  <a:lnTo>
                    <a:pt x="2263317" y="561848"/>
                  </a:lnTo>
                  <a:lnTo>
                    <a:pt x="2248230" y="561848"/>
                  </a:lnTo>
                  <a:lnTo>
                    <a:pt x="2241753" y="563435"/>
                  </a:lnTo>
                  <a:lnTo>
                    <a:pt x="2232075" y="569722"/>
                  </a:lnTo>
                  <a:lnTo>
                    <a:pt x="2228456" y="573938"/>
                  </a:lnTo>
                  <a:lnTo>
                    <a:pt x="2226056" y="579247"/>
                  </a:lnTo>
                  <a:lnTo>
                    <a:pt x="2224709" y="579247"/>
                  </a:lnTo>
                  <a:lnTo>
                    <a:pt x="2224709" y="528916"/>
                  </a:lnTo>
                  <a:lnTo>
                    <a:pt x="2208911" y="528916"/>
                  </a:lnTo>
                  <a:lnTo>
                    <a:pt x="2208911" y="666000"/>
                  </a:lnTo>
                  <a:lnTo>
                    <a:pt x="2224709" y="666000"/>
                  </a:lnTo>
                  <a:lnTo>
                    <a:pt x="2224709" y="598170"/>
                  </a:lnTo>
                  <a:lnTo>
                    <a:pt x="2225764" y="593572"/>
                  </a:lnTo>
                  <a:lnTo>
                    <a:pt x="2246579" y="576033"/>
                  </a:lnTo>
                  <a:lnTo>
                    <a:pt x="2259203" y="576033"/>
                  </a:lnTo>
                  <a:lnTo>
                    <a:pt x="2265032" y="578294"/>
                  </a:lnTo>
                  <a:lnTo>
                    <a:pt x="2269223" y="582803"/>
                  </a:lnTo>
                  <a:lnTo>
                    <a:pt x="2273465" y="587260"/>
                  </a:lnTo>
                  <a:lnTo>
                    <a:pt x="2275586" y="593572"/>
                  </a:lnTo>
                  <a:lnTo>
                    <a:pt x="2275586" y="666000"/>
                  </a:lnTo>
                  <a:lnTo>
                    <a:pt x="2291384" y="666000"/>
                  </a:lnTo>
                  <a:lnTo>
                    <a:pt x="2291384" y="591832"/>
                  </a:lnTo>
                  <a:close/>
                </a:path>
                <a:path w="4436110" h="718820">
                  <a:moveTo>
                    <a:pt x="2336076" y="528916"/>
                  </a:moveTo>
                  <a:lnTo>
                    <a:pt x="2320277" y="528916"/>
                  </a:lnTo>
                  <a:lnTo>
                    <a:pt x="2320277" y="666000"/>
                  </a:lnTo>
                  <a:lnTo>
                    <a:pt x="2336076" y="666000"/>
                  </a:lnTo>
                  <a:lnTo>
                    <a:pt x="2336076" y="528916"/>
                  </a:lnTo>
                  <a:close/>
                </a:path>
                <a:path w="4436110" h="718820">
                  <a:moveTo>
                    <a:pt x="2380805" y="563181"/>
                  </a:moveTo>
                  <a:lnTo>
                    <a:pt x="2365006" y="563181"/>
                  </a:lnTo>
                  <a:lnTo>
                    <a:pt x="2365006" y="666000"/>
                  </a:lnTo>
                  <a:lnTo>
                    <a:pt x="2380805" y="666000"/>
                  </a:lnTo>
                  <a:lnTo>
                    <a:pt x="2380805" y="563181"/>
                  </a:lnTo>
                  <a:close/>
                </a:path>
                <a:path w="4436110" h="718820">
                  <a:moveTo>
                    <a:pt x="2384285" y="532396"/>
                  </a:moveTo>
                  <a:lnTo>
                    <a:pt x="2383167" y="529869"/>
                  </a:lnTo>
                  <a:lnTo>
                    <a:pt x="2380945" y="527773"/>
                  </a:lnTo>
                  <a:lnTo>
                    <a:pt x="2378748" y="525678"/>
                  </a:lnTo>
                  <a:lnTo>
                    <a:pt x="2376119" y="524624"/>
                  </a:lnTo>
                  <a:lnTo>
                    <a:pt x="2369959" y="524624"/>
                  </a:lnTo>
                  <a:lnTo>
                    <a:pt x="2367305" y="525678"/>
                  </a:lnTo>
                  <a:lnTo>
                    <a:pt x="2365070" y="527773"/>
                  </a:lnTo>
                  <a:lnTo>
                    <a:pt x="2362885" y="529869"/>
                  </a:lnTo>
                  <a:lnTo>
                    <a:pt x="2361793" y="532396"/>
                  </a:lnTo>
                  <a:lnTo>
                    <a:pt x="2361793" y="538289"/>
                  </a:lnTo>
                  <a:lnTo>
                    <a:pt x="2362885" y="540804"/>
                  </a:lnTo>
                  <a:lnTo>
                    <a:pt x="2365070" y="542899"/>
                  </a:lnTo>
                  <a:lnTo>
                    <a:pt x="2367305" y="544995"/>
                  </a:lnTo>
                  <a:lnTo>
                    <a:pt x="2369959" y="546049"/>
                  </a:lnTo>
                  <a:lnTo>
                    <a:pt x="2376119" y="546049"/>
                  </a:lnTo>
                  <a:lnTo>
                    <a:pt x="2378748" y="544995"/>
                  </a:lnTo>
                  <a:lnTo>
                    <a:pt x="2380945" y="542899"/>
                  </a:lnTo>
                  <a:lnTo>
                    <a:pt x="2383167" y="540804"/>
                  </a:lnTo>
                  <a:lnTo>
                    <a:pt x="2384285" y="538289"/>
                  </a:lnTo>
                  <a:lnTo>
                    <a:pt x="2384285" y="532396"/>
                  </a:lnTo>
                  <a:close/>
                </a:path>
                <a:path w="4436110" h="718820">
                  <a:moveTo>
                    <a:pt x="2484437" y="630161"/>
                  </a:moveTo>
                  <a:lnTo>
                    <a:pt x="2482189" y="624293"/>
                  </a:lnTo>
                  <a:lnTo>
                    <a:pt x="2473172" y="615149"/>
                  </a:lnTo>
                  <a:lnTo>
                    <a:pt x="2466327" y="611733"/>
                  </a:lnTo>
                  <a:lnTo>
                    <a:pt x="2435796" y="604240"/>
                  </a:lnTo>
                  <a:lnTo>
                    <a:pt x="2431338" y="602335"/>
                  </a:lnTo>
                  <a:lnTo>
                    <a:pt x="2425623" y="597789"/>
                  </a:lnTo>
                  <a:lnTo>
                    <a:pt x="2424201" y="594690"/>
                  </a:lnTo>
                  <a:lnTo>
                    <a:pt x="2424277" y="586206"/>
                  </a:lnTo>
                  <a:lnTo>
                    <a:pt x="2426271" y="582701"/>
                  </a:lnTo>
                  <a:lnTo>
                    <a:pt x="2434615" y="576948"/>
                  </a:lnTo>
                  <a:lnTo>
                    <a:pt x="2439860" y="575500"/>
                  </a:lnTo>
                  <a:lnTo>
                    <a:pt x="2450744" y="575500"/>
                  </a:lnTo>
                  <a:lnTo>
                    <a:pt x="2454516" y="576237"/>
                  </a:lnTo>
                  <a:lnTo>
                    <a:pt x="2460409" y="579183"/>
                  </a:lnTo>
                  <a:lnTo>
                    <a:pt x="2462733" y="581050"/>
                  </a:lnTo>
                  <a:lnTo>
                    <a:pt x="2464422" y="583336"/>
                  </a:lnTo>
                  <a:lnTo>
                    <a:pt x="2466162" y="585558"/>
                  </a:lnTo>
                  <a:lnTo>
                    <a:pt x="2467483" y="587857"/>
                  </a:lnTo>
                  <a:lnTo>
                    <a:pt x="2468372" y="590232"/>
                  </a:lnTo>
                  <a:lnTo>
                    <a:pt x="2482570" y="586206"/>
                  </a:lnTo>
                  <a:lnTo>
                    <a:pt x="2480208" y="579183"/>
                  </a:lnTo>
                  <a:lnTo>
                    <a:pt x="2480106" y="578891"/>
                  </a:lnTo>
                  <a:lnTo>
                    <a:pt x="2477719" y="575500"/>
                  </a:lnTo>
                  <a:lnTo>
                    <a:pt x="2475966" y="572998"/>
                  </a:lnTo>
                  <a:lnTo>
                    <a:pt x="2464308" y="564083"/>
                  </a:lnTo>
                  <a:lnTo>
                    <a:pt x="2456332" y="561848"/>
                  </a:lnTo>
                  <a:lnTo>
                    <a:pt x="2438920" y="561848"/>
                  </a:lnTo>
                  <a:lnTo>
                    <a:pt x="2408466" y="585558"/>
                  </a:lnTo>
                  <a:lnTo>
                    <a:pt x="2408402" y="598665"/>
                  </a:lnTo>
                  <a:lnTo>
                    <a:pt x="2410460" y="604240"/>
                  </a:lnTo>
                  <a:lnTo>
                    <a:pt x="2458021" y="624903"/>
                  </a:lnTo>
                  <a:lnTo>
                    <a:pt x="2461857" y="626732"/>
                  </a:lnTo>
                  <a:lnTo>
                    <a:pt x="2464358" y="629183"/>
                  </a:lnTo>
                  <a:lnTo>
                    <a:pt x="2466860" y="631596"/>
                  </a:lnTo>
                  <a:lnTo>
                    <a:pt x="2468105" y="634580"/>
                  </a:lnTo>
                  <a:lnTo>
                    <a:pt x="2468105" y="642569"/>
                  </a:lnTo>
                  <a:lnTo>
                    <a:pt x="2465921" y="646366"/>
                  </a:lnTo>
                  <a:lnTo>
                    <a:pt x="2457221" y="652653"/>
                  </a:lnTo>
                  <a:lnTo>
                    <a:pt x="2451366" y="654215"/>
                  </a:lnTo>
                  <a:lnTo>
                    <a:pt x="2437536" y="654215"/>
                  </a:lnTo>
                  <a:lnTo>
                    <a:pt x="2420175" y="637616"/>
                  </a:lnTo>
                  <a:lnTo>
                    <a:pt x="2405189" y="641362"/>
                  </a:lnTo>
                  <a:lnTo>
                    <a:pt x="2436749" y="667715"/>
                  </a:lnTo>
                  <a:lnTo>
                    <a:pt x="2444280" y="668134"/>
                  </a:lnTo>
                  <a:lnTo>
                    <a:pt x="2452268" y="668134"/>
                  </a:lnTo>
                  <a:lnTo>
                    <a:pt x="2459266" y="666800"/>
                  </a:lnTo>
                  <a:lnTo>
                    <a:pt x="2471318" y="661441"/>
                  </a:lnTo>
                  <a:lnTo>
                    <a:pt x="2476004" y="657783"/>
                  </a:lnTo>
                  <a:lnTo>
                    <a:pt x="2478582" y="654215"/>
                  </a:lnTo>
                  <a:lnTo>
                    <a:pt x="2482748" y="648500"/>
                  </a:lnTo>
                  <a:lnTo>
                    <a:pt x="2484437" y="643242"/>
                  </a:lnTo>
                  <a:lnTo>
                    <a:pt x="2484437" y="630161"/>
                  </a:lnTo>
                  <a:close/>
                </a:path>
                <a:path w="4436110" h="718820">
                  <a:moveTo>
                    <a:pt x="2554808" y="665467"/>
                  </a:moveTo>
                  <a:lnTo>
                    <a:pt x="2551773" y="652068"/>
                  </a:lnTo>
                  <a:lnTo>
                    <a:pt x="2551709" y="651802"/>
                  </a:lnTo>
                  <a:lnTo>
                    <a:pt x="2551595" y="651268"/>
                  </a:lnTo>
                  <a:lnTo>
                    <a:pt x="2548915" y="651802"/>
                  </a:lnTo>
                  <a:lnTo>
                    <a:pt x="2547239" y="652068"/>
                  </a:lnTo>
                  <a:lnTo>
                    <a:pt x="2542311" y="652068"/>
                  </a:lnTo>
                  <a:lnTo>
                    <a:pt x="2540647" y="651802"/>
                  </a:lnTo>
                  <a:lnTo>
                    <a:pt x="2540368" y="651802"/>
                  </a:lnTo>
                  <a:lnTo>
                    <a:pt x="2530970" y="641007"/>
                  </a:lnTo>
                  <a:lnTo>
                    <a:pt x="2530970" y="576567"/>
                  </a:lnTo>
                  <a:lnTo>
                    <a:pt x="2552928" y="576567"/>
                  </a:lnTo>
                  <a:lnTo>
                    <a:pt x="2552928" y="563181"/>
                  </a:lnTo>
                  <a:lnTo>
                    <a:pt x="2530970" y="563181"/>
                  </a:lnTo>
                  <a:lnTo>
                    <a:pt x="2530970" y="538556"/>
                  </a:lnTo>
                  <a:lnTo>
                    <a:pt x="2515184" y="538556"/>
                  </a:lnTo>
                  <a:lnTo>
                    <a:pt x="2515184" y="563181"/>
                  </a:lnTo>
                  <a:lnTo>
                    <a:pt x="2499652" y="563181"/>
                  </a:lnTo>
                  <a:lnTo>
                    <a:pt x="2499652" y="576567"/>
                  </a:lnTo>
                  <a:lnTo>
                    <a:pt x="2515184" y="576567"/>
                  </a:lnTo>
                  <a:lnTo>
                    <a:pt x="2515184" y="646811"/>
                  </a:lnTo>
                  <a:lnTo>
                    <a:pt x="2516352" y="651002"/>
                  </a:lnTo>
                  <a:lnTo>
                    <a:pt x="2538565" y="667334"/>
                  </a:lnTo>
                  <a:lnTo>
                    <a:pt x="2545969" y="667334"/>
                  </a:lnTo>
                  <a:lnTo>
                    <a:pt x="2548407" y="667118"/>
                  </a:lnTo>
                  <a:lnTo>
                    <a:pt x="2550325" y="666661"/>
                  </a:lnTo>
                  <a:lnTo>
                    <a:pt x="2551709" y="666381"/>
                  </a:lnTo>
                  <a:lnTo>
                    <a:pt x="2553728" y="665861"/>
                  </a:lnTo>
                  <a:lnTo>
                    <a:pt x="2554808" y="665467"/>
                  </a:lnTo>
                  <a:close/>
                </a:path>
                <a:path w="4436110" h="718820">
                  <a:moveTo>
                    <a:pt x="3482035" y="622020"/>
                  </a:moveTo>
                  <a:lnTo>
                    <a:pt x="3480778" y="614972"/>
                  </a:lnTo>
                  <a:lnTo>
                    <a:pt x="3478504" y="608698"/>
                  </a:lnTo>
                  <a:lnTo>
                    <a:pt x="3471989" y="597827"/>
                  </a:lnTo>
                  <a:lnTo>
                    <a:pt x="3471900" y="597674"/>
                  </a:lnTo>
                  <a:lnTo>
                    <a:pt x="3467798" y="592988"/>
                  </a:lnTo>
                  <a:lnTo>
                    <a:pt x="3467595" y="592836"/>
                  </a:lnTo>
                  <a:lnTo>
                    <a:pt x="3457981" y="585266"/>
                  </a:lnTo>
                  <a:lnTo>
                    <a:pt x="3452469" y="582320"/>
                  </a:lnTo>
                  <a:lnTo>
                    <a:pt x="3440290" y="578307"/>
                  </a:lnTo>
                  <a:lnTo>
                    <a:pt x="3433788" y="577303"/>
                  </a:lnTo>
                  <a:lnTo>
                    <a:pt x="3426879" y="577303"/>
                  </a:lnTo>
                  <a:lnTo>
                    <a:pt x="3389223" y="590600"/>
                  </a:lnTo>
                  <a:lnTo>
                    <a:pt x="3368319" y="627507"/>
                  </a:lnTo>
                  <a:lnTo>
                    <a:pt x="3366363" y="647725"/>
                  </a:lnTo>
                  <a:lnTo>
                    <a:pt x="3366770" y="656272"/>
                  </a:lnTo>
                  <a:lnTo>
                    <a:pt x="3366859" y="658190"/>
                  </a:lnTo>
                  <a:lnTo>
                    <a:pt x="3383483" y="699198"/>
                  </a:lnTo>
                  <a:lnTo>
                    <a:pt x="3418344" y="717600"/>
                  </a:lnTo>
                  <a:lnTo>
                    <a:pt x="3426879" y="718134"/>
                  </a:lnTo>
                  <a:lnTo>
                    <a:pt x="3433788" y="718134"/>
                  </a:lnTo>
                  <a:lnTo>
                    <a:pt x="3440290" y="717130"/>
                  </a:lnTo>
                  <a:lnTo>
                    <a:pt x="3452469" y="713117"/>
                  </a:lnTo>
                  <a:lnTo>
                    <a:pt x="3457981" y="710196"/>
                  </a:lnTo>
                  <a:lnTo>
                    <a:pt x="3467620" y="702602"/>
                  </a:lnTo>
                  <a:lnTo>
                    <a:pt x="3467798" y="702475"/>
                  </a:lnTo>
                  <a:lnTo>
                    <a:pt x="3471900" y="697763"/>
                  </a:lnTo>
                  <a:lnTo>
                    <a:pt x="3478504" y="686701"/>
                  </a:lnTo>
                  <a:lnTo>
                    <a:pt x="3480778" y="680427"/>
                  </a:lnTo>
                  <a:lnTo>
                    <a:pt x="3482035" y="673417"/>
                  </a:lnTo>
                  <a:lnTo>
                    <a:pt x="3465423" y="673417"/>
                  </a:lnTo>
                  <a:lnTo>
                    <a:pt x="3464522" y="677773"/>
                  </a:lnTo>
                  <a:lnTo>
                    <a:pt x="3464445" y="678154"/>
                  </a:lnTo>
                  <a:lnTo>
                    <a:pt x="3462731" y="682345"/>
                  </a:lnTo>
                  <a:lnTo>
                    <a:pt x="3431425" y="702602"/>
                  </a:lnTo>
                  <a:lnTo>
                    <a:pt x="3418573" y="702602"/>
                  </a:lnTo>
                  <a:lnTo>
                    <a:pt x="3388322" y="677773"/>
                  </a:lnTo>
                  <a:lnTo>
                    <a:pt x="3382429" y="647725"/>
                  </a:lnTo>
                  <a:lnTo>
                    <a:pt x="3382797" y="639165"/>
                  </a:lnTo>
                  <a:lnTo>
                    <a:pt x="3397618" y="603313"/>
                  </a:lnTo>
                  <a:lnTo>
                    <a:pt x="3418573" y="592836"/>
                  </a:lnTo>
                  <a:lnTo>
                    <a:pt x="3431425" y="592836"/>
                  </a:lnTo>
                  <a:lnTo>
                    <a:pt x="3435794" y="593458"/>
                  </a:lnTo>
                  <a:lnTo>
                    <a:pt x="3444189" y="595960"/>
                  </a:lnTo>
                  <a:lnTo>
                    <a:pt x="3447999" y="597827"/>
                  </a:lnTo>
                  <a:lnTo>
                    <a:pt x="3451441" y="600329"/>
                  </a:lnTo>
                  <a:lnTo>
                    <a:pt x="3454920" y="602792"/>
                  </a:lnTo>
                  <a:lnTo>
                    <a:pt x="3457867" y="605815"/>
                  </a:lnTo>
                  <a:lnTo>
                    <a:pt x="3460318" y="609498"/>
                  </a:lnTo>
                  <a:lnTo>
                    <a:pt x="3462731" y="613041"/>
                  </a:lnTo>
                  <a:lnTo>
                    <a:pt x="3464445" y="617245"/>
                  </a:lnTo>
                  <a:lnTo>
                    <a:pt x="3465423" y="622020"/>
                  </a:lnTo>
                  <a:lnTo>
                    <a:pt x="3482035" y="622020"/>
                  </a:lnTo>
                  <a:close/>
                </a:path>
                <a:path w="4436110" h="718820">
                  <a:moveTo>
                    <a:pt x="3595065" y="665391"/>
                  </a:moveTo>
                  <a:lnTo>
                    <a:pt x="3594735" y="658520"/>
                  </a:lnTo>
                  <a:lnTo>
                    <a:pt x="3594697" y="657618"/>
                  </a:lnTo>
                  <a:lnTo>
                    <a:pt x="3593592" y="650341"/>
                  </a:lnTo>
                  <a:lnTo>
                    <a:pt x="3591750" y="643585"/>
                  </a:lnTo>
                  <a:lnTo>
                    <a:pt x="3589172" y="637349"/>
                  </a:lnTo>
                  <a:lnTo>
                    <a:pt x="3585299" y="629361"/>
                  </a:lnTo>
                  <a:lnTo>
                    <a:pt x="3582606" y="626300"/>
                  </a:lnTo>
                  <a:lnTo>
                    <a:pt x="3579850" y="623150"/>
                  </a:lnTo>
                  <a:lnTo>
                    <a:pt x="3579266" y="622782"/>
                  </a:lnTo>
                  <a:lnTo>
                    <a:pt x="3579266" y="658520"/>
                  </a:lnTo>
                  <a:lnTo>
                    <a:pt x="3579266" y="672261"/>
                  </a:lnTo>
                  <a:lnTo>
                    <a:pt x="3555530" y="704215"/>
                  </a:lnTo>
                  <a:lnTo>
                    <a:pt x="3541433" y="704215"/>
                  </a:lnTo>
                  <a:lnTo>
                    <a:pt x="3517684" y="672261"/>
                  </a:lnTo>
                  <a:lnTo>
                    <a:pt x="3517684" y="658520"/>
                  </a:lnTo>
                  <a:lnTo>
                    <a:pt x="3541433" y="626300"/>
                  </a:lnTo>
                  <a:lnTo>
                    <a:pt x="3555530" y="626300"/>
                  </a:lnTo>
                  <a:lnTo>
                    <a:pt x="3579266" y="658520"/>
                  </a:lnTo>
                  <a:lnTo>
                    <a:pt x="3579266" y="622782"/>
                  </a:lnTo>
                  <a:lnTo>
                    <a:pt x="3565880" y="614324"/>
                  </a:lnTo>
                  <a:lnTo>
                    <a:pt x="3557765" y="612114"/>
                  </a:lnTo>
                  <a:lnTo>
                    <a:pt x="3539198" y="612114"/>
                  </a:lnTo>
                  <a:lnTo>
                    <a:pt x="3507714" y="637349"/>
                  </a:lnTo>
                  <a:lnTo>
                    <a:pt x="3501898" y="665391"/>
                  </a:lnTo>
                  <a:lnTo>
                    <a:pt x="3502215" y="672261"/>
                  </a:lnTo>
                  <a:lnTo>
                    <a:pt x="3502253" y="673100"/>
                  </a:lnTo>
                  <a:lnTo>
                    <a:pt x="3531057" y="716191"/>
                  </a:lnTo>
                  <a:lnTo>
                    <a:pt x="3539198" y="718400"/>
                  </a:lnTo>
                  <a:lnTo>
                    <a:pt x="3557765" y="718400"/>
                  </a:lnTo>
                  <a:lnTo>
                    <a:pt x="3565880" y="716191"/>
                  </a:lnTo>
                  <a:lnTo>
                    <a:pt x="3579850" y="707364"/>
                  </a:lnTo>
                  <a:lnTo>
                    <a:pt x="3582619" y="704215"/>
                  </a:lnTo>
                  <a:lnTo>
                    <a:pt x="3585299" y="701179"/>
                  </a:lnTo>
                  <a:lnTo>
                    <a:pt x="3589172" y="693229"/>
                  </a:lnTo>
                  <a:lnTo>
                    <a:pt x="3591750" y="687031"/>
                  </a:lnTo>
                  <a:lnTo>
                    <a:pt x="3593592" y="680313"/>
                  </a:lnTo>
                  <a:lnTo>
                    <a:pt x="3594697" y="673100"/>
                  </a:lnTo>
                  <a:lnTo>
                    <a:pt x="3595065" y="665391"/>
                  </a:lnTo>
                  <a:close/>
                </a:path>
                <a:path w="4436110" h="718820">
                  <a:moveTo>
                    <a:pt x="3700576" y="642188"/>
                  </a:moveTo>
                  <a:lnTo>
                    <a:pt x="3672725" y="612114"/>
                  </a:lnTo>
                  <a:lnTo>
                    <a:pt x="3658006" y="612114"/>
                  </a:lnTo>
                  <a:lnTo>
                    <a:pt x="3651669" y="613714"/>
                  </a:lnTo>
                  <a:lnTo>
                    <a:pt x="3641852" y="620102"/>
                  </a:lnTo>
                  <a:lnTo>
                    <a:pt x="3638194" y="624293"/>
                  </a:lnTo>
                  <a:lnTo>
                    <a:pt x="3635781" y="629513"/>
                  </a:lnTo>
                  <a:lnTo>
                    <a:pt x="3634435" y="629513"/>
                  </a:lnTo>
                  <a:lnTo>
                    <a:pt x="3634435" y="613537"/>
                  </a:lnTo>
                  <a:lnTo>
                    <a:pt x="3619182" y="613537"/>
                  </a:lnTo>
                  <a:lnTo>
                    <a:pt x="3619182" y="716267"/>
                  </a:lnTo>
                  <a:lnTo>
                    <a:pt x="3634981" y="716267"/>
                  </a:lnTo>
                  <a:lnTo>
                    <a:pt x="3634981" y="648436"/>
                  </a:lnTo>
                  <a:lnTo>
                    <a:pt x="3636111" y="643343"/>
                  </a:lnTo>
                  <a:lnTo>
                    <a:pt x="3656177" y="626300"/>
                  </a:lnTo>
                  <a:lnTo>
                    <a:pt x="3668534" y="626300"/>
                  </a:lnTo>
                  <a:lnTo>
                    <a:pt x="3674287" y="628573"/>
                  </a:lnTo>
                  <a:lnTo>
                    <a:pt x="3678478" y="633133"/>
                  </a:lnTo>
                  <a:lnTo>
                    <a:pt x="3682682" y="637628"/>
                  </a:lnTo>
                  <a:lnTo>
                    <a:pt x="3684778" y="643928"/>
                  </a:lnTo>
                  <a:lnTo>
                    <a:pt x="3684778" y="716267"/>
                  </a:lnTo>
                  <a:lnTo>
                    <a:pt x="3700576" y="716267"/>
                  </a:lnTo>
                  <a:lnTo>
                    <a:pt x="3700576" y="642188"/>
                  </a:lnTo>
                  <a:close/>
                </a:path>
                <a:path w="4436110" h="718820">
                  <a:moveTo>
                    <a:pt x="3776027" y="715721"/>
                  </a:moveTo>
                  <a:lnTo>
                    <a:pt x="3772992" y="702335"/>
                  </a:lnTo>
                  <a:lnTo>
                    <a:pt x="3772928" y="702068"/>
                  </a:lnTo>
                  <a:lnTo>
                    <a:pt x="3772814" y="701535"/>
                  </a:lnTo>
                  <a:lnTo>
                    <a:pt x="3770134" y="702068"/>
                  </a:lnTo>
                  <a:lnTo>
                    <a:pt x="3768458" y="702335"/>
                  </a:lnTo>
                  <a:lnTo>
                    <a:pt x="3763530" y="702335"/>
                  </a:lnTo>
                  <a:lnTo>
                    <a:pt x="3761879" y="702068"/>
                  </a:lnTo>
                  <a:lnTo>
                    <a:pt x="3761587" y="702068"/>
                  </a:lnTo>
                  <a:lnTo>
                    <a:pt x="3752202" y="691273"/>
                  </a:lnTo>
                  <a:lnTo>
                    <a:pt x="3752202" y="626833"/>
                  </a:lnTo>
                  <a:lnTo>
                    <a:pt x="3774148" y="626833"/>
                  </a:lnTo>
                  <a:lnTo>
                    <a:pt x="3774148" y="613448"/>
                  </a:lnTo>
                  <a:lnTo>
                    <a:pt x="3752202" y="613448"/>
                  </a:lnTo>
                  <a:lnTo>
                    <a:pt x="3752202" y="588822"/>
                  </a:lnTo>
                  <a:lnTo>
                    <a:pt x="3736403" y="588822"/>
                  </a:lnTo>
                  <a:lnTo>
                    <a:pt x="3736403" y="613448"/>
                  </a:lnTo>
                  <a:lnTo>
                    <a:pt x="3720871" y="613448"/>
                  </a:lnTo>
                  <a:lnTo>
                    <a:pt x="3720871" y="626833"/>
                  </a:lnTo>
                  <a:lnTo>
                    <a:pt x="3736403" y="626833"/>
                  </a:lnTo>
                  <a:lnTo>
                    <a:pt x="3736403" y="697077"/>
                  </a:lnTo>
                  <a:lnTo>
                    <a:pt x="3737572" y="701268"/>
                  </a:lnTo>
                  <a:lnTo>
                    <a:pt x="3759784" y="717600"/>
                  </a:lnTo>
                  <a:lnTo>
                    <a:pt x="3767188" y="717600"/>
                  </a:lnTo>
                  <a:lnTo>
                    <a:pt x="3769626" y="717372"/>
                  </a:lnTo>
                  <a:lnTo>
                    <a:pt x="3771544" y="716927"/>
                  </a:lnTo>
                  <a:lnTo>
                    <a:pt x="3772928" y="716635"/>
                  </a:lnTo>
                  <a:lnTo>
                    <a:pt x="3774960" y="716127"/>
                  </a:lnTo>
                  <a:lnTo>
                    <a:pt x="3776027" y="715721"/>
                  </a:lnTo>
                  <a:close/>
                </a:path>
                <a:path w="4436110" h="718820">
                  <a:moveTo>
                    <a:pt x="3875290" y="640359"/>
                  </a:moveTo>
                  <a:lnTo>
                    <a:pt x="3874046" y="634288"/>
                  </a:lnTo>
                  <a:lnTo>
                    <a:pt x="3873957" y="633844"/>
                  </a:lnTo>
                  <a:lnTo>
                    <a:pt x="3869652" y="626033"/>
                  </a:lnTo>
                  <a:lnTo>
                    <a:pt x="3848646" y="613321"/>
                  </a:lnTo>
                  <a:lnTo>
                    <a:pt x="3844366" y="612508"/>
                  </a:lnTo>
                  <a:lnTo>
                    <a:pt x="3840569" y="612114"/>
                  </a:lnTo>
                  <a:lnTo>
                    <a:pt x="3832098" y="612114"/>
                  </a:lnTo>
                  <a:lnTo>
                    <a:pt x="3796042" y="636206"/>
                  </a:lnTo>
                  <a:lnTo>
                    <a:pt x="3811028" y="641565"/>
                  </a:lnTo>
                  <a:lnTo>
                    <a:pt x="3812768" y="637819"/>
                  </a:lnTo>
                  <a:lnTo>
                    <a:pt x="3815791" y="634288"/>
                  </a:lnTo>
                  <a:lnTo>
                    <a:pt x="3824351" y="627684"/>
                  </a:lnTo>
                  <a:lnTo>
                    <a:pt x="3830269" y="626033"/>
                  </a:lnTo>
                  <a:lnTo>
                    <a:pt x="3845077" y="626033"/>
                  </a:lnTo>
                  <a:lnTo>
                    <a:pt x="3850500" y="627862"/>
                  </a:lnTo>
                  <a:lnTo>
                    <a:pt x="3854069" y="631520"/>
                  </a:lnTo>
                  <a:lnTo>
                    <a:pt x="3857688" y="635177"/>
                  </a:lnTo>
                  <a:lnTo>
                    <a:pt x="3859492" y="640359"/>
                  </a:lnTo>
                  <a:lnTo>
                    <a:pt x="3859492" y="649998"/>
                  </a:lnTo>
                  <a:lnTo>
                    <a:pt x="3859492" y="664591"/>
                  </a:lnTo>
                  <a:lnTo>
                    <a:pt x="3859492" y="683323"/>
                  </a:lnTo>
                  <a:lnTo>
                    <a:pt x="3858374" y="687412"/>
                  </a:lnTo>
                  <a:lnTo>
                    <a:pt x="3856151" y="691299"/>
                  </a:lnTo>
                  <a:lnTo>
                    <a:pt x="3853967" y="695172"/>
                  </a:lnTo>
                  <a:lnTo>
                    <a:pt x="3850703" y="698347"/>
                  </a:lnTo>
                  <a:lnTo>
                    <a:pt x="3842093" y="703249"/>
                  </a:lnTo>
                  <a:lnTo>
                    <a:pt x="3836441" y="704570"/>
                  </a:lnTo>
                  <a:lnTo>
                    <a:pt x="3824617" y="704570"/>
                  </a:lnTo>
                  <a:lnTo>
                    <a:pt x="3819093" y="703097"/>
                  </a:lnTo>
                  <a:lnTo>
                    <a:pt x="3814978" y="700328"/>
                  </a:lnTo>
                  <a:lnTo>
                    <a:pt x="3810927" y="697522"/>
                  </a:lnTo>
                  <a:lnTo>
                    <a:pt x="3808895" y="693369"/>
                  </a:lnTo>
                  <a:lnTo>
                    <a:pt x="3808895" y="683869"/>
                  </a:lnTo>
                  <a:lnTo>
                    <a:pt x="3838816" y="669671"/>
                  </a:lnTo>
                  <a:lnTo>
                    <a:pt x="3841572" y="669315"/>
                  </a:lnTo>
                  <a:lnTo>
                    <a:pt x="3859492" y="664591"/>
                  </a:lnTo>
                  <a:lnTo>
                    <a:pt x="3859492" y="649998"/>
                  </a:lnTo>
                  <a:lnTo>
                    <a:pt x="3858577" y="651776"/>
                  </a:lnTo>
                  <a:lnTo>
                    <a:pt x="3854970" y="653834"/>
                  </a:lnTo>
                  <a:lnTo>
                    <a:pt x="3852113" y="654570"/>
                  </a:lnTo>
                  <a:lnTo>
                    <a:pt x="3848189" y="655015"/>
                  </a:lnTo>
                  <a:lnTo>
                    <a:pt x="3844302" y="655421"/>
                  </a:lnTo>
                  <a:lnTo>
                    <a:pt x="3839235" y="656018"/>
                  </a:lnTo>
                  <a:lnTo>
                    <a:pt x="3801999" y="666153"/>
                  </a:lnTo>
                  <a:lnTo>
                    <a:pt x="3793096" y="693775"/>
                  </a:lnTo>
                  <a:lnTo>
                    <a:pt x="3794658" y="699477"/>
                  </a:lnTo>
                  <a:lnTo>
                    <a:pt x="3800906" y="708901"/>
                  </a:lnTo>
                  <a:lnTo>
                    <a:pt x="3805123" y="712495"/>
                  </a:lnTo>
                  <a:lnTo>
                    <a:pt x="3815740" y="717448"/>
                  </a:lnTo>
                  <a:lnTo>
                    <a:pt x="3821658" y="718667"/>
                  </a:lnTo>
                  <a:lnTo>
                    <a:pt x="3834142" y="718667"/>
                  </a:lnTo>
                  <a:lnTo>
                    <a:pt x="3858691" y="702335"/>
                  </a:lnTo>
                  <a:lnTo>
                    <a:pt x="3859492" y="702335"/>
                  </a:lnTo>
                  <a:lnTo>
                    <a:pt x="3859492" y="716267"/>
                  </a:lnTo>
                  <a:lnTo>
                    <a:pt x="3875290" y="716267"/>
                  </a:lnTo>
                  <a:lnTo>
                    <a:pt x="3875290" y="702335"/>
                  </a:lnTo>
                  <a:lnTo>
                    <a:pt x="3875290" y="664591"/>
                  </a:lnTo>
                  <a:lnTo>
                    <a:pt x="3875290" y="640359"/>
                  </a:lnTo>
                  <a:close/>
                </a:path>
                <a:path w="4436110" h="718820">
                  <a:moveTo>
                    <a:pt x="3986326" y="644232"/>
                  </a:moveTo>
                  <a:lnTo>
                    <a:pt x="3959364" y="613448"/>
                  </a:lnTo>
                  <a:lnTo>
                    <a:pt x="3952849" y="612114"/>
                  </a:lnTo>
                  <a:lnTo>
                    <a:pt x="3936339" y="612114"/>
                  </a:lnTo>
                  <a:lnTo>
                    <a:pt x="3905034" y="637819"/>
                  </a:lnTo>
                  <a:lnTo>
                    <a:pt x="3900830" y="650328"/>
                  </a:lnTo>
                  <a:lnTo>
                    <a:pt x="3900741" y="650646"/>
                  </a:lnTo>
                  <a:lnTo>
                    <a:pt x="3899763" y="657085"/>
                  </a:lnTo>
                  <a:lnTo>
                    <a:pt x="3899662" y="657783"/>
                  </a:lnTo>
                  <a:lnTo>
                    <a:pt x="3899306" y="665391"/>
                  </a:lnTo>
                  <a:lnTo>
                    <a:pt x="3899662" y="672871"/>
                  </a:lnTo>
                  <a:lnTo>
                    <a:pt x="3900678" y="679716"/>
                  </a:lnTo>
                  <a:lnTo>
                    <a:pt x="3900716" y="679932"/>
                  </a:lnTo>
                  <a:lnTo>
                    <a:pt x="3902392" y="686269"/>
                  </a:lnTo>
                  <a:lnTo>
                    <a:pt x="3902468" y="686562"/>
                  </a:lnTo>
                  <a:lnTo>
                    <a:pt x="3932440" y="716699"/>
                  </a:lnTo>
                  <a:lnTo>
                    <a:pt x="3945890" y="718400"/>
                  </a:lnTo>
                  <a:lnTo>
                    <a:pt x="3953472" y="718400"/>
                  </a:lnTo>
                  <a:lnTo>
                    <a:pt x="3985425" y="692340"/>
                  </a:lnTo>
                  <a:lnTo>
                    <a:pt x="3986276" y="686562"/>
                  </a:lnTo>
                  <a:lnTo>
                    <a:pt x="3986326" y="686269"/>
                  </a:lnTo>
                  <a:lnTo>
                    <a:pt x="3970528" y="686269"/>
                  </a:lnTo>
                  <a:lnTo>
                    <a:pt x="3969537" y="690029"/>
                  </a:lnTo>
                  <a:lnTo>
                    <a:pt x="3967886" y="693229"/>
                  </a:lnTo>
                  <a:lnTo>
                    <a:pt x="3949992" y="704215"/>
                  </a:lnTo>
                  <a:lnTo>
                    <a:pt x="3939641" y="704215"/>
                  </a:lnTo>
                  <a:lnTo>
                    <a:pt x="3915118" y="672871"/>
                  </a:lnTo>
                  <a:lnTo>
                    <a:pt x="3915105" y="657085"/>
                  </a:lnTo>
                  <a:lnTo>
                    <a:pt x="3916311" y="650646"/>
                  </a:lnTo>
                  <a:lnTo>
                    <a:pt x="3939730" y="626300"/>
                  </a:lnTo>
                  <a:lnTo>
                    <a:pt x="3952849" y="626300"/>
                  </a:lnTo>
                  <a:lnTo>
                    <a:pt x="3958386" y="628129"/>
                  </a:lnTo>
                  <a:lnTo>
                    <a:pt x="3962489" y="631786"/>
                  </a:lnTo>
                  <a:lnTo>
                    <a:pt x="3966641" y="635406"/>
                  </a:lnTo>
                  <a:lnTo>
                    <a:pt x="3969321" y="639559"/>
                  </a:lnTo>
                  <a:lnTo>
                    <a:pt x="3970451" y="643966"/>
                  </a:lnTo>
                  <a:lnTo>
                    <a:pt x="3970528" y="644232"/>
                  </a:lnTo>
                  <a:lnTo>
                    <a:pt x="3986326" y="644232"/>
                  </a:lnTo>
                  <a:close/>
                </a:path>
                <a:path w="4436110" h="718820">
                  <a:moveTo>
                    <a:pt x="4055999" y="715721"/>
                  </a:moveTo>
                  <a:lnTo>
                    <a:pt x="4052963" y="702335"/>
                  </a:lnTo>
                  <a:lnTo>
                    <a:pt x="4052913" y="702068"/>
                  </a:lnTo>
                  <a:lnTo>
                    <a:pt x="4052786" y="701535"/>
                  </a:lnTo>
                  <a:lnTo>
                    <a:pt x="4050106" y="702068"/>
                  </a:lnTo>
                  <a:lnTo>
                    <a:pt x="4048442" y="702335"/>
                  </a:lnTo>
                  <a:lnTo>
                    <a:pt x="4043502" y="702335"/>
                  </a:lnTo>
                  <a:lnTo>
                    <a:pt x="4041851" y="702068"/>
                  </a:lnTo>
                  <a:lnTo>
                    <a:pt x="4041559" y="702068"/>
                  </a:lnTo>
                  <a:lnTo>
                    <a:pt x="4032173" y="691273"/>
                  </a:lnTo>
                  <a:lnTo>
                    <a:pt x="4032173" y="626833"/>
                  </a:lnTo>
                  <a:lnTo>
                    <a:pt x="4054132" y="626833"/>
                  </a:lnTo>
                  <a:lnTo>
                    <a:pt x="4054132" y="613448"/>
                  </a:lnTo>
                  <a:lnTo>
                    <a:pt x="4032173" y="613448"/>
                  </a:lnTo>
                  <a:lnTo>
                    <a:pt x="4032173" y="588822"/>
                  </a:lnTo>
                  <a:lnTo>
                    <a:pt x="4016375" y="588822"/>
                  </a:lnTo>
                  <a:lnTo>
                    <a:pt x="4016375" y="613448"/>
                  </a:lnTo>
                  <a:lnTo>
                    <a:pt x="4000843" y="613448"/>
                  </a:lnTo>
                  <a:lnTo>
                    <a:pt x="4000843" y="626833"/>
                  </a:lnTo>
                  <a:lnTo>
                    <a:pt x="4016375" y="626833"/>
                  </a:lnTo>
                  <a:lnTo>
                    <a:pt x="4016375" y="697077"/>
                  </a:lnTo>
                  <a:lnTo>
                    <a:pt x="4017543" y="701268"/>
                  </a:lnTo>
                  <a:lnTo>
                    <a:pt x="4039755" y="717600"/>
                  </a:lnTo>
                  <a:lnTo>
                    <a:pt x="4047159" y="717600"/>
                  </a:lnTo>
                  <a:lnTo>
                    <a:pt x="4049598" y="717372"/>
                  </a:lnTo>
                  <a:lnTo>
                    <a:pt x="4051516" y="716927"/>
                  </a:lnTo>
                  <a:lnTo>
                    <a:pt x="4052900" y="716635"/>
                  </a:lnTo>
                  <a:lnTo>
                    <a:pt x="4054932" y="716127"/>
                  </a:lnTo>
                  <a:lnTo>
                    <a:pt x="4055999" y="715721"/>
                  </a:lnTo>
                  <a:close/>
                </a:path>
                <a:path w="4436110" h="718820">
                  <a:moveTo>
                    <a:pt x="4435792" y="0"/>
                  </a:moveTo>
                  <a:lnTo>
                    <a:pt x="0" y="0"/>
                  </a:lnTo>
                  <a:lnTo>
                    <a:pt x="0" y="12560"/>
                  </a:lnTo>
                  <a:lnTo>
                    <a:pt x="4435792" y="12560"/>
                  </a:lnTo>
                  <a:lnTo>
                    <a:pt x="4435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3992" y="8620277"/>
              <a:ext cx="1922598" cy="6785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546" y="8620277"/>
              <a:ext cx="1922598" cy="6785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4172" y="5990843"/>
              <a:ext cx="4197985" cy="2190115"/>
            </a:xfrm>
            <a:custGeom>
              <a:avLst/>
              <a:gdLst/>
              <a:ahLst/>
              <a:cxnLst/>
              <a:rect l="l" t="t" r="r" b="b"/>
              <a:pathLst>
                <a:path w="4197985" h="2190115">
                  <a:moveTo>
                    <a:pt x="201777" y="123786"/>
                  </a:moveTo>
                  <a:lnTo>
                    <a:pt x="200101" y="116916"/>
                  </a:lnTo>
                  <a:lnTo>
                    <a:pt x="193433" y="105727"/>
                  </a:lnTo>
                  <a:lnTo>
                    <a:pt x="189191" y="101155"/>
                  </a:lnTo>
                  <a:lnTo>
                    <a:pt x="184048" y="97586"/>
                  </a:lnTo>
                  <a:lnTo>
                    <a:pt x="178968" y="93980"/>
                  </a:lnTo>
                  <a:lnTo>
                    <a:pt x="173621" y="91122"/>
                  </a:lnTo>
                  <a:lnTo>
                    <a:pt x="162483" y="86931"/>
                  </a:lnTo>
                  <a:lnTo>
                    <a:pt x="157454" y="85293"/>
                  </a:lnTo>
                  <a:lnTo>
                    <a:pt x="132080" y="78511"/>
                  </a:lnTo>
                  <a:lnTo>
                    <a:pt x="128549" y="77406"/>
                  </a:lnTo>
                  <a:lnTo>
                    <a:pt x="101727" y="55168"/>
                  </a:lnTo>
                  <a:lnTo>
                    <a:pt x="101727" y="44996"/>
                  </a:lnTo>
                  <a:lnTo>
                    <a:pt x="103251" y="40246"/>
                  </a:lnTo>
                  <a:lnTo>
                    <a:pt x="103301" y="40081"/>
                  </a:lnTo>
                  <a:lnTo>
                    <a:pt x="132359" y="21704"/>
                  </a:lnTo>
                  <a:lnTo>
                    <a:pt x="140055" y="21704"/>
                  </a:lnTo>
                  <a:lnTo>
                    <a:pt x="177927" y="40081"/>
                  </a:lnTo>
                  <a:lnTo>
                    <a:pt x="179044" y="48844"/>
                  </a:lnTo>
                  <a:lnTo>
                    <a:pt x="199402" y="48844"/>
                  </a:lnTo>
                  <a:lnTo>
                    <a:pt x="188163" y="21704"/>
                  </a:lnTo>
                  <a:lnTo>
                    <a:pt x="187109" y="20459"/>
                  </a:lnTo>
                  <a:lnTo>
                    <a:pt x="148920" y="3441"/>
                  </a:lnTo>
                  <a:lnTo>
                    <a:pt x="140728" y="3060"/>
                  </a:lnTo>
                  <a:lnTo>
                    <a:pt x="132613" y="3441"/>
                  </a:lnTo>
                  <a:lnTo>
                    <a:pt x="93586" y="20955"/>
                  </a:lnTo>
                  <a:lnTo>
                    <a:pt x="81381" y="51549"/>
                  </a:lnTo>
                  <a:lnTo>
                    <a:pt x="82054" y="59156"/>
                  </a:lnTo>
                  <a:lnTo>
                    <a:pt x="82118" y="59905"/>
                  </a:lnTo>
                  <a:lnTo>
                    <a:pt x="107238" y="89560"/>
                  </a:lnTo>
                  <a:lnTo>
                    <a:pt x="152933" y="104457"/>
                  </a:lnTo>
                  <a:lnTo>
                    <a:pt x="158623" y="106438"/>
                  </a:lnTo>
                  <a:lnTo>
                    <a:pt x="169125" y="110959"/>
                  </a:lnTo>
                  <a:lnTo>
                    <a:pt x="173367" y="113893"/>
                  </a:lnTo>
                  <a:lnTo>
                    <a:pt x="179819" y="121132"/>
                  </a:lnTo>
                  <a:lnTo>
                    <a:pt x="181419" y="125818"/>
                  </a:lnTo>
                  <a:lnTo>
                    <a:pt x="181419" y="137922"/>
                  </a:lnTo>
                  <a:lnTo>
                    <a:pt x="147053" y="163131"/>
                  </a:lnTo>
                  <a:lnTo>
                    <a:pt x="132130" y="163131"/>
                  </a:lnTo>
                  <a:lnTo>
                    <a:pt x="98894" y="140855"/>
                  </a:lnTo>
                  <a:lnTo>
                    <a:pt x="98336" y="134302"/>
                  </a:lnTo>
                  <a:lnTo>
                    <a:pt x="76631" y="134302"/>
                  </a:lnTo>
                  <a:lnTo>
                    <a:pt x="94602" y="168897"/>
                  </a:lnTo>
                  <a:lnTo>
                    <a:pt x="139026" y="182118"/>
                  </a:lnTo>
                  <a:lnTo>
                    <a:pt x="147688" y="181749"/>
                  </a:lnTo>
                  <a:lnTo>
                    <a:pt x="148361" y="181749"/>
                  </a:lnTo>
                  <a:lnTo>
                    <a:pt x="185407" y="167563"/>
                  </a:lnTo>
                  <a:lnTo>
                    <a:pt x="201777" y="131927"/>
                  </a:lnTo>
                  <a:lnTo>
                    <a:pt x="201777" y="123786"/>
                  </a:lnTo>
                  <a:close/>
                </a:path>
                <a:path w="4197985" h="2190115">
                  <a:moveTo>
                    <a:pt x="263474" y="160985"/>
                  </a:moveTo>
                  <a:lnTo>
                    <a:pt x="261975" y="157391"/>
                  </a:lnTo>
                  <a:lnTo>
                    <a:pt x="255981" y="151396"/>
                  </a:lnTo>
                  <a:lnTo>
                    <a:pt x="252399" y="149898"/>
                  </a:lnTo>
                  <a:lnTo>
                    <a:pt x="244030" y="149898"/>
                  </a:lnTo>
                  <a:lnTo>
                    <a:pt x="240436" y="151396"/>
                  </a:lnTo>
                  <a:lnTo>
                    <a:pt x="234454" y="157391"/>
                  </a:lnTo>
                  <a:lnTo>
                    <a:pt x="232956" y="160985"/>
                  </a:lnTo>
                  <a:lnTo>
                    <a:pt x="232956" y="169341"/>
                  </a:lnTo>
                  <a:lnTo>
                    <a:pt x="234391" y="172796"/>
                  </a:lnTo>
                  <a:lnTo>
                    <a:pt x="234454" y="172935"/>
                  </a:lnTo>
                  <a:lnTo>
                    <a:pt x="240436" y="178930"/>
                  </a:lnTo>
                  <a:lnTo>
                    <a:pt x="244030" y="180428"/>
                  </a:lnTo>
                  <a:lnTo>
                    <a:pt x="251040" y="180428"/>
                  </a:lnTo>
                  <a:lnTo>
                    <a:pt x="253580" y="179743"/>
                  </a:lnTo>
                  <a:lnTo>
                    <a:pt x="258165" y="176974"/>
                  </a:lnTo>
                  <a:lnTo>
                    <a:pt x="259994" y="175107"/>
                  </a:lnTo>
                  <a:lnTo>
                    <a:pt x="261277" y="172935"/>
                  </a:lnTo>
                  <a:lnTo>
                    <a:pt x="262763" y="170472"/>
                  </a:lnTo>
                  <a:lnTo>
                    <a:pt x="263474" y="167932"/>
                  </a:lnTo>
                  <a:lnTo>
                    <a:pt x="263474" y="160985"/>
                  </a:lnTo>
                  <a:close/>
                </a:path>
                <a:path w="4197985" h="2190115">
                  <a:moveTo>
                    <a:pt x="439788" y="5435"/>
                  </a:moveTo>
                  <a:lnTo>
                    <a:pt x="419100" y="5435"/>
                  </a:lnTo>
                  <a:lnTo>
                    <a:pt x="419100" y="142100"/>
                  </a:lnTo>
                  <a:lnTo>
                    <a:pt x="417398" y="142100"/>
                  </a:lnTo>
                  <a:lnTo>
                    <a:pt x="348361" y="42735"/>
                  </a:lnTo>
                  <a:lnTo>
                    <a:pt x="322440" y="5435"/>
                  </a:lnTo>
                  <a:lnTo>
                    <a:pt x="302094" y="5435"/>
                  </a:lnTo>
                  <a:lnTo>
                    <a:pt x="302094" y="179070"/>
                  </a:lnTo>
                  <a:lnTo>
                    <a:pt x="323126" y="179070"/>
                  </a:lnTo>
                  <a:lnTo>
                    <a:pt x="323126" y="42735"/>
                  </a:lnTo>
                  <a:lnTo>
                    <a:pt x="324815" y="42735"/>
                  </a:lnTo>
                  <a:lnTo>
                    <a:pt x="419442" y="179070"/>
                  </a:lnTo>
                  <a:lnTo>
                    <a:pt x="439788" y="179070"/>
                  </a:lnTo>
                  <a:lnTo>
                    <a:pt x="439788" y="142100"/>
                  </a:lnTo>
                  <a:lnTo>
                    <a:pt x="439788" y="5435"/>
                  </a:lnTo>
                  <a:close/>
                </a:path>
                <a:path w="4197985" h="2190115">
                  <a:moveTo>
                    <a:pt x="591058" y="114630"/>
                  </a:moveTo>
                  <a:lnTo>
                    <a:pt x="590651" y="105930"/>
                  </a:lnTo>
                  <a:lnTo>
                    <a:pt x="590600" y="104787"/>
                  </a:lnTo>
                  <a:lnTo>
                    <a:pt x="589191" y="95580"/>
                  </a:lnTo>
                  <a:lnTo>
                    <a:pt x="571055" y="61988"/>
                  </a:lnTo>
                  <a:lnTo>
                    <a:pt x="571055" y="105930"/>
                  </a:lnTo>
                  <a:lnTo>
                    <a:pt x="571055" y="123342"/>
                  </a:lnTo>
                  <a:lnTo>
                    <a:pt x="548335" y="161518"/>
                  </a:lnTo>
                  <a:lnTo>
                    <a:pt x="540981" y="163804"/>
                  </a:lnTo>
                  <a:lnTo>
                    <a:pt x="523125" y="163804"/>
                  </a:lnTo>
                  <a:lnTo>
                    <a:pt x="494436" y="131419"/>
                  </a:lnTo>
                  <a:lnTo>
                    <a:pt x="493052" y="123342"/>
                  </a:lnTo>
                  <a:lnTo>
                    <a:pt x="493052" y="105930"/>
                  </a:lnTo>
                  <a:lnTo>
                    <a:pt x="515772" y="67437"/>
                  </a:lnTo>
                  <a:lnTo>
                    <a:pt x="523125" y="65112"/>
                  </a:lnTo>
                  <a:lnTo>
                    <a:pt x="540981" y="65112"/>
                  </a:lnTo>
                  <a:lnTo>
                    <a:pt x="569671" y="97815"/>
                  </a:lnTo>
                  <a:lnTo>
                    <a:pt x="571055" y="105930"/>
                  </a:lnTo>
                  <a:lnTo>
                    <a:pt x="571055" y="61988"/>
                  </a:lnTo>
                  <a:lnTo>
                    <a:pt x="532053" y="47142"/>
                  </a:lnTo>
                  <a:lnTo>
                    <a:pt x="523506" y="47663"/>
                  </a:lnTo>
                  <a:lnTo>
                    <a:pt x="489318" y="65633"/>
                  </a:lnTo>
                  <a:lnTo>
                    <a:pt x="473506" y="104787"/>
                  </a:lnTo>
                  <a:lnTo>
                    <a:pt x="473036" y="114630"/>
                  </a:lnTo>
                  <a:lnTo>
                    <a:pt x="473456" y="123342"/>
                  </a:lnTo>
                  <a:lnTo>
                    <a:pt x="473506" y="124409"/>
                  </a:lnTo>
                  <a:lnTo>
                    <a:pt x="489318" y="163322"/>
                  </a:lnTo>
                  <a:lnTo>
                    <a:pt x="523506" y="181254"/>
                  </a:lnTo>
                  <a:lnTo>
                    <a:pt x="532053" y="181787"/>
                  </a:lnTo>
                  <a:lnTo>
                    <a:pt x="540588" y="181254"/>
                  </a:lnTo>
                  <a:lnTo>
                    <a:pt x="574243" y="163804"/>
                  </a:lnTo>
                  <a:lnTo>
                    <a:pt x="574738" y="163322"/>
                  </a:lnTo>
                  <a:lnTo>
                    <a:pt x="590600" y="124409"/>
                  </a:lnTo>
                  <a:lnTo>
                    <a:pt x="591058" y="114630"/>
                  </a:lnTo>
                  <a:close/>
                </a:path>
                <a:path w="4197985" h="2190115">
                  <a:moveTo>
                    <a:pt x="1110399" y="5435"/>
                  </a:moveTo>
                  <a:lnTo>
                    <a:pt x="1089367" y="5435"/>
                  </a:lnTo>
                  <a:lnTo>
                    <a:pt x="1089367" y="179070"/>
                  </a:lnTo>
                  <a:lnTo>
                    <a:pt x="1110399" y="179070"/>
                  </a:lnTo>
                  <a:lnTo>
                    <a:pt x="1110399" y="5435"/>
                  </a:lnTo>
                  <a:close/>
                </a:path>
                <a:path w="4197985" h="2190115">
                  <a:moveTo>
                    <a:pt x="1208849" y="178396"/>
                  </a:moveTo>
                  <a:lnTo>
                    <a:pt x="1205014" y="161429"/>
                  </a:lnTo>
                  <a:lnTo>
                    <a:pt x="1204785" y="160413"/>
                  </a:lnTo>
                  <a:lnTo>
                    <a:pt x="1201394" y="161099"/>
                  </a:lnTo>
                  <a:lnTo>
                    <a:pt x="1199273" y="161429"/>
                  </a:lnTo>
                  <a:lnTo>
                    <a:pt x="1193025" y="161429"/>
                  </a:lnTo>
                  <a:lnTo>
                    <a:pt x="1190929" y="161099"/>
                  </a:lnTo>
                  <a:lnTo>
                    <a:pt x="1190561" y="161099"/>
                  </a:lnTo>
                  <a:lnTo>
                    <a:pt x="1178674" y="147421"/>
                  </a:lnTo>
                  <a:lnTo>
                    <a:pt x="1178674" y="65798"/>
                  </a:lnTo>
                  <a:lnTo>
                    <a:pt x="1206487" y="65798"/>
                  </a:lnTo>
                  <a:lnTo>
                    <a:pt x="1206487" y="48844"/>
                  </a:lnTo>
                  <a:lnTo>
                    <a:pt x="1178674" y="48844"/>
                  </a:lnTo>
                  <a:lnTo>
                    <a:pt x="1178674" y="17640"/>
                  </a:lnTo>
                  <a:lnTo>
                    <a:pt x="1158659" y="17640"/>
                  </a:lnTo>
                  <a:lnTo>
                    <a:pt x="1158659" y="48844"/>
                  </a:lnTo>
                  <a:lnTo>
                    <a:pt x="1138986" y="48844"/>
                  </a:lnTo>
                  <a:lnTo>
                    <a:pt x="1138986" y="65798"/>
                  </a:lnTo>
                  <a:lnTo>
                    <a:pt x="1158659" y="65798"/>
                  </a:lnTo>
                  <a:lnTo>
                    <a:pt x="1158659" y="154762"/>
                  </a:lnTo>
                  <a:lnTo>
                    <a:pt x="1160145" y="160083"/>
                  </a:lnTo>
                  <a:lnTo>
                    <a:pt x="1188275" y="180759"/>
                  </a:lnTo>
                  <a:lnTo>
                    <a:pt x="1197660" y="180759"/>
                  </a:lnTo>
                  <a:lnTo>
                    <a:pt x="1200746" y="180479"/>
                  </a:lnTo>
                  <a:lnTo>
                    <a:pt x="1203172" y="179920"/>
                  </a:lnTo>
                  <a:lnTo>
                    <a:pt x="1205611" y="179412"/>
                  </a:lnTo>
                  <a:lnTo>
                    <a:pt x="1207503" y="178904"/>
                  </a:lnTo>
                  <a:lnTo>
                    <a:pt x="1208849" y="178396"/>
                  </a:lnTo>
                  <a:close/>
                </a:path>
                <a:path w="4197985" h="2190115">
                  <a:moveTo>
                    <a:pt x="1343710" y="112255"/>
                  </a:moveTo>
                  <a:lnTo>
                    <a:pt x="1343469" y="105270"/>
                  </a:lnTo>
                  <a:lnTo>
                    <a:pt x="1343406" y="103505"/>
                  </a:lnTo>
                  <a:lnTo>
                    <a:pt x="1342567" y="96151"/>
                  </a:lnTo>
                  <a:lnTo>
                    <a:pt x="1342491" y="95465"/>
                  </a:lnTo>
                  <a:lnTo>
                    <a:pt x="1340993" y="88163"/>
                  </a:lnTo>
                  <a:lnTo>
                    <a:pt x="1338872" y="81572"/>
                  </a:lnTo>
                  <a:lnTo>
                    <a:pt x="1335722" y="73456"/>
                  </a:lnTo>
                  <a:lnTo>
                    <a:pt x="1335646" y="73253"/>
                  </a:lnTo>
                  <a:lnTo>
                    <a:pt x="1331328" y="66586"/>
                  </a:lnTo>
                  <a:lnTo>
                    <a:pt x="1329740" y="65112"/>
                  </a:lnTo>
                  <a:lnTo>
                    <a:pt x="1325905" y="61556"/>
                  </a:lnTo>
                  <a:lnTo>
                    <a:pt x="1323352" y="59182"/>
                  </a:lnTo>
                  <a:lnTo>
                    <a:pt x="1323352" y="96151"/>
                  </a:lnTo>
                  <a:lnTo>
                    <a:pt x="1323352" y="103505"/>
                  </a:lnTo>
                  <a:lnTo>
                    <a:pt x="1249083" y="103505"/>
                  </a:lnTo>
                  <a:lnTo>
                    <a:pt x="1249083" y="99314"/>
                  </a:lnTo>
                  <a:lnTo>
                    <a:pt x="1250645" y="92583"/>
                  </a:lnTo>
                  <a:lnTo>
                    <a:pt x="1256855" y="80035"/>
                  </a:lnTo>
                  <a:lnTo>
                    <a:pt x="1261300" y="74955"/>
                  </a:lnTo>
                  <a:lnTo>
                    <a:pt x="1272882" y="67094"/>
                  </a:lnTo>
                  <a:lnTo>
                    <a:pt x="1279779" y="65112"/>
                  </a:lnTo>
                  <a:lnTo>
                    <a:pt x="1294980" y="65112"/>
                  </a:lnTo>
                  <a:lnTo>
                    <a:pt x="1301254" y="66789"/>
                  </a:lnTo>
                  <a:lnTo>
                    <a:pt x="1311935" y="73456"/>
                  </a:lnTo>
                  <a:lnTo>
                    <a:pt x="1316062" y="78003"/>
                  </a:lnTo>
                  <a:lnTo>
                    <a:pt x="1318945" y="83769"/>
                  </a:lnTo>
                  <a:lnTo>
                    <a:pt x="1321892" y="89535"/>
                  </a:lnTo>
                  <a:lnTo>
                    <a:pt x="1323352" y="96151"/>
                  </a:lnTo>
                  <a:lnTo>
                    <a:pt x="1323352" y="59182"/>
                  </a:lnTo>
                  <a:lnTo>
                    <a:pt x="1320469" y="56476"/>
                  </a:lnTo>
                  <a:lnTo>
                    <a:pt x="1314450" y="52793"/>
                  </a:lnTo>
                  <a:lnTo>
                    <a:pt x="1301229" y="48272"/>
                  </a:lnTo>
                  <a:lnTo>
                    <a:pt x="1294536" y="47142"/>
                  </a:lnTo>
                  <a:lnTo>
                    <a:pt x="1287741" y="47142"/>
                  </a:lnTo>
                  <a:lnTo>
                    <a:pt x="1250670" y="60502"/>
                  </a:lnTo>
                  <a:lnTo>
                    <a:pt x="1230896" y="96151"/>
                  </a:lnTo>
                  <a:lnTo>
                    <a:pt x="1229080" y="114973"/>
                  </a:lnTo>
                  <a:lnTo>
                    <a:pt x="1229537" y="124663"/>
                  </a:lnTo>
                  <a:lnTo>
                    <a:pt x="1230896" y="133756"/>
                  </a:lnTo>
                  <a:lnTo>
                    <a:pt x="1233182" y="142214"/>
                  </a:lnTo>
                  <a:lnTo>
                    <a:pt x="1236268" y="149821"/>
                  </a:lnTo>
                  <a:lnTo>
                    <a:pt x="1236370" y="150075"/>
                  </a:lnTo>
                  <a:lnTo>
                    <a:pt x="1264462" y="177114"/>
                  </a:lnTo>
                  <a:lnTo>
                    <a:pt x="1289786" y="181787"/>
                  </a:lnTo>
                  <a:lnTo>
                    <a:pt x="1298600" y="181787"/>
                  </a:lnTo>
                  <a:lnTo>
                    <a:pt x="1333703" y="163804"/>
                  </a:lnTo>
                  <a:lnTo>
                    <a:pt x="1336217" y="161213"/>
                  </a:lnTo>
                  <a:lnTo>
                    <a:pt x="1339634" y="155448"/>
                  </a:lnTo>
                  <a:lnTo>
                    <a:pt x="1341666" y="148882"/>
                  </a:lnTo>
                  <a:lnTo>
                    <a:pt x="1322336" y="143459"/>
                  </a:lnTo>
                  <a:lnTo>
                    <a:pt x="1320647" y="147980"/>
                  </a:lnTo>
                  <a:lnTo>
                    <a:pt x="1318247" y="151765"/>
                  </a:lnTo>
                  <a:lnTo>
                    <a:pt x="1295044" y="163804"/>
                  </a:lnTo>
                  <a:lnTo>
                    <a:pt x="1281696" y="163804"/>
                  </a:lnTo>
                  <a:lnTo>
                    <a:pt x="1251940" y="137629"/>
                  </a:lnTo>
                  <a:lnTo>
                    <a:pt x="1249210" y="120738"/>
                  </a:lnTo>
                  <a:lnTo>
                    <a:pt x="1343710" y="120738"/>
                  </a:lnTo>
                  <a:lnTo>
                    <a:pt x="1343710" y="112255"/>
                  </a:lnTo>
                  <a:close/>
                </a:path>
                <a:path w="4197985" h="2190115">
                  <a:moveTo>
                    <a:pt x="1545069" y="179070"/>
                  </a:moveTo>
                  <a:lnTo>
                    <a:pt x="1545031" y="91287"/>
                  </a:lnTo>
                  <a:lnTo>
                    <a:pt x="1539201" y="65112"/>
                  </a:lnTo>
                  <a:lnTo>
                    <a:pt x="1538820" y="64262"/>
                  </a:lnTo>
                  <a:lnTo>
                    <a:pt x="1505394" y="47142"/>
                  </a:lnTo>
                  <a:lnTo>
                    <a:pt x="1496060" y="47142"/>
                  </a:lnTo>
                  <a:lnTo>
                    <a:pt x="1488071" y="49149"/>
                  </a:lnTo>
                  <a:lnTo>
                    <a:pt x="1474724" y="57124"/>
                  </a:lnTo>
                  <a:lnTo>
                    <a:pt x="1469720" y="62458"/>
                  </a:lnTo>
                  <a:lnTo>
                    <a:pt x="1466342" y="69278"/>
                  </a:lnTo>
                  <a:lnTo>
                    <a:pt x="1465072" y="69278"/>
                  </a:lnTo>
                  <a:lnTo>
                    <a:pt x="1463141" y="65112"/>
                  </a:lnTo>
                  <a:lnTo>
                    <a:pt x="1461909" y="62458"/>
                  </a:lnTo>
                  <a:lnTo>
                    <a:pt x="1461808" y="62230"/>
                  </a:lnTo>
                  <a:lnTo>
                    <a:pt x="1457312" y="56832"/>
                  </a:lnTo>
                  <a:lnTo>
                    <a:pt x="1451546" y="52997"/>
                  </a:lnTo>
                  <a:lnTo>
                    <a:pt x="1445920" y="49149"/>
                  </a:lnTo>
                  <a:lnTo>
                    <a:pt x="1444904" y="48844"/>
                  </a:lnTo>
                  <a:lnTo>
                    <a:pt x="1438694" y="47142"/>
                  </a:lnTo>
                  <a:lnTo>
                    <a:pt x="1421625" y="47142"/>
                  </a:lnTo>
                  <a:lnTo>
                    <a:pt x="1395133" y="69278"/>
                  </a:lnTo>
                  <a:lnTo>
                    <a:pt x="1393469" y="69278"/>
                  </a:lnTo>
                  <a:lnTo>
                    <a:pt x="1393469" y="48844"/>
                  </a:lnTo>
                  <a:lnTo>
                    <a:pt x="1374140" y="48844"/>
                  </a:lnTo>
                  <a:lnTo>
                    <a:pt x="1374140" y="179070"/>
                  </a:lnTo>
                  <a:lnTo>
                    <a:pt x="1394155" y="179070"/>
                  </a:lnTo>
                  <a:lnTo>
                    <a:pt x="1394155" y="91287"/>
                  </a:lnTo>
                  <a:lnTo>
                    <a:pt x="1395463" y="85864"/>
                  </a:lnTo>
                  <a:lnTo>
                    <a:pt x="1418463" y="65112"/>
                  </a:lnTo>
                  <a:lnTo>
                    <a:pt x="1431226" y="65112"/>
                  </a:lnTo>
                  <a:lnTo>
                    <a:pt x="1437424" y="67411"/>
                  </a:lnTo>
                  <a:lnTo>
                    <a:pt x="1442288" y="72047"/>
                  </a:lnTo>
                  <a:lnTo>
                    <a:pt x="1447025" y="76504"/>
                  </a:lnTo>
                  <a:lnTo>
                    <a:pt x="1449362" y="82296"/>
                  </a:lnTo>
                  <a:lnTo>
                    <a:pt x="1449438" y="179070"/>
                  </a:lnTo>
                  <a:lnTo>
                    <a:pt x="1469783" y="179070"/>
                  </a:lnTo>
                  <a:lnTo>
                    <a:pt x="1469847" y="85661"/>
                  </a:lnTo>
                  <a:lnTo>
                    <a:pt x="1472298" y="78905"/>
                  </a:lnTo>
                  <a:lnTo>
                    <a:pt x="1477327" y="73431"/>
                  </a:lnTo>
                  <a:lnTo>
                    <a:pt x="1481099" y="69278"/>
                  </a:lnTo>
                  <a:lnTo>
                    <a:pt x="1482356" y="67894"/>
                  </a:lnTo>
                  <a:lnTo>
                    <a:pt x="1489456" y="65112"/>
                  </a:lnTo>
                  <a:lnTo>
                    <a:pt x="1505724" y="65112"/>
                  </a:lnTo>
                  <a:lnTo>
                    <a:pt x="1511922" y="67183"/>
                  </a:lnTo>
                  <a:lnTo>
                    <a:pt x="1522437" y="75438"/>
                  </a:lnTo>
                  <a:lnTo>
                    <a:pt x="1525054" y="82296"/>
                  </a:lnTo>
                  <a:lnTo>
                    <a:pt x="1525054" y="179070"/>
                  </a:lnTo>
                  <a:lnTo>
                    <a:pt x="1545069" y="179070"/>
                  </a:lnTo>
                  <a:close/>
                </a:path>
                <a:path w="4197985" h="2190115">
                  <a:moveTo>
                    <a:pt x="1676273" y="133680"/>
                  </a:moveTo>
                  <a:lnTo>
                    <a:pt x="1641678" y="107505"/>
                  </a:lnTo>
                  <a:lnTo>
                    <a:pt x="1614665" y="100838"/>
                  </a:lnTo>
                  <a:lnTo>
                    <a:pt x="1609013" y="98437"/>
                  </a:lnTo>
                  <a:lnTo>
                    <a:pt x="1601774" y="92671"/>
                  </a:lnTo>
                  <a:lnTo>
                    <a:pt x="1599971" y="88747"/>
                  </a:lnTo>
                  <a:lnTo>
                    <a:pt x="1600060" y="78003"/>
                  </a:lnTo>
                  <a:lnTo>
                    <a:pt x="1602600" y="73571"/>
                  </a:lnTo>
                  <a:lnTo>
                    <a:pt x="1613166" y="66281"/>
                  </a:lnTo>
                  <a:lnTo>
                    <a:pt x="1619808" y="64439"/>
                  </a:lnTo>
                  <a:lnTo>
                    <a:pt x="1633601" y="64439"/>
                  </a:lnTo>
                  <a:lnTo>
                    <a:pt x="1638808" y="65455"/>
                  </a:lnTo>
                  <a:lnTo>
                    <a:pt x="1638541" y="65455"/>
                  </a:lnTo>
                  <a:lnTo>
                    <a:pt x="1645831" y="69100"/>
                  </a:lnTo>
                  <a:lnTo>
                    <a:pt x="1648777" y="71475"/>
                  </a:lnTo>
                  <a:lnTo>
                    <a:pt x="1650923" y="74358"/>
                  </a:lnTo>
                  <a:lnTo>
                    <a:pt x="1653133" y="77190"/>
                  </a:lnTo>
                  <a:lnTo>
                    <a:pt x="1654797" y="80098"/>
                  </a:lnTo>
                  <a:lnTo>
                    <a:pt x="1655927" y="83096"/>
                  </a:lnTo>
                  <a:lnTo>
                    <a:pt x="1673898" y="78003"/>
                  </a:lnTo>
                  <a:lnTo>
                    <a:pt x="1645031" y="49263"/>
                  </a:lnTo>
                  <a:lnTo>
                    <a:pt x="1627771" y="47142"/>
                  </a:lnTo>
                  <a:lnTo>
                    <a:pt x="1618615" y="47142"/>
                  </a:lnTo>
                  <a:lnTo>
                    <a:pt x="1582026" y="70942"/>
                  </a:lnTo>
                  <a:lnTo>
                    <a:pt x="1579956" y="93776"/>
                  </a:lnTo>
                  <a:lnTo>
                    <a:pt x="1582724" y="101269"/>
                  </a:lnTo>
                  <a:lnTo>
                    <a:pt x="1642808" y="127012"/>
                  </a:lnTo>
                  <a:lnTo>
                    <a:pt x="1647672" y="129324"/>
                  </a:lnTo>
                  <a:lnTo>
                    <a:pt x="1650834" y="132435"/>
                  </a:lnTo>
                  <a:lnTo>
                    <a:pt x="1654009" y="135496"/>
                  </a:lnTo>
                  <a:lnTo>
                    <a:pt x="1655584" y="139280"/>
                  </a:lnTo>
                  <a:lnTo>
                    <a:pt x="1655584" y="149390"/>
                  </a:lnTo>
                  <a:lnTo>
                    <a:pt x="1652816" y="154203"/>
                  </a:lnTo>
                  <a:lnTo>
                    <a:pt x="1641792" y="162166"/>
                  </a:lnTo>
                  <a:lnTo>
                    <a:pt x="1634388" y="164147"/>
                  </a:lnTo>
                  <a:lnTo>
                    <a:pt x="1616862" y="164147"/>
                  </a:lnTo>
                  <a:lnTo>
                    <a:pt x="1610601" y="162496"/>
                  </a:lnTo>
                  <a:lnTo>
                    <a:pt x="1610372" y="162496"/>
                  </a:lnTo>
                  <a:lnTo>
                    <a:pt x="1600111" y="155384"/>
                  </a:lnTo>
                  <a:lnTo>
                    <a:pt x="1596758" y="150241"/>
                  </a:lnTo>
                  <a:lnTo>
                    <a:pt x="1596504" y="149390"/>
                  </a:lnTo>
                  <a:lnTo>
                    <a:pt x="1594878" y="143116"/>
                  </a:lnTo>
                  <a:lnTo>
                    <a:pt x="1575892" y="147866"/>
                  </a:lnTo>
                  <a:lnTo>
                    <a:pt x="1607197" y="179616"/>
                  </a:lnTo>
                  <a:lnTo>
                    <a:pt x="1625396" y="181787"/>
                  </a:lnTo>
                  <a:lnTo>
                    <a:pt x="1632762" y="181470"/>
                  </a:lnTo>
                  <a:lnTo>
                    <a:pt x="1668856" y="164147"/>
                  </a:lnTo>
                  <a:lnTo>
                    <a:pt x="1674126" y="156908"/>
                  </a:lnTo>
                  <a:lnTo>
                    <a:pt x="1676273" y="150241"/>
                  </a:lnTo>
                  <a:lnTo>
                    <a:pt x="1676273" y="133680"/>
                  </a:lnTo>
                  <a:close/>
                </a:path>
                <a:path w="4197985" h="2190115">
                  <a:moveTo>
                    <a:pt x="2752674" y="60375"/>
                  </a:moveTo>
                  <a:lnTo>
                    <a:pt x="2752306" y="53416"/>
                  </a:lnTo>
                  <a:lnTo>
                    <a:pt x="2752280" y="52882"/>
                  </a:lnTo>
                  <a:lnTo>
                    <a:pt x="2751099" y="45745"/>
                  </a:lnTo>
                  <a:lnTo>
                    <a:pt x="2731871" y="15938"/>
                  </a:lnTo>
                  <a:lnTo>
                    <a:pt x="2731871" y="52882"/>
                  </a:lnTo>
                  <a:lnTo>
                    <a:pt x="2731871" y="67868"/>
                  </a:lnTo>
                  <a:lnTo>
                    <a:pt x="2730677" y="73571"/>
                  </a:lnTo>
                  <a:lnTo>
                    <a:pt x="2728087" y="79108"/>
                  </a:lnTo>
                  <a:lnTo>
                    <a:pt x="2725534" y="84594"/>
                  </a:lnTo>
                  <a:lnTo>
                    <a:pt x="2721445" y="88938"/>
                  </a:lnTo>
                  <a:lnTo>
                    <a:pt x="2710142" y="95389"/>
                  </a:lnTo>
                  <a:lnTo>
                    <a:pt x="2702649" y="97002"/>
                  </a:lnTo>
                  <a:lnTo>
                    <a:pt x="2656014" y="97002"/>
                  </a:lnTo>
                  <a:lnTo>
                    <a:pt x="2656014" y="24079"/>
                  </a:lnTo>
                  <a:lnTo>
                    <a:pt x="2702420" y="24079"/>
                  </a:lnTo>
                  <a:lnTo>
                    <a:pt x="2710002" y="25666"/>
                  </a:lnTo>
                  <a:lnTo>
                    <a:pt x="2721419" y="31940"/>
                  </a:lnTo>
                  <a:lnTo>
                    <a:pt x="2725534" y="36233"/>
                  </a:lnTo>
                  <a:lnTo>
                    <a:pt x="2728087" y="41719"/>
                  </a:lnTo>
                  <a:lnTo>
                    <a:pt x="2730677" y="47205"/>
                  </a:lnTo>
                  <a:lnTo>
                    <a:pt x="2731871" y="52882"/>
                  </a:lnTo>
                  <a:lnTo>
                    <a:pt x="2731871" y="15938"/>
                  </a:lnTo>
                  <a:lnTo>
                    <a:pt x="2693657" y="5435"/>
                  </a:lnTo>
                  <a:lnTo>
                    <a:pt x="2634996" y="5435"/>
                  </a:lnTo>
                  <a:lnTo>
                    <a:pt x="2634996" y="179070"/>
                  </a:lnTo>
                  <a:lnTo>
                    <a:pt x="2656014" y="179070"/>
                  </a:lnTo>
                  <a:lnTo>
                    <a:pt x="2656014" y="115646"/>
                  </a:lnTo>
                  <a:lnTo>
                    <a:pt x="2694000" y="115646"/>
                  </a:lnTo>
                  <a:lnTo>
                    <a:pt x="2733294" y="104228"/>
                  </a:lnTo>
                  <a:lnTo>
                    <a:pt x="2752280" y="67868"/>
                  </a:lnTo>
                  <a:lnTo>
                    <a:pt x="2752674" y="60375"/>
                  </a:lnTo>
                  <a:close/>
                </a:path>
                <a:path w="4197985" h="2190115">
                  <a:moveTo>
                    <a:pt x="2848940" y="47142"/>
                  </a:moveTo>
                  <a:lnTo>
                    <a:pt x="2829445" y="47142"/>
                  </a:lnTo>
                  <a:lnTo>
                    <a:pt x="2823578" y="48844"/>
                  </a:lnTo>
                  <a:lnTo>
                    <a:pt x="2811183" y="56832"/>
                  </a:lnTo>
                  <a:lnTo>
                    <a:pt x="2806890" y="62064"/>
                  </a:lnTo>
                  <a:lnTo>
                    <a:pt x="2804515" y="68503"/>
                  </a:lnTo>
                  <a:lnTo>
                    <a:pt x="2803156" y="68503"/>
                  </a:lnTo>
                  <a:lnTo>
                    <a:pt x="2803156" y="48844"/>
                  </a:lnTo>
                  <a:lnTo>
                    <a:pt x="2783827" y="48844"/>
                  </a:lnTo>
                  <a:lnTo>
                    <a:pt x="2783827" y="179070"/>
                  </a:lnTo>
                  <a:lnTo>
                    <a:pt x="2803842" y="179070"/>
                  </a:lnTo>
                  <a:lnTo>
                    <a:pt x="2803842" y="90779"/>
                  </a:lnTo>
                  <a:lnTo>
                    <a:pt x="2805252" y="85547"/>
                  </a:lnTo>
                  <a:lnTo>
                    <a:pt x="2810967" y="76339"/>
                  </a:lnTo>
                  <a:lnTo>
                    <a:pt x="2814866" y="72720"/>
                  </a:lnTo>
                  <a:lnTo>
                    <a:pt x="2822791" y="68503"/>
                  </a:lnTo>
                  <a:lnTo>
                    <a:pt x="2824696" y="67487"/>
                  </a:lnTo>
                  <a:lnTo>
                    <a:pt x="2825356" y="67322"/>
                  </a:lnTo>
                  <a:lnTo>
                    <a:pt x="2830411" y="66141"/>
                  </a:lnTo>
                  <a:lnTo>
                    <a:pt x="2839389" y="66141"/>
                  </a:lnTo>
                  <a:lnTo>
                    <a:pt x="2841904" y="66332"/>
                  </a:lnTo>
                  <a:lnTo>
                    <a:pt x="2844279" y="66725"/>
                  </a:lnTo>
                  <a:lnTo>
                    <a:pt x="2846717" y="67068"/>
                  </a:lnTo>
                  <a:lnTo>
                    <a:pt x="2848267" y="67322"/>
                  </a:lnTo>
                  <a:lnTo>
                    <a:pt x="2848940" y="67487"/>
                  </a:lnTo>
                  <a:lnTo>
                    <a:pt x="2848940" y="66141"/>
                  </a:lnTo>
                  <a:lnTo>
                    <a:pt x="2848940" y="47142"/>
                  </a:lnTo>
                  <a:close/>
                </a:path>
                <a:path w="4197985" h="2190115">
                  <a:moveTo>
                    <a:pt x="2892666" y="48844"/>
                  </a:moveTo>
                  <a:lnTo>
                    <a:pt x="2872663" y="48844"/>
                  </a:lnTo>
                  <a:lnTo>
                    <a:pt x="2872663" y="179070"/>
                  </a:lnTo>
                  <a:lnTo>
                    <a:pt x="2892666" y="179070"/>
                  </a:lnTo>
                  <a:lnTo>
                    <a:pt x="2892666" y="48844"/>
                  </a:lnTo>
                  <a:close/>
                </a:path>
                <a:path w="4197985" h="2190115">
                  <a:moveTo>
                    <a:pt x="2897086" y="9842"/>
                  </a:moveTo>
                  <a:lnTo>
                    <a:pt x="2895663" y="6642"/>
                  </a:lnTo>
                  <a:lnTo>
                    <a:pt x="2892844" y="3987"/>
                  </a:lnTo>
                  <a:lnTo>
                    <a:pt x="2890075" y="1333"/>
                  </a:lnTo>
                  <a:lnTo>
                    <a:pt x="2886735" y="0"/>
                  </a:lnTo>
                  <a:lnTo>
                    <a:pt x="2878937" y="0"/>
                  </a:lnTo>
                  <a:lnTo>
                    <a:pt x="2875572" y="1333"/>
                  </a:lnTo>
                  <a:lnTo>
                    <a:pt x="2872752" y="3987"/>
                  </a:lnTo>
                  <a:lnTo>
                    <a:pt x="2869984" y="6642"/>
                  </a:lnTo>
                  <a:lnTo>
                    <a:pt x="2868599" y="9842"/>
                  </a:lnTo>
                  <a:lnTo>
                    <a:pt x="2868599" y="17297"/>
                  </a:lnTo>
                  <a:lnTo>
                    <a:pt x="2869984" y="20497"/>
                  </a:lnTo>
                  <a:lnTo>
                    <a:pt x="2872752" y="23152"/>
                  </a:lnTo>
                  <a:lnTo>
                    <a:pt x="2875572" y="25806"/>
                  </a:lnTo>
                  <a:lnTo>
                    <a:pt x="2878937" y="27139"/>
                  </a:lnTo>
                  <a:lnTo>
                    <a:pt x="2886735" y="27139"/>
                  </a:lnTo>
                  <a:lnTo>
                    <a:pt x="2890075" y="25806"/>
                  </a:lnTo>
                  <a:lnTo>
                    <a:pt x="2892844" y="23152"/>
                  </a:lnTo>
                  <a:lnTo>
                    <a:pt x="2895663" y="20497"/>
                  </a:lnTo>
                  <a:lnTo>
                    <a:pt x="2897086" y="17297"/>
                  </a:lnTo>
                  <a:lnTo>
                    <a:pt x="2897086" y="9842"/>
                  </a:lnTo>
                  <a:close/>
                </a:path>
                <a:path w="4197985" h="2190115">
                  <a:moveTo>
                    <a:pt x="3033433" y="87845"/>
                  </a:moveTo>
                  <a:lnTo>
                    <a:pt x="2999295" y="48844"/>
                  </a:lnTo>
                  <a:lnTo>
                    <a:pt x="2991040" y="47142"/>
                  </a:lnTo>
                  <a:lnTo>
                    <a:pt x="2981883" y="47142"/>
                  </a:lnTo>
                  <a:lnTo>
                    <a:pt x="2944812" y="60490"/>
                  </a:lnTo>
                  <a:lnTo>
                    <a:pt x="2925038" y="95961"/>
                  </a:lnTo>
                  <a:lnTo>
                    <a:pt x="2923222" y="114630"/>
                  </a:lnTo>
                  <a:lnTo>
                    <a:pt x="2923667" y="124117"/>
                  </a:lnTo>
                  <a:lnTo>
                    <a:pt x="2939034" y="162902"/>
                  </a:lnTo>
                  <a:lnTo>
                    <a:pt x="2973387" y="181241"/>
                  </a:lnTo>
                  <a:lnTo>
                    <a:pt x="2982226" y="181787"/>
                  </a:lnTo>
                  <a:lnTo>
                    <a:pt x="2989211" y="181444"/>
                  </a:lnTo>
                  <a:lnTo>
                    <a:pt x="3023641" y="163804"/>
                  </a:lnTo>
                  <a:lnTo>
                    <a:pt x="3033433" y="141084"/>
                  </a:lnTo>
                  <a:lnTo>
                    <a:pt x="3013430" y="141084"/>
                  </a:lnTo>
                  <a:lnTo>
                    <a:pt x="3012186" y="145834"/>
                  </a:lnTo>
                  <a:lnTo>
                    <a:pt x="3010090" y="149898"/>
                  </a:lnTo>
                  <a:lnTo>
                    <a:pt x="3004210" y="156692"/>
                  </a:lnTo>
                  <a:lnTo>
                    <a:pt x="3000629" y="159283"/>
                  </a:lnTo>
                  <a:lnTo>
                    <a:pt x="2992145" y="162902"/>
                  </a:lnTo>
                  <a:lnTo>
                    <a:pt x="2987421" y="163804"/>
                  </a:lnTo>
                  <a:lnTo>
                    <a:pt x="2974314" y="163804"/>
                  </a:lnTo>
                  <a:lnTo>
                    <a:pt x="2945892" y="134404"/>
                  </a:lnTo>
                  <a:lnTo>
                    <a:pt x="2943225" y="113957"/>
                  </a:lnTo>
                  <a:lnTo>
                    <a:pt x="2943529" y="106819"/>
                  </a:lnTo>
                  <a:lnTo>
                    <a:pt x="2967583" y="67157"/>
                  </a:lnTo>
                  <a:lnTo>
                    <a:pt x="2974429" y="65112"/>
                  </a:lnTo>
                  <a:lnTo>
                    <a:pt x="2991040" y="65112"/>
                  </a:lnTo>
                  <a:lnTo>
                    <a:pt x="2998051" y="67437"/>
                  </a:lnTo>
                  <a:lnTo>
                    <a:pt x="3003258" y="72072"/>
                  </a:lnTo>
                  <a:lnTo>
                    <a:pt x="3008515" y="76644"/>
                  </a:lnTo>
                  <a:lnTo>
                    <a:pt x="3011906" y="81902"/>
                  </a:lnTo>
                  <a:lnTo>
                    <a:pt x="3013341" y="87490"/>
                  </a:lnTo>
                  <a:lnTo>
                    <a:pt x="3013430" y="87845"/>
                  </a:lnTo>
                  <a:lnTo>
                    <a:pt x="3033433" y="87845"/>
                  </a:lnTo>
                  <a:close/>
                </a:path>
                <a:path w="4197985" h="2190115">
                  <a:moveTo>
                    <a:pt x="3171215" y="112255"/>
                  </a:moveTo>
                  <a:lnTo>
                    <a:pt x="3170974" y="105270"/>
                  </a:lnTo>
                  <a:lnTo>
                    <a:pt x="3170910" y="103505"/>
                  </a:lnTo>
                  <a:lnTo>
                    <a:pt x="3170085" y="96151"/>
                  </a:lnTo>
                  <a:lnTo>
                    <a:pt x="3170009" y="95465"/>
                  </a:lnTo>
                  <a:lnTo>
                    <a:pt x="3168497" y="88163"/>
                  </a:lnTo>
                  <a:lnTo>
                    <a:pt x="3166376" y="81572"/>
                  </a:lnTo>
                  <a:lnTo>
                    <a:pt x="3163239" y="73456"/>
                  </a:lnTo>
                  <a:lnTo>
                    <a:pt x="3163163" y="73253"/>
                  </a:lnTo>
                  <a:lnTo>
                    <a:pt x="3158833" y="66586"/>
                  </a:lnTo>
                  <a:lnTo>
                    <a:pt x="3157245" y="65112"/>
                  </a:lnTo>
                  <a:lnTo>
                    <a:pt x="3153410" y="61556"/>
                  </a:lnTo>
                  <a:lnTo>
                    <a:pt x="3150857" y="59169"/>
                  </a:lnTo>
                  <a:lnTo>
                    <a:pt x="3150857" y="96151"/>
                  </a:lnTo>
                  <a:lnTo>
                    <a:pt x="3150857" y="103505"/>
                  </a:lnTo>
                  <a:lnTo>
                    <a:pt x="3076587" y="103505"/>
                  </a:lnTo>
                  <a:lnTo>
                    <a:pt x="3076587" y="99314"/>
                  </a:lnTo>
                  <a:lnTo>
                    <a:pt x="3078149" y="92583"/>
                  </a:lnTo>
                  <a:lnTo>
                    <a:pt x="3084360" y="80035"/>
                  </a:lnTo>
                  <a:lnTo>
                    <a:pt x="3088805" y="74955"/>
                  </a:lnTo>
                  <a:lnTo>
                    <a:pt x="3100387" y="67094"/>
                  </a:lnTo>
                  <a:lnTo>
                    <a:pt x="3107283" y="65112"/>
                  </a:lnTo>
                  <a:lnTo>
                    <a:pt x="3122485" y="65112"/>
                  </a:lnTo>
                  <a:lnTo>
                    <a:pt x="3128759" y="66789"/>
                  </a:lnTo>
                  <a:lnTo>
                    <a:pt x="3139440" y="73456"/>
                  </a:lnTo>
                  <a:lnTo>
                    <a:pt x="3143567" y="78003"/>
                  </a:lnTo>
                  <a:lnTo>
                    <a:pt x="3146450" y="83769"/>
                  </a:lnTo>
                  <a:lnTo>
                    <a:pt x="3149396" y="89535"/>
                  </a:lnTo>
                  <a:lnTo>
                    <a:pt x="3150857" y="96151"/>
                  </a:lnTo>
                  <a:lnTo>
                    <a:pt x="3150857" y="59169"/>
                  </a:lnTo>
                  <a:lnTo>
                    <a:pt x="3147987" y="56476"/>
                  </a:lnTo>
                  <a:lnTo>
                    <a:pt x="3141967" y="52793"/>
                  </a:lnTo>
                  <a:lnTo>
                    <a:pt x="3128734" y="48272"/>
                  </a:lnTo>
                  <a:lnTo>
                    <a:pt x="3122041" y="47142"/>
                  </a:lnTo>
                  <a:lnTo>
                    <a:pt x="3115259" y="47142"/>
                  </a:lnTo>
                  <a:lnTo>
                    <a:pt x="3078188" y="60502"/>
                  </a:lnTo>
                  <a:lnTo>
                    <a:pt x="3058401" y="96151"/>
                  </a:lnTo>
                  <a:lnTo>
                    <a:pt x="3056585" y="114973"/>
                  </a:lnTo>
                  <a:lnTo>
                    <a:pt x="3057042" y="124663"/>
                  </a:lnTo>
                  <a:lnTo>
                    <a:pt x="3058401" y="133756"/>
                  </a:lnTo>
                  <a:lnTo>
                    <a:pt x="3060687" y="142214"/>
                  </a:lnTo>
                  <a:lnTo>
                    <a:pt x="3063773" y="149821"/>
                  </a:lnTo>
                  <a:lnTo>
                    <a:pt x="3063875" y="150075"/>
                  </a:lnTo>
                  <a:lnTo>
                    <a:pt x="3091967" y="177114"/>
                  </a:lnTo>
                  <a:lnTo>
                    <a:pt x="3117291" y="181787"/>
                  </a:lnTo>
                  <a:lnTo>
                    <a:pt x="3126105" y="181787"/>
                  </a:lnTo>
                  <a:lnTo>
                    <a:pt x="3161207" y="163804"/>
                  </a:lnTo>
                  <a:lnTo>
                    <a:pt x="3163722" y="161213"/>
                  </a:lnTo>
                  <a:lnTo>
                    <a:pt x="3167138" y="155448"/>
                  </a:lnTo>
                  <a:lnTo>
                    <a:pt x="3169183" y="148882"/>
                  </a:lnTo>
                  <a:lnTo>
                    <a:pt x="3149841" y="143459"/>
                  </a:lnTo>
                  <a:lnTo>
                    <a:pt x="3148152" y="147980"/>
                  </a:lnTo>
                  <a:lnTo>
                    <a:pt x="3145752" y="151765"/>
                  </a:lnTo>
                  <a:lnTo>
                    <a:pt x="3122549" y="163804"/>
                  </a:lnTo>
                  <a:lnTo>
                    <a:pt x="3109201" y="163804"/>
                  </a:lnTo>
                  <a:lnTo>
                    <a:pt x="3079458" y="137629"/>
                  </a:lnTo>
                  <a:lnTo>
                    <a:pt x="3076714" y="120738"/>
                  </a:lnTo>
                  <a:lnTo>
                    <a:pt x="3171215" y="120738"/>
                  </a:lnTo>
                  <a:lnTo>
                    <a:pt x="3171215" y="112255"/>
                  </a:lnTo>
                  <a:close/>
                </a:path>
                <a:path w="4197985" h="2190115">
                  <a:moveTo>
                    <a:pt x="4172381" y="486930"/>
                  </a:moveTo>
                  <a:lnTo>
                    <a:pt x="0" y="486930"/>
                  </a:lnTo>
                  <a:lnTo>
                    <a:pt x="0" y="499503"/>
                  </a:lnTo>
                  <a:lnTo>
                    <a:pt x="4172381" y="499503"/>
                  </a:lnTo>
                  <a:lnTo>
                    <a:pt x="4172381" y="486930"/>
                  </a:lnTo>
                  <a:close/>
                </a:path>
                <a:path w="4197985" h="2190115">
                  <a:moveTo>
                    <a:pt x="4197756" y="2177059"/>
                  </a:moveTo>
                  <a:lnTo>
                    <a:pt x="25361" y="2177059"/>
                  </a:lnTo>
                  <a:lnTo>
                    <a:pt x="25361" y="2189632"/>
                  </a:lnTo>
                  <a:lnTo>
                    <a:pt x="4197756" y="2189632"/>
                  </a:lnTo>
                  <a:lnTo>
                    <a:pt x="4197756" y="2177059"/>
                  </a:lnTo>
                  <a:close/>
                </a:path>
                <a:path w="4197985" h="2190115">
                  <a:moveTo>
                    <a:pt x="4197756" y="1661858"/>
                  </a:moveTo>
                  <a:lnTo>
                    <a:pt x="25361" y="1661858"/>
                  </a:lnTo>
                  <a:lnTo>
                    <a:pt x="25361" y="1674418"/>
                  </a:lnTo>
                  <a:lnTo>
                    <a:pt x="4197756" y="1674418"/>
                  </a:lnTo>
                  <a:lnTo>
                    <a:pt x="4197756" y="1661858"/>
                  </a:lnTo>
                  <a:close/>
                </a:path>
                <a:path w="4197985" h="2190115">
                  <a:moveTo>
                    <a:pt x="4197756" y="1071257"/>
                  </a:moveTo>
                  <a:lnTo>
                    <a:pt x="25361" y="1071257"/>
                  </a:lnTo>
                  <a:lnTo>
                    <a:pt x="25361" y="1083818"/>
                  </a:lnTo>
                  <a:lnTo>
                    <a:pt x="4197756" y="1083818"/>
                  </a:lnTo>
                  <a:lnTo>
                    <a:pt x="4197756" y="1071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9" name="object 19"/>
            <p:cNvSpPr/>
            <p:nvPr/>
          </p:nvSpPr>
          <p:spPr>
            <a:xfrm>
              <a:off x="477507" y="6634861"/>
              <a:ext cx="1759585" cy="1432560"/>
            </a:xfrm>
            <a:custGeom>
              <a:avLst/>
              <a:gdLst/>
              <a:ahLst/>
              <a:cxnLst/>
              <a:rect l="l" t="t" r="r" b="b"/>
              <a:pathLst>
                <a:path w="1759585" h="1432559">
                  <a:moveTo>
                    <a:pt x="527761" y="1118374"/>
                  </a:moveTo>
                  <a:lnTo>
                    <a:pt x="0" y="1118374"/>
                  </a:lnTo>
                  <a:lnTo>
                    <a:pt x="0" y="1432521"/>
                  </a:lnTo>
                  <a:lnTo>
                    <a:pt x="527761" y="1432521"/>
                  </a:lnTo>
                  <a:lnTo>
                    <a:pt x="527761" y="1118374"/>
                  </a:lnTo>
                  <a:close/>
                </a:path>
                <a:path w="1759585" h="1432559">
                  <a:moveTo>
                    <a:pt x="527761" y="590600"/>
                  </a:moveTo>
                  <a:lnTo>
                    <a:pt x="0" y="590600"/>
                  </a:lnTo>
                  <a:lnTo>
                    <a:pt x="0" y="904748"/>
                  </a:lnTo>
                  <a:lnTo>
                    <a:pt x="527761" y="904748"/>
                  </a:lnTo>
                  <a:lnTo>
                    <a:pt x="527761" y="590600"/>
                  </a:lnTo>
                  <a:close/>
                </a:path>
                <a:path w="1759585" h="1432559">
                  <a:moveTo>
                    <a:pt x="527761" y="0"/>
                  </a:moveTo>
                  <a:lnTo>
                    <a:pt x="0" y="0"/>
                  </a:lnTo>
                  <a:lnTo>
                    <a:pt x="0" y="314147"/>
                  </a:lnTo>
                  <a:lnTo>
                    <a:pt x="527761" y="314147"/>
                  </a:lnTo>
                  <a:lnTo>
                    <a:pt x="527761" y="0"/>
                  </a:lnTo>
                  <a:close/>
                </a:path>
                <a:path w="1759585" h="1432559">
                  <a:moveTo>
                    <a:pt x="1759229" y="1093241"/>
                  </a:moveTo>
                  <a:lnTo>
                    <a:pt x="1068108" y="1093241"/>
                  </a:lnTo>
                  <a:lnTo>
                    <a:pt x="1068108" y="1407388"/>
                  </a:lnTo>
                  <a:lnTo>
                    <a:pt x="1759229" y="1407388"/>
                  </a:lnTo>
                  <a:lnTo>
                    <a:pt x="1759229" y="1093241"/>
                  </a:lnTo>
                  <a:close/>
                </a:path>
                <a:path w="1759585" h="1432559">
                  <a:moveTo>
                    <a:pt x="1759229" y="565467"/>
                  </a:moveTo>
                  <a:lnTo>
                    <a:pt x="1068108" y="565467"/>
                  </a:lnTo>
                  <a:lnTo>
                    <a:pt x="1068108" y="879614"/>
                  </a:lnTo>
                  <a:lnTo>
                    <a:pt x="1759229" y="879614"/>
                  </a:lnTo>
                  <a:lnTo>
                    <a:pt x="1759229" y="565467"/>
                  </a:lnTo>
                  <a:close/>
                </a:path>
                <a:path w="1759585" h="1432559">
                  <a:moveTo>
                    <a:pt x="1759229" y="0"/>
                  </a:moveTo>
                  <a:lnTo>
                    <a:pt x="1068108" y="0"/>
                  </a:lnTo>
                  <a:lnTo>
                    <a:pt x="1068108" y="314147"/>
                  </a:lnTo>
                  <a:lnTo>
                    <a:pt x="1759229" y="314147"/>
                  </a:lnTo>
                  <a:lnTo>
                    <a:pt x="175922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0708" y="6634849"/>
              <a:ext cx="892186" cy="3141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90697" y="7212888"/>
              <a:ext cx="892810" cy="817244"/>
            </a:xfrm>
            <a:custGeom>
              <a:avLst/>
              <a:gdLst/>
              <a:ahLst/>
              <a:cxnLst/>
              <a:rect l="l" t="t" r="r" b="b"/>
              <a:pathLst>
                <a:path w="892810" h="817245">
                  <a:moveTo>
                    <a:pt x="892187" y="502640"/>
                  </a:moveTo>
                  <a:lnTo>
                    <a:pt x="0" y="502640"/>
                  </a:lnTo>
                  <a:lnTo>
                    <a:pt x="0" y="816787"/>
                  </a:lnTo>
                  <a:lnTo>
                    <a:pt x="892187" y="816787"/>
                  </a:lnTo>
                  <a:lnTo>
                    <a:pt x="892187" y="502640"/>
                  </a:lnTo>
                  <a:close/>
                </a:path>
                <a:path w="892810" h="817245">
                  <a:moveTo>
                    <a:pt x="892187" y="0"/>
                  </a:moveTo>
                  <a:lnTo>
                    <a:pt x="0" y="0"/>
                  </a:lnTo>
                  <a:lnTo>
                    <a:pt x="0" y="314147"/>
                  </a:lnTo>
                  <a:lnTo>
                    <a:pt x="892187" y="314147"/>
                  </a:lnTo>
                  <a:lnTo>
                    <a:pt x="892187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886" y="552904"/>
              <a:ext cx="565470" cy="5654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7762" y="540338"/>
              <a:ext cx="678564" cy="603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8577" y="3578465"/>
              <a:ext cx="988060" cy="998855"/>
            </a:xfrm>
            <a:custGeom>
              <a:avLst/>
              <a:gdLst/>
              <a:ahLst/>
              <a:cxnLst/>
              <a:rect l="l" t="t" r="r" b="b"/>
              <a:pathLst>
                <a:path w="988060" h="998854">
                  <a:moveTo>
                    <a:pt x="123875" y="66395"/>
                  </a:moveTo>
                  <a:lnTo>
                    <a:pt x="123494" y="59080"/>
                  </a:lnTo>
                  <a:lnTo>
                    <a:pt x="123469" y="58508"/>
                  </a:lnTo>
                  <a:lnTo>
                    <a:pt x="122224" y="51003"/>
                  </a:lnTo>
                  <a:lnTo>
                    <a:pt x="120167" y="43865"/>
                  </a:lnTo>
                  <a:lnTo>
                    <a:pt x="117271" y="37122"/>
                  </a:lnTo>
                  <a:lnTo>
                    <a:pt x="113525" y="30899"/>
                  </a:lnTo>
                  <a:lnTo>
                    <a:pt x="111252" y="28194"/>
                  </a:lnTo>
                  <a:lnTo>
                    <a:pt x="108889" y="25361"/>
                  </a:lnTo>
                  <a:lnTo>
                    <a:pt x="103352" y="20510"/>
                  </a:lnTo>
                  <a:lnTo>
                    <a:pt x="101981" y="19621"/>
                  </a:lnTo>
                  <a:lnTo>
                    <a:pt x="101981" y="58508"/>
                  </a:lnTo>
                  <a:lnTo>
                    <a:pt x="101981" y="74282"/>
                  </a:lnTo>
                  <a:lnTo>
                    <a:pt x="100736" y="80289"/>
                  </a:lnTo>
                  <a:lnTo>
                    <a:pt x="97993" y="86118"/>
                  </a:lnTo>
                  <a:lnTo>
                    <a:pt x="95313" y="91884"/>
                  </a:lnTo>
                  <a:lnTo>
                    <a:pt x="91008" y="96469"/>
                  </a:lnTo>
                  <a:lnTo>
                    <a:pt x="79108" y="103251"/>
                  </a:lnTo>
                  <a:lnTo>
                    <a:pt x="71221" y="104952"/>
                  </a:lnTo>
                  <a:lnTo>
                    <a:pt x="22136" y="104952"/>
                  </a:lnTo>
                  <a:lnTo>
                    <a:pt x="22136" y="28194"/>
                  </a:lnTo>
                  <a:lnTo>
                    <a:pt x="70980" y="28194"/>
                  </a:lnTo>
                  <a:lnTo>
                    <a:pt x="78955" y="29857"/>
                  </a:lnTo>
                  <a:lnTo>
                    <a:pt x="90970" y="36461"/>
                  </a:lnTo>
                  <a:lnTo>
                    <a:pt x="95313" y="40982"/>
                  </a:lnTo>
                  <a:lnTo>
                    <a:pt x="97993" y="46761"/>
                  </a:lnTo>
                  <a:lnTo>
                    <a:pt x="100736" y="52527"/>
                  </a:lnTo>
                  <a:lnTo>
                    <a:pt x="101981" y="58508"/>
                  </a:lnTo>
                  <a:lnTo>
                    <a:pt x="101981" y="19621"/>
                  </a:lnTo>
                  <a:lnTo>
                    <a:pt x="61760" y="8559"/>
                  </a:lnTo>
                  <a:lnTo>
                    <a:pt x="0" y="8559"/>
                  </a:lnTo>
                  <a:lnTo>
                    <a:pt x="0" y="191338"/>
                  </a:lnTo>
                  <a:lnTo>
                    <a:pt x="22136" y="191338"/>
                  </a:lnTo>
                  <a:lnTo>
                    <a:pt x="22136" y="124587"/>
                  </a:lnTo>
                  <a:lnTo>
                    <a:pt x="62115" y="124587"/>
                  </a:lnTo>
                  <a:lnTo>
                    <a:pt x="103479" y="112560"/>
                  </a:lnTo>
                  <a:lnTo>
                    <a:pt x="123469" y="74282"/>
                  </a:lnTo>
                  <a:lnTo>
                    <a:pt x="123875" y="66395"/>
                  </a:lnTo>
                  <a:close/>
                </a:path>
                <a:path w="988060" h="998854">
                  <a:moveTo>
                    <a:pt x="174142" y="870623"/>
                  </a:moveTo>
                  <a:lnTo>
                    <a:pt x="161518" y="832421"/>
                  </a:lnTo>
                  <a:lnTo>
                    <a:pt x="159143" y="829589"/>
                  </a:lnTo>
                  <a:lnTo>
                    <a:pt x="153619" y="824725"/>
                  </a:lnTo>
                  <a:lnTo>
                    <a:pt x="152247" y="823836"/>
                  </a:lnTo>
                  <a:lnTo>
                    <a:pt x="152247" y="862736"/>
                  </a:lnTo>
                  <a:lnTo>
                    <a:pt x="152247" y="878509"/>
                  </a:lnTo>
                  <a:lnTo>
                    <a:pt x="150990" y="884516"/>
                  </a:lnTo>
                  <a:lnTo>
                    <a:pt x="148259" y="890346"/>
                  </a:lnTo>
                  <a:lnTo>
                    <a:pt x="145580" y="896112"/>
                  </a:lnTo>
                  <a:lnTo>
                    <a:pt x="141262" y="900696"/>
                  </a:lnTo>
                  <a:lnTo>
                    <a:pt x="129374" y="907478"/>
                  </a:lnTo>
                  <a:lnTo>
                    <a:pt x="121488" y="909167"/>
                  </a:lnTo>
                  <a:lnTo>
                    <a:pt x="72402" y="909167"/>
                  </a:lnTo>
                  <a:lnTo>
                    <a:pt x="72402" y="832421"/>
                  </a:lnTo>
                  <a:lnTo>
                    <a:pt x="121246" y="832421"/>
                  </a:lnTo>
                  <a:lnTo>
                    <a:pt x="129222" y="834085"/>
                  </a:lnTo>
                  <a:lnTo>
                    <a:pt x="141236" y="840689"/>
                  </a:lnTo>
                  <a:lnTo>
                    <a:pt x="145580" y="845210"/>
                  </a:lnTo>
                  <a:lnTo>
                    <a:pt x="148259" y="850988"/>
                  </a:lnTo>
                  <a:lnTo>
                    <a:pt x="150990" y="856754"/>
                  </a:lnTo>
                  <a:lnTo>
                    <a:pt x="152247" y="862736"/>
                  </a:lnTo>
                  <a:lnTo>
                    <a:pt x="152247" y="823836"/>
                  </a:lnTo>
                  <a:lnTo>
                    <a:pt x="112026" y="812787"/>
                  </a:lnTo>
                  <a:lnTo>
                    <a:pt x="50266" y="812787"/>
                  </a:lnTo>
                  <a:lnTo>
                    <a:pt x="50266" y="995565"/>
                  </a:lnTo>
                  <a:lnTo>
                    <a:pt x="72402" y="995565"/>
                  </a:lnTo>
                  <a:lnTo>
                    <a:pt x="72402" y="928801"/>
                  </a:lnTo>
                  <a:lnTo>
                    <a:pt x="112382" y="928801"/>
                  </a:lnTo>
                  <a:lnTo>
                    <a:pt x="153746" y="916787"/>
                  </a:lnTo>
                  <a:lnTo>
                    <a:pt x="173723" y="878509"/>
                  </a:lnTo>
                  <a:lnTo>
                    <a:pt x="174142" y="870623"/>
                  </a:lnTo>
                  <a:close/>
                </a:path>
                <a:path w="988060" h="998854">
                  <a:moveTo>
                    <a:pt x="225221" y="52476"/>
                  </a:moveTo>
                  <a:lnTo>
                    <a:pt x="204698" y="52476"/>
                  </a:lnTo>
                  <a:lnTo>
                    <a:pt x="198513" y="54254"/>
                  </a:lnTo>
                  <a:lnTo>
                    <a:pt x="185470" y="62674"/>
                  </a:lnTo>
                  <a:lnTo>
                    <a:pt x="180949" y="68173"/>
                  </a:lnTo>
                  <a:lnTo>
                    <a:pt x="178447" y="74968"/>
                  </a:lnTo>
                  <a:lnTo>
                    <a:pt x="177025" y="74968"/>
                  </a:lnTo>
                  <a:lnTo>
                    <a:pt x="177025" y="54254"/>
                  </a:lnTo>
                  <a:lnTo>
                    <a:pt x="156679" y="54254"/>
                  </a:lnTo>
                  <a:lnTo>
                    <a:pt x="156679" y="191338"/>
                  </a:lnTo>
                  <a:lnTo>
                    <a:pt x="177736" y="191338"/>
                  </a:lnTo>
                  <a:lnTo>
                    <a:pt x="177736" y="98399"/>
                  </a:lnTo>
                  <a:lnTo>
                    <a:pt x="179222" y="92900"/>
                  </a:lnTo>
                  <a:lnTo>
                    <a:pt x="185229" y="83197"/>
                  </a:lnTo>
                  <a:lnTo>
                    <a:pt x="189344" y="79400"/>
                  </a:lnTo>
                  <a:lnTo>
                    <a:pt x="197675" y="74968"/>
                  </a:lnTo>
                  <a:lnTo>
                    <a:pt x="199694" y="73888"/>
                  </a:lnTo>
                  <a:lnTo>
                    <a:pt x="200380" y="73710"/>
                  </a:lnTo>
                  <a:lnTo>
                    <a:pt x="205701" y="72466"/>
                  </a:lnTo>
                  <a:lnTo>
                    <a:pt x="215163" y="72466"/>
                  </a:lnTo>
                  <a:lnTo>
                    <a:pt x="217805" y="72669"/>
                  </a:lnTo>
                  <a:lnTo>
                    <a:pt x="220306" y="73088"/>
                  </a:lnTo>
                  <a:lnTo>
                    <a:pt x="222872" y="73444"/>
                  </a:lnTo>
                  <a:lnTo>
                    <a:pt x="224497" y="73710"/>
                  </a:lnTo>
                  <a:lnTo>
                    <a:pt x="225221" y="73888"/>
                  </a:lnTo>
                  <a:lnTo>
                    <a:pt x="225221" y="72466"/>
                  </a:lnTo>
                  <a:lnTo>
                    <a:pt x="225221" y="52476"/>
                  </a:lnTo>
                  <a:close/>
                </a:path>
                <a:path w="988060" h="998854">
                  <a:moveTo>
                    <a:pt x="275475" y="856691"/>
                  </a:moveTo>
                  <a:lnTo>
                    <a:pt x="254952" y="856691"/>
                  </a:lnTo>
                  <a:lnTo>
                    <a:pt x="248780" y="858481"/>
                  </a:lnTo>
                  <a:lnTo>
                    <a:pt x="235737" y="866902"/>
                  </a:lnTo>
                  <a:lnTo>
                    <a:pt x="231216" y="872401"/>
                  </a:lnTo>
                  <a:lnTo>
                    <a:pt x="228714" y="879182"/>
                  </a:lnTo>
                  <a:lnTo>
                    <a:pt x="227291" y="879182"/>
                  </a:lnTo>
                  <a:lnTo>
                    <a:pt x="227291" y="858481"/>
                  </a:lnTo>
                  <a:lnTo>
                    <a:pt x="206933" y="858481"/>
                  </a:lnTo>
                  <a:lnTo>
                    <a:pt x="206933" y="995565"/>
                  </a:lnTo>
                  <a:lnTo>
                    <a:pt x="228003" y="995565"/>
                  </a:lnTo>
                  <a:lnTo>
                    <a:pt x="228003" y="902627"/>
                  </a:lnTo>
                  <a:lnTo>
                    <a:pt x="229489" y="897128"/>
                  </a:lnTo>
                  <a:lnTo>
                    <a:pt x="255968" y="876693"/>
                  </a:lnTo>
                  <a:lnTo>
                    <a:pt x="265430" y="876693"/>
                  </a:lnTo>
                  <a:lnTo>
                    <a:pt x="268071" y="876896"/>
                  </a:lnTo>
                  <a:lnTo>
                    <a:pt x="270573" y="877316"/>
                  </a:lnTo>
                  <a:lnTo>
                    <a:pt x="273126" y="877671"/>
                  </a:lnTo>
                  <a:lnTo>
                    <a:pt x="274764" y="877938"/>
                  </a:lnTo>
                  <a:lnTo>
                    <a:pt x="275475" y="878116"/>
                  </a:lnTo>
                  <a:lnTo>
                    <a:pt x="275475" y="876693"/>
                  </a:lnTo>
                  <a:lnTo>
                    <a:pt x="275475" y="856691"/>
                  </a:lnTo>
                  <a:close/>
                </a:path>
                <a:path w="988060" h="998854">
                  <a:moveTo>
                    <a:pt x="363816" y="123507"/>
                  </a:moveTo>
                  <a:lnTo>
                    <a:pt x="355968" y="86118"/>
                  </a:lnTo>
                  <a:lnTo>
                    <a:pt x="342760" y="68097"/>
                  </a:lnTo>
                  <a:lnTo>
                    <a:pt x="342760" y="123507"/>
                  </a:lnTo>
                  <a:lnTo>
                    <a:pt x="342480" y="130263"/>
                  </a:lnTo>
                  <a:lnTo>
                    <a:pt x="318833" y="172872"/>
                  </a:lnTo>
                  <a:lnTo>
                    <a:pt x="311099" y="175272"/>
                  </a:lnTo>
                  <a:lnTo>
                    <a:pt x="292303" y="175272"/>
                  </a:lnTo>
                  <a:lnTo>
                    <a:pt x="263232" y="143421"/>
                  </a:lnTo>
                  <a:lnTo>
                    <a:pt x="263105" y="143027"/>
                  </a:lnTo>
                  <a:lnTo>
                    <a:pt x="261747" y="136766"/>
                  </a:lnTo>
                  <a:lnTo>
                    <a:pt x="260921" y="130263"/>
                  </a:lnTo>
                  <a:lnTo>
                    <a:pt x="260642" y="123507"/>
                  </a:lnTo>
                  <a:lnTo>
                    <a:pt x="260921" y="116763"/>
                  </a:lnTo>
                  <a:lnTo>
                    <a:pt x="284568" y="73837"/>
                  </a:lnTo>
                  <a:lnTo>
                    <a:pt x="292303" y="71386"/>
                  </a:lnTo>
                  <a:lnTo>
                    <a:pt x="311099" y="71386"/>
                  </a:lnTo>
                  <a:lnTo>
                    <a:pt x="340296" y="103949"/>
                  </a:lnTo>
                  <a:lnTo>
                    <a:pt x="342760" y="123507"/>
                  </a:lnTo>
                  <a:lnTo>
                    <a:pt x="342760" y="68097"/>
                  </a:lnTo>
                  <a:lnTo>
                    <a:pt x="301701" y="52476"/>
                  </a:lnTo>
                  <a:lnTo>
                    <a:pt x="292709" y="53022"/>
                  </a:lnTo>
                  <a:lnTo>
                    <a:pt x="256717" y="71932"/>
                  </a:lnTo>
                  <a:lnTo>
                    <a:pt x="240068" y="113144"/>
                  </a:lnTo>
                  <a:lnTo>
                    <a:pt x="239585" y="123507"/>
                  </a:lnTo>
                  <a:lnTo>
                    <a:pt x="240068" y="133794"/>
                  </a:lnTo>
                  <a:lnTo>
                    <a:pt x="256717" y="174764"/>
                  </a:lnTo>
                  <a:lnTo>
                    <a:pt x="292709" y="193649"/>
                  </a:lnTo>
                  <a:lnTo>
                    <a:pt x="301701" y="194195"/>
                  </a:lnTo>
                  <a:lnTo>
                    <a:pt x="310692" y="193649"/>
                  </a:lnTo>
                  <a:lnTo>
                    <a:pt x="346113" y="175272"/>
                  </a:lnTo>
                  <a:lnTo>
                    <a:pt x="346633" y="174764"/>
                  </a:lnTo>
                  <a:lnTo>
                    <a:pt x="363321" y="133794"/>
                  </a:lnTo>
                  <a:lnTo>
                    <a:pt x="363816" y="123507"/>
                  </a:lnTo>
                  <a:close/>
                </a:path>
                <a:path w="988060" h="998854">
                  <a:moveTo>
                    <a:pt x="414083" y="927735"/>
                  </a:moveTo>
                  <a:lnTo>
                    <a:pt x="406222" y="890346"/>
                  </a:lnTo>
                  <a:lnTo>
                    <a:pt x="396354" y="875614"/>
                  </a:lnTo>
                  <a:lnTo>
                    <a:pt x="393014" y="872324"/>
                  </a:lnTo>
                  <a:lnTo>
                    <a:pt x="393014" y="927735"/>
                  </a:lnTo>
                  <a:lnTo>
                    <a:pt x="392747" y="934491"/>
                  </a:lnTo>
                  <a:lnTo>
                    <a:pt x="369100" y="977087"/>
                  </a:lnTo>
                  <a:lnTo>
                    <a:pt x="361365" y="979500"/>
                  </a:lnTo>
                  <a:lnTo>
                    <a:pt x="342569" y="979500"/>
                  </a:lnTo>
                  <a:lnTo>
                    <a:pt x="313499" y="947635"/>
                  </a:lnTo>
                  <a:lnTo>
                    <a:pt x="313372" y="947242"/>
                  </a:lnTo>
                  <a:lnTo>
                    <a:pt x="312000" y="940993"/>
                  </a:lnTo>
                  <a:lnTo>
                    <a:pt x="311188" y="934491"/>
                  </a:lnTo>
                  <a:lnTo>
                    <a:pt x="310908" y="927735"/>
                  </a:lnTo>
                  <a:lnTo>
                    <a:pt x="311188" y="920978"/>
                  </a:lnTo>
                  <a:lnTo>
                    <a:pt x="334835" y="878052"/>
                  </a:lnTo>
                  <a:lnTo>
                    <a:pt x="342569" y="875614"/>
                  </a:lnTo>
                  <a:lnTo>
                    <a:pt x="361365" y="875614"/>
                  </a:lnTo>
                  <a:lnTo>
                    <a:pt x="390563" y="908177"/>
                  </a:lnTo>
                  <a:lnTo>
                    <a:pt x="393014" y="927735"/>
                  </a:lnTo>
                  <a:lnTo>
                    <a:pt x="393014" y="872324"/>
                  </a:lnTo>
                  <a:lnTo>
                    <a:pt x="351967" y="856691"/>
                  </a:lnTo>
                  <a:lnTo>
                    <a:pt x="342963" y="857250"/>
                  </a:lnTo>
                  <a:lnTo>
                    <a:pt x="306984" y="876147"/>
                  </a:lnTo>
                  <a:lnTo>
                    <a:pt x="290334" y="917371"/>
                  </a:lnTo>
                  <a:lnTo>
                    <a:pt x="289852" y="927735"/>
                  </a:lnTo>
                  <a:lnTo>
                    <a:pt x="290334" y="938022"/>
                  </a:lnTo>
                  <a:lnTo>
                    <a:pt x="306984" y="978992"/>
                  </a:lnTo>
                  <a:lnTo>
                    <a:pt x="342963" y="997864"/>
                  </a:lnTo>
                  <a:lnTo>
                    <a:pt x="351967" y="998423"/>
                  </a:lnTo>
                  <a:lnTo>
                    <a:pt x="360959" y="997864"/>
                  </a:lnTo>
                  <a:lnTo>
                    <a:pt x="396379" y="979500"/>
                  </a:lnTo>
                  <a:lnTo>
                    <a:pt x="396900" y="978992"/>
                  </a:lnTo>
                  <a:lnTo>
                    <a:pt x="413588" y="938022"/>
                  </a:lnTo>
                  <a:lnTo>
                    <a:pt x="414083" y="927735"/>
                  </a:lnTo>
                  <a:close/>
                </a:path>
                <a:path w="988060" h="998854">
                  <a:moveTo>
                    <a:pt x="463791" y="3568"/>
                  </a:moveTo>
                  <a:lnTo>
                    <a:pt x="462191" y="2844"/>
                  </a:lnTo>
                  <a:lnTo>
                    <a:pt x="459752" y="2082"/>
                  </a:lnTo>
                  <a:lnTo>
                    <a:pt x="453212" y="406"/>
                  </a:lnTo>
                  <a:lnTo>
                    <a:pt x="448983" y="0"/>
                  </a:lnTo>
                  <a:lnTo>
                    <a:pt x="437261" y="0"/>
                  </a:lnTo>
                  <a:lnTo>
                    <a:pt x="405257" y="27482"/>
                  </a:lnTo>
                  <a:lnTo>
                    <a:pt x="405257" y="54254"/>
                  </a:lnTo>
                  <a:lnTo>
                    <a:pt x="383120" y="54254"/>
                  </a:lnTo>
                  <a:lnTo>
                    <a:pt x="383120" y="72110"/>
                  </a:lnTo>
                  <a:lnTo>
                    <a:pt x="405257" y="72110"/>
                  </a:lnTo>
                  <a:lnTo>
                    <a:pt x="405257" y="191338"/>
                  </a:lnTo>
                  <a:lnTo>
                    <a:pt x="426313" y="191338"/>
                  </a:lnTo>
                  <a:lnTo>
                    <a:pt x="426313" y="72110"/>
                  </a:lnTo>
                  <a:lnTo>
                    <a:pt x="457009" y="72110"/>
                  </a:lnTo>
                  <a:lnTo>
                    <a:pt x="457009" y="54254"/>
                  </a:lnTo>
                  <a:lnTo>
                    <a:pt x="426313" y="54254"/>
                  </a:lnTo>
                  <a:lnTo>
                    <a:pt x="426313" y="33553"/>
                  </a:lnTo>
                  <a:lnTo>
                    <a:pt x="438988" y="19634"/>
                  </a:lnTo>
                  <a:lnTo>
                    <a:pt x="448983" y="19634"/>
                  </a:lnTo>
                  <a:lnTo>
                    <a:pt x="451421" y="19900"/>
                  </a:lnTo>
                  <a:lnTo>
                    <a:pt x="455168" y="20967"/>
                  </a:lnTo>
                  <a:lnTo>
                    <a:pt x="456653" y="21412"/>
                  </a:lnTo>
                  <a:lnTo>
                    <a:pt x="457733" y="21767"/>
                  </a:lnTo>
                  <a:lnTo>
                    <a:pt x="458355" y="19900"/>
                  </a:lnTo>
                  <a:lnTo>
                    <a:pt x="458444" y="19634"/>
                  </a:lnTo>
                  <a:lnTo>
                    <a:pt x="463791" y="3568"/>
                  </a:lnTo>
                  <a:close/>
                </a:path>
                <a:path w="988060" h="998854">
                  <a:moveTo>
                    <a:pt x="507593" y="54254"/>
                  </a:moveTo>
                  <a:lnTo>
                    <a:pt x="486537" y="54254"/>
                  </a:lnTo>
                  <a:lnTo>
                    <a:pt x="486537" y="191338"/>
                  </a:lnTo>
                  <a:lnTo>
                    <a:pt x="507593" y="191338"/>
                  </a:lnTo>
                  <a:lnTo>
                    <a:pt x="507593" y="54254"/>
                  </a:lnTo>
                  <a:close/>
                </a:path>
                <a:path w="988060" h="998854">
                  <a:moveTo>
                    <a:pt x="512241" y="13208"/>
                  </a:moveTo>
                  <a:lnTo>
                    <a:pt x="510743" y="9842"/>
                  </a:lnTo>
                  <a:lnTo>
                    <a:pt x="507771" y="7048"/>
                  </a:lnTo>
                  <a:lnTo>
                    <a:pt x="504863" y="4254"/>
                  </a:lnTo>
                  <a:lnTo>
                    <a:pt x="501345" y="2844"/>
                  </a:lnTo>
                  <a:lnTo>
                    <a:pt x="493141" y="2844"/>
                  </a:lnTo>
                  <a:lnTo>
                    <a:pt x="489597" y="4254"/>
                  </a:lnTo>
                  <a:lnTo>
                    <a:pt x="486625" y="7048"/>
                  </a:lnTo>
                  <a:lnTo>
                    <a:pt x="483704" y="9842"/>
                  </a:lnTo>
                  <a:lnTo>
                    <a:pt x="482244" y="13208"/>
                  </a:lnTo>
                  <a:lnTo>
                    <a:pt x="482244" y="21056"/>
                  </a:lnTo>
                  <a:lnTo>
                    <a:pt x="483704" y="24422"/>
                  </a:lnTo>
                  <a:lnTo>
                    <a:pt x="486625" y="27216"/>
                  </a:lnTo>
                  <a:lnTo>
                    <a:pt x="489597" y="30010"/>
                  </a:lnTo>
                  <a:lnTo>
                    <a:pt x="493141" y="31407"/>
                  </a:lnTo>
                  <a:lnTo>
                    <a:pt x="501345" y="31407"/>
                  </a:lnTo>
                  <a:lnTo>
                    <a:pt x="504863" y="30010"/>
                  </a:lnTo>
                  <a:lnTo>
                    <a:pt x="507771" y="27216"/>
                  </a:lnTo>
                  <a:lnTo>
                    <a:pt x="510743" y="24422"/>
                  </a:lnTo>
                  <a:lnTo>
                    <a:pt x="512241" y="21056"/>
                  </a:lnTo>
                  <a:lnTo>
                    <a:pt x="512241" y="13208"/>
                  </a:lnTo>
                  <a:close/>
                </a:path>
                <a:path w="988060" h="998854">
                  <a:moveTo>
                    <a:pt x="514057" y="807783"/>
                  </a:moveTo>
                  <a:lnTo>
                    <a:pt x="512457" y="807072"/>
                  </a:lnTo>
                  <a:lnTo>
                    <a:pt x="510019" y="806297"/>
                  </a:lnTo>
                  <a:lnTo>
                    <a:pt x="503466" y="804633"/>
                  </a:lnTo>
                  <a:lnTo>
                    <a:pt x="499249" y="804214"/>
                  </a:lnTo>
                  <a:lnTo>
                    <a:pt x="487527" y="804214"/>
                  </a:lnTo>
                  <a:lnTo>
                    <a:pt x="455510" y="831710"/>
                  </a:lnTo>
                  <a:lnTo>
                    <a:pt x="455510" y="858481"/>
                  </a:lnTo>
                  <a:lnTo>
                    <a:pt x="433387" y="858481"/>
                  </a:lnTo>
                  <a:lnTo>
                    <a:pt x="433387" y="876325"/>
                  </a:lnTo>
                  <a:lnTo>
                    <a:pt x="455510" y="876325"/>
                  </a:lnTo>
                  <a:lnTo>
                    <a:pt x="455510" y="995565"/>
                  </a:lnTo>
                  <a:lnTo>
                    <a:pt x="476580" y="995565"/>
                  </a:lnTo>
                  <a:lnTo>
                    <a:pt x="476580" y="876325"/>
                  </a:lnTo>
                  <a:lnTo>
                    <a:pt x="507276" y="876325"/>
                  </a:lnTo>
                  <a:lnTo>
                    <a:pt x="507276" y="858481"/>
                  </a:lnTo>
                  <a:lnTo>
                    <a:pt x="476580" y="858481"/>
                  </a:lnTo>
                  <a:lnTo>
                    <a:pt x="476580" y="837780"/>
                  </a:lnTo>
                  <a:lnTo>
                    <a:pt x="489254" y="823849"/>
                  </a:lnTo>
                  <a:lnTo>
                    <a:pt x="499249" y="823849"/>
                  </a:lnTo>
                  <a:lnTo>
                    <a:pt x="501688" y="824115"/>
                  </a:lnTo>
                  <a:lnTo>
                    <a:pt x="505434" y="825195"/>
                  </a:lnTo>
                  <a:lnTo>
                    <a:pt x="506920" y="825639"/>
                  </a:lnTo>
                  <a:lnTo>
                    <a:pt x="507987" y="825995"/>
                  </a:lnTo>
                  <a:lnTo>
                    <a:pt x="508622" y="824115"/>
                  </a:lnTo>
                  <a:lnTo>
                    <a:pt x="508711" y="823849"/>
                  </a:lnTo>
                  <a:lnTo>
                    <a:pt x="514057" y="807783"/>
                  </a:lnTo>
                  <a:close/>
                </a:path>
                <a:path w="988060" h="998854">
                  <a:moveTo>
                    <a:pt x="557860" y="858481"/>
                  </a:moveTo>
                  <a:lnTo>
                    <a:pt x="536790" y="858481"/>
                  </a:lnTo>
                  <a:lnTo>
                    <a:pt x="536790" y="995565"/>
                  </a:lnTo>
                  <a:lnTo>
                    <a:pt x="557860" y="995565"/>
                  </a:lnTo>
                  <a:lnTo>
                    <a:pt x="557860" y="858481"/>
                  </a:lnTo>
                  <a:close/>
                </a:path>
                <a:path w="988060" h="998854">
                  <a:moveTo>
                    <a:pt x="562495" y="817422"/>
                  </a:moveTo>
                  <a:lnTo>
                    <a:pt x="561009" y="814070"/>
                  </a:lnTo>
                  <a:lnTo>
                    <a:pt x="558038" y="811263"/>
                  </a:lnTo>
                  <a:lnTo>
                    <a:pt x="555117" y="808469"/>
                  </a:lnTo>
                  <a:lnTo>
                    <a:pt x="551611" y="807072"/>
                  </a:lnTo>
                  <a:lnTo>
                    <a:pt x="543407" y="807072"/>
                  </a:lnTo>
                  <a:lnTo>
                    <a:pt x="539864" y="808469"/>
                  </a:lnTo>
                  <a:lnTo>
                    <a:pt x="536892" y="811263"/>
                  </a:lnTo>
                  <a:lnTo>
                    <a:pt x="533971" y="814070"/>
                  </a:lnTo>
                  <a:lnTo>
                    <a:pt x="532511" y="817422"/>
                  </a:lnTo>
                  <a:lnTo>
                    <a:pt x="532511" y="825284"/>
                  </a:lnTo>
                  <a:lnTo>
                    <a:pt x="533971" y="828636"/>
                  </a:lnTo>
                  <a:lnTo>
                    <a:pt x="536892" y="831443"/>
                  </a:lnTo>
                  <a:lnTo>
                    <a:pt x="539864" y="834237"/>
                  </a:lnTo>
                  <a:lnTo>
                    <a:pt x="543407" y="835634"/>
                  </a:lnTo>
                  <a:lnTo>
                    <a:pt x="551611" y="835634"/>
                  </a:lnTo>
                  <a:lnTo>
                    <a:pt x="555117" y="834237"/>
                  </a:lnTo>
                  <a:lnTo>
                    <a:pt x="558038" y="831443"/>
                  </a:lnTo>
                  <a:lnTo>
                    <a:pt x="561009" y="828636"/>
                  </a:lnTo>
                  <a:lnTo>
                    <a:pt x="562495" y="825284"/>
                  </a:lnTo>
                  <a:lnTo>
                    <a:pt x="562495" y="817422"/>
                  </a:lnTo>
                  <a:close/>
                </a:path>
                <a:path w="988060" h="998854">
                  <a:moveTo>
                    <a:pt x="567232" y="8559"/>
                  </a:moveTo>
                  <a:lnTo>
                    <a:pt x="546176" y="8559"/>
                  </a:lnTo>
                  <a:lnTo>
                    <a:pt x="546176" y="191338"/>
                  </a:lnTo>
                  <a:lnTo>
                    <a:pt x="567232" y="191338"/>
                  </a:lnTo>
                  <a:lnTo>
                    <a:pt x="567232" y="8559"/>
                  </a:lnTo>
                  <a:close/>
                </a:path>
                <a:path w="988060" h="998854">
                  <a:moveTo>
                    <a:pt x="617499" y="812787"/>
                  </a:moveTo>
                  <a:lnTo>
                    <a:pt x="596430" y="812787"/>
                  </a:lnTo>
                  <a:lnTo>
                    <a:pt x="596430" y="995565"/>
                  </a:lnTo>
                  <a:lnTo>
                    <a:pt x="617499" y="995565"/>
                  </a:lnTo>
                  <a:lnTo>
                    <a:pt x="617499" y="812787"/>
                  </a:lnTo>
                  <a:close/>
                </a:path>
                <a:path w="988060" h="998854">
                  <a:moveTo>
                    <a:pt x="720051" y="121018"/>
                  </a:moveTo>
                  <a:lnTo>
                    <a:pt x="719797" y="113652"/>
                  </a:lnTo>
                  <a:lnTo>
                    <a:pt x="719734" y="111798"/>
                  </a:lnTo>
                  <a:lnTo>
                    <a:pt x="718858" y="104051"/>
                  </a:lnTo>
                  <a:lnTo>
                    <a:pt x="718781" y="103339"/>
                  </a:lnTo>
                  <a:lnTo>
                    <a:pt x="717181" y="95643"/>
                  </a:lnTo>
                  <a:lnTo>
                    <a:pt x="714959" y="88709"/>
                  </a:lnTo>
                  <a:lnTo>
                    <a:pt x="711644" y="80162"/>
                  </a:lnTo>
                  <a:lnTo>
                    <a:pt x="711568" y="79959"/>
                  </a:lnTo>
                  <a:lnTo>
                    <a:pt x="707021" y="72936"/>
                  </a:lnTo>
                  <a:lnTo>
                    <a:pt x="705345" y="71386"/>
                  </a:lnTo>
                  <a:lnTo>
                    <a:pt x="701306" y="67640"/>
                  </a:lnTo>
                  <a:lnTo>
                    <a:pt x="698627" y="65138"/>
                  </a:lnTo>
                  <a:lnTo>
                    <a:pt x="698627" y="104051"/>
                  </a:lnTo>
                  <a:lnTo>
                    <a:pt x="698627" y="111798"/>
                  </a:lnTo>
                  <a:lnTo>
                    <a:pt x="620445" y="111798"/>
                  </a:lnTo>
                  <a:lnTo>
                    <a:pt x="620445" y="107391"/>
                  </a:lnTo>
                  <a:lnTo>
                    <a:pt x="645502" y="73469"/>
                  </a:lnTo>
                  <a:lnTo>
                    <a:pt x="652754" y="71386"/>
                  </a:lnTo>
                  <a:lnTo>
                    <a:pt x="668756" y="71386"/>
                  </a:lnTo>
                  <a:lnTo>
                    <a:pt x="675360" y="73152"/>
                  </a:lnTo>
                  <a:lnTo>
                    <a:pt x="686612" y="80162"/>
                  </a:lnTo>
                  <a:lnTo>
                    <a:pt x="690956" y="84963"/>
                  </a:lnTo>
                  <a:lnTo>
                    <a:pt x="693991" y="91020"/>
                  </a:lnTo>
                  <a:lnTo>
                    <a:pt x="697077" y="97091"/>
                  </a:lnTo>
                  <a:lnTo>
                    <a:pt x="698627" y="104051"/>
                  </a:lnTo>
                  <a:lnTo>
                    <a:pt x="698627" y="65138"/>
                  </a:lnTo>
                  <a:lnTo>
                    <a:pt x="695591" y="62293"/>
                  </a:lnTo>
                  <a:lnTo>
                    <a:pt x="689254" y="58420"/>
                  </a:lnTo>
                  <a:lnTo>
                    <a:pt x="675335" y="53657"/>
                  </a:lnTo>
                  <a:lnTo>
                    <a:pt x="668286" y="52476"/>
                  </a:lnTo>
                  <a:lnTo>
                    <a:pt x="661149" y="52476"/>
                  </a:lnTo>
                  <a:lnTo>
                    <a:pt x="622122" y="66522"/>
                  </a:lnTo>
                  <a:lnTo>
                    <a:pt x="601306" y="104051"/>
                  </a:lnTo>
                  <a:lnTo>
                    <a:pt x="599389" y="123875"/>
                  </a:lnTo>
                  <a:lnTo>
                    <a:pt x="599871" y="134073"/>
                  </a:lnTo>
                  <a:lnTo>
                    <a:pt x="601306" y="143637"/>
                  </a:lnTo>
                  <a:lnTo>
                    <a:pt x="603707" y="152552"/>
                  </a:lnTo>
                  <a:lnTo>
                    <a:pt x="606958" y="160553"/>
                  </a:lnTo>
                  <a:lnTo>
                    <a:pt x="607060" y="160820"/>
                  </a:lnTo>
                  <a:lnTo>
                    <a:pt x="636625" y="189280"/>
                  </a:lnTo>
                  <a:lnTo>
                    <a:pt x="663282" y="194195"/>
                  </a:lnTo>
                  <a:lnTo>
                    <a:pt x="670077" y="193929"/>
                  </a:lnTo>
                  <a:lnTo>
                    <a:pt x="707110" y="177774"/>
                  </a:lnTo>
                  <a:lnTo>
                    <a:pt x="709523" y="175272"/>
                  </a:lnTo>
                  <a:lnTo>
                    <a:pt x="712165" y="172542"/>
                  </a:lnTo>
                  <a:lnTo>
                    <a:pt x="715759" y="166471"/>
                  </a:lnTo>
                  <a:lnTo>
                    <a:pt x="717905" y="159562"/>
                  </a:lnTo>
                  <a:lnTo>
                    <a:pt x="697560" y="153860"/>
                  </a:lnTo>
                  <a:lnTo>
                    <a:pt x="695769" y="158610"/>
                  </a:lnTo>
                  <a:lnTo>
                    <a:pt x="693242" y="162598"/>
                  </a:lnTo>
                  <a:lnTo>
                    <a:pt x="668820" y="175272"/>
                  </a:lnTo>
                  <a:lnTo>
                    <a:pt x="654773" y="175272"/>
                  </a:lnTo>
                  <a:lnTo>
                    <a:pt x="623455" y="147713"/>
                  </a:lnTo>
                  <a:lnTo>
                    <a:pt x="620572" y="129933"/>
                  </a:lnTo>
                  <a:lnTo>
                    <a:pt x="720051" y="129933"/>
                  </a:lnTo>
                  <a:lnTo>
                    <a:pt x="720051" y="121018"/>
                  </a:lnTo>
                  <a:close/>
                </a:path>
                <a:path w="988060" h="998854">
                  <a:moveTo>
                    <a:pt x="770318" y="925233"/>
                  </a:moveTo>
                  <a:lnTo>
                    <a:pt x="761911" y="884389"/>
                  </a:lnTo>
                  <a:lnTo>
                    <a:pt x="761834" y="884186"/>
                  </a:lnTo>
                  <a:lnTo>
                    <a:pt x="757288" y="877163"/>
                  </a:lnTo>
                  <a:lnTo>
                    <a:pt x="755611" y="875614"/>
                  </a:lnTo>
                  <a:lnTo>
                    <a:pt x="751573" y="871867"/>
                  </a:lnTo>
                  <a:lnTo>
                    <a:pt x="748893" y="869365"/>
                  </a:lnTo>
                  <a:lnTo>
                    <a:pt x="748893" y="908278"/>
                  </a:lnTo>
                  <a:lnTo>
                    <a:pt x="748893" y="916025"/>
                  </a:lnTo>
                  <a:lnTo>
                    <a:pt x="670712" y="916025"/>
                  </a:lnTo>
                  <a:lnTo>
                    <a:pt x="670712" y="911618"/>
                  </a:lnTo>
                  <a:lnTo>
                    <a:pt x="695756" y="877697"/>
                  </a:lnTo>
                  <a:lnTo>
                    <a:pt x="703021" y="875614"/>
                  </a:lnTo>
                  <a:lnTo>
                    <a:pt x="719023" y="875614"/>
                  </a:lnTo>
                  <a:lnTo>
                    <a:pt x="725627" y="877366"/>
                  </a:lnTo>
                  <a:lnTo>
                    <a:pt x="736879" y="884389"/>
                  </a:lnTo>
                  <a:lnTo>
                    <a:pt x="741222" y="889177"/>
                  </a:lnTo>
                  <a:lnTo>
                    <a:pt x="744258" y="895248"/>
                  </a:lnTo>
                  <a:lnTo>
                    <a:pt x="747344" y="901319"/>
                  </a:lnTo>
                  <a:lnTo>
                    <a:pt x="739521" y="862647"/>
                  </a:lnTo>
                  <a:lnTo>
                    <a:pt x="718553" y="856691"/>
                  </a:lnTo>
                  <a:lnTo>
                    <a:pt x="711403" y="856691"/>
                  </a:lnTo>
                  <a:lnTo>
                    <a:pt x="672388" y="870750"/>
                  </a:lnTo>
                  <a:lnTo>
                    <a:pt x="651573" y="908278"/>
                  </a:lnTo>
                  <a:lnTo>
                    <a:pt x="649655" y="928090"/>
                  </a:lnTo>
                  <a:lnTo>
                    <a:pt x="650125" y="938301"/>
                  </a:lnTo>
                  <a:lnTo>
                    <a:pt x="666724" y="979093"/>
                  </a:lnTo>
                  <a:lnTo>
                    <a:pt x="703986" y="997877"/>
                  </a:lnTo>
                  <a:lnTo>
                    <a:pt x="713549" y="998423"/>
                  </a:lnTo>
                  <a:lnTo>
                    <a:pt x="720344" y="998156"/>
                  </a:lnTo>
                  <a:lnTo>
                    <a:pt x="757377" y="982002"/>
                  </a:lnTo>
                  <a:lnTo>
                    <a:pt x="768172" y="963790"/>
                  </a:lnTo>
                  <a:lnTo>
                    <a:pt x="747826" y="958075"/>
                  </a:lnTo>
                  <a:lnTo>
                    <a:pt x="746036" y="962837"/>
                  </a:lnTo>
                  <a:lnTo>
                    <a:pt x="743508" y="966825"/>
                  </a:lnTo>
                  <a:lnTo>
                    <a:pt x="719086" y="979500"/>
                  </a:lnTo>
                  <a:lnTo>
                    <a:pt x="705040" y="979500"/>
                  </a:lnTo>
                  <a:lnTo>
                    <a:pt x="673722" y="951941"/>
                  </a:lnTo>
                  <a:lnTo>
                    <a:pt x="670839" y="934161"/>
                  </a:lnTo>
                  <a:lnTo>
                    <a:pt x="770318" y="934161"/>
                  </a:lnTo>
                  <a:lnTo>
                    <a:pt x="770318" y="925233"/>
                  </a:lnTo>
                  <a:close/>
                </a:path>
                <a:path w="988060" h="998854">
                  <a:moveTo>
                    <a:pt x="886675" y="8559"/>
                  </a:moveTo>
                  <a:lnTo>
                    <a:pt x="864539" y="8559"/>
                  </a:lnTo>
                  <a:lnTo>
                    <a:pt x="818845" y="38900"/>
                  </a:lnTo>
                  <a:lnTo>
                    <a:pt x="818845" y="61391"/>
                  </a:lnTo>
                  <a:lnTo>
                    <a:pt x="863473" y="31762"/>
                  </a:lnTo>
                  <a:lnTo>
                    <a:pt x="864539" y="31762"/>
                  </a:lnTo>
                  <a:lnTo>
                    <a:pt x="864539" y="191338"/>
                  </a:lnTo>
                  <a:lnTo>
                    <a:pt x="886675" y="191338"/>
                  </a:lnTo>
                  <a:lnTo>
                    <a:pt x="886675" y="31762"/>
                  </a:lnTo>
                  <a:lnTo>
                    <a:pt x="886675" y="8559"/>
                  </a:lnTo>
                  <a:close/>
                </a:path>
                <a:path w="988060" h="998854">
                  <a:moveTo>
                    <a:pt x="987983" y="975931"/>
                  </a:moveTo>
                  <a:lnTo>
                    <a:pt x="903020" y="975931"/>
                  </a:lnTo>
                  <a:lnTo>
                    <a:pt x="903020" y="974496"/>
                  </a:lnTo>
                  <a:lnTo>
                    <a:pt x="944079" y="930592"/>
                  </a:lnTo>
                  <a:lnTo>
                    <a:pt x="951496" y="922477"/>
                  </a:lnTo>
                  <a:lnTo>
                    <a:pt x="978738" y="887069"/>
                  </a:lnTo>
                  <a:lnTo>
                    <a:pt x="981113" y="880706"/>
                  </a:lnTo>
                  <a:lnTo>
                    <a:pt x="983551" y="874280"/>
                  </a:lnTo>
                  <a:lnTo>
                    <a:pt x="984770" y="867702"/>
                  </a:lnTo>
                  <a:lnTo>
                    <a:pt x="984770" y="860983"/>
                  </a:lnTo>
                  <a:lnTo>
                    <a:pt x="984529" y="857237"/>
                  </a:lnTo>
                  <a:lnTo>
                    <a:pt x="984478" y="856411"/>
                  </a:lnTo>
                  <a:lnTo>
                    <a:pt x="984364" y="854557"/>
                  </a:lnTo>
                  <a:lnTo>
                    <a:pt x="984338" y="854087"/>
                  </a:lnTo>
                  <a:lnTo>
                    <a:pt x="983005" y="847521"/>
                  </a:lnTo>
                  <a:lnTo>
                    <a:pt x="958265" y="817067"/>
                  </a:lnTo>
                  <a:lnTo>
                    <a:pt x="929792" y="810285"/>
                  </a:lnTo>
                  <a:lnTo>
                    <a:pt x="922007" y="810717"/>
                  </a:lnTo>
                  <a:lnTo>
                    <a:pt x="884834" y="830262"/>
                  </a:lnTo>
                  <a:lnTo>
                    <a:pt x="873391" y="864196"/>
                  </a:lnTo>
                  <a:lnTo>
                    <a:pt x="894461" y="864196"/>
                  </a:lnTo>
                  <a:lnTo>
                    <a:pt x="894461" y="857237"/>
                  </a:lnTo>
                  <a:lnTo>
                    <a:pt x="895858" y="851166"/>
                  </a:lnTo>
                  <a:lnTo>
                    <a:pt x="922058" y="829564"/>
                  </a:lnTo>
                  <a:lnTo>
                    <a:pt x="935685" y="829564"/>
                  </a:lnTo>
                  <a:lnTo>
                    <a:pt x="941641" y="830846"/>
                  </a:lnTo>
                  <a:lnTo>
                    <a:pt x="952258" y="835990"/>
                  </a:lnTo>
                  <a:lnTo>
                    <a:pt x="956386" y="839584"/>
                  </a:lnTo>
                  <a:lnTo>
                    <a:pt x="959421" y="844296"/>
                  </a:lnTo>
                  <a:lnTo>
                    <a:pt x="961555" y="847521"/>
                  </a:lnTo>
                  <a:lnTo>
                    <a:pt x="962558" y="849109"/>
                  </a:lnTo>
                  <a:lnTo>
                    <a:pt x="964069" y="854557"/>
                  </a:lnTo>
                  <a:lnTo>
                    <a:pt x="964069" y="866571"/>
                  </a:lnTo>
                  <a:lnTo>
                    <a:pt x="962939" y="871931"/>
                  </a:lnTo>
                  <a:lnTo>
                    <a:pt x="960678" y="877049"/>
                  </a:lnTo>
                  <a:lnTo>
                    <a:pt x="958469" y="882103"/>
                  </a:lnTo>
                  <a:lnTo>
                    <a:pt x="933005" y="913460"/>
                  </a:lnTo>
                  <a:lnTo>
                    <a:pt x="872680" y="979500"/>
                  </a:lnTo>
                  <a:lnTo>
                    <a:pt x="872680" y="995565"/>
                  </a:lnTo>
                  <a:lnTo>
                    <a:pt x="987983" y="995565"/>
                  </a:lnTo>
                  <a:lnTo>
                    <a:pt x="987983" y="9759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782" y="6690825"/>
              <a:ext cx="67827" cy="1827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3100" y="6690825"/>
              <a:ext cx="157075" cy="18277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1667" y="7806700"/>
              <a:ext cx="154219" cy="1877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8807" y="7256295"/>
              <a:ext cx="127087" cy="18277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4918" y="7316626"/>
              <a:ext cx="115307" cy="18527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9429" y="7819266"/>
              <a:ext cx="123875" cy="18777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144285" y="7304119"/>
              <a:ext cx="515620" cy="187960"/>
            </a:xfrm>
            <a:custGeom>
              <a:avLst/>
              <a:gdLst/>
              <a:ahLst/>
              <a:cxnLst/>
              <a:rect l="l" t="t" r="r" b="b"/>
              <a:pathLst>
                <a:path w="515620" h="187959">
                  <a:moveTo>
                    <a:pt x="67827" y="25643"/>
                  </a:moveTo>
                  <a:lnTo>
                    <a:pt x="45694" y="25643"/>
                  </a:lnTo>
                  <a:lnTo>
                    <a:pt x="45694" y="185217"/>
                  </a:lnTo>
                  <a:lnTo>
                    <a:pt x="67827" y="185217"/>
                  </a:lnTo>
                  <a:lnTo>
                    <a:pt x="67827" y="25643"/>
                  </a:lnTo>
                  <a:close/>
                </a:path>
                <a:path w="515620" h="187959">
                  <a:moveTo>
                    <a:pt x="67827" y="2439"/>
                  </a:moveTo>
                  <a:lnTo>
                    <a:pt x="45694" y="2439"/>
                  </a:lnTo>
                  <a:lnTo>
                    <a:pt x="0" y="32783"/>
                  </a:lnTo>
                  <a:lnTo>
                    <a:pt x="0" y="55273"/>
                  </a:lnTo>
                  <a:lnTo>
                    <a:pt x="44623" y="25643"/>
                  </a:lnTo>
                  <a:lnTo>
                    <a:pt x="67827" y="25643"/>
                  </a:lnTo>
                  <a:lnTo>
                    <a:pt x="67827" y="2439"/>
                  </a:lnTo>
                  <a:close/>
                </a:path>
                <a:path w="515620" h="187959">
                  <a:moveTo>
                    <a:pt x="184652" y="25643"/>
                  </a:moveTo>
                  <a:lnTo>
                    <a:pt x="162519" y="25643"/>
                  </a:lnTo>
                  <a:lnTo>
                    <a:pt x="162519" y="185217"/>
                  </a:lnTo>
                  <a:lnTo>
                    <a:pt x="184652" y="185217"/>
                  </a:lnTo>
                  <a:lnTo>
                    <a:pt x="184652" y="25643"/>
                  </a:lnTo>
                  <a:close/>
                </a:path>
                <a:path w="515620" h="187959">
                  <a:moveTo>
                    <a:pt x="184652" y="2439"/>
                  </a:moveTo>
                  <a:lnTo>
                    <a:pt x="162519" y="2439"/>
                  </a:lnTo>
                  <a:lnTo>
                    <a:pt x="116824" y="32783"/>
                  </a:lnTo>
                  <a:lnTo>
                    <a:pt x="116824" y="55273"/>
                  </a:lnTo>
                  <a:lnTo>
                    <a:pt x="161448" y="25643"/>
                  </a:lnTo>
                  <a:lnTo>
                    <a:pt x="184652" y="25643"/>
                  </a:lnTo>
                  <a:lnTo>
                    <a:pt x="184652" y="2439"/>
                  </a:lnTo>
                  <a:close/>
                </a:path>
                <a:path w="515620" h="187959">
                  <a:moveTo>
                    <a:pt x="257567" y="139166"/>
                  </a:moveTo>
                  <a:lnTo>
                    <a:pt x="235791" y="139166"/>
                  </a:lnTo>
                  <a:lnTo>
                    <a:pt x="237202" y="146177"/>
                  </a:lnTo>
                  <a:lnTo>
                    <a:pt x="259441" y="178273"/>
                  </a:lnTo>
                  <a:lnTo>
                    <a:pt x="292552" y="187716"/>
                  </a:lnTo>
                  <a:lnTo>
                    <a:pt x="299369" y="187337"/>
                  </a:lnTo>
                  <a:lnTo>
                    <a:pt x="299849" y="187337"/>
                  </a:lnTo>
                  <a:lnTo>
                    <a:pt x="336007" y="168082"/>
                  </a:lnTo>
                  <a:lnTo>
                    <a:pt x="282913" y="168082"/>
                  </a:lnTo>
                  <a:lnTo>
                    <a:pt x="275149" y="165375"/>
                  </a:lnTo>
                  <a:lnTo>
                    <a:pt x="257626" y="139417"/>
                  </a:lnTo>
                  <a:lnTo>
                    <a:pt x="257567" y="139166"/>
                  </a:lnTo>
                  <a:close/>
                </a:path>
                <a:path w="515620" h="187959">
                  <a:moveTo>
                    <a:pt x="358681" y="97398"/>
                  </a:moveTo>
                  <a:lnTo>
                    <a:pt x="338246" y="97398"/>
                  </a:lnTo>
                  <a:lnTo>
                    <a:pt x="337477" y="113312"/>
                  </a:lnTo>
                  <a:lnTo>
                    <a:pt x="335167" y="127318"/>
                  </a:lnTo>
                  <a:lnTo>
                    <a:pt x="311472" y="163463"/>
                  </a:lnTo>
                  <a:lnTo>
                    <a:pt x="292552" y="168082"/>
                  </a:lnTo>
                  <a:lnTo>
                    <a:pt x="336007" y="168082"/>
                  </a:lnTo>
                  <a:lnTo>
                    <a:pt x="354311" y="129616"/>
                  </a:lnTo>
                  <a:lnTo>
                    <a:pt x="358502" y="100224"/>
                  </a:lnTo>
                  <a:lnTo>
                    <a:pt x="358618" y="98737"/>
                  </a:lnTo>
                  <a:lnTo>
                    <a:pt x="358681" y="97398"/>
                  </a:lnTo>
                  <a:close/>
                </a:path>
                <a:path w="515620" h="187959">
                  <a:moveTo>
                    <a:pt x="302904" y="0"/>
                  </a:moveTo>
                  <a:lnTo>
                    <a:pt x="294077" y="0"/>
                  </a:lnTo>
                  <a:lnTo>
                    <a:pt x="286427" y="342"/>
                  </a:lnTo>
                  <a:lnTo>
                    <a:pt x="250963" y="17700"/>
                  </a:lnTo>
                  <a:lnTo>
                    <a:pt x="234831" y="52774"/>
                  </a:lnTo>
                  <a:lnTo>
                    <a:pt x="234363" y="60985"/>
                  </a:lnTo>
                  <a:lnTo>
                    <a:pt x="234793" y="68601"/>
                  </a:lnTo>
                  <a:lnTo>
                    <a:pt x="234848" y="69575"/>
                  </a:lnTo>
                  <a:lnTo>
                    <a:pt x="251275" y="104605"/>
                  </a:lnTo>
                  <a:lnTo>
                    <a:pt x="277020" y="119816"/>
                  </a:lnTo>
                  <a:lnTo>
                    <a:pt x="277201" y="119816"/>
                  </a:lnTo>
                  <a:lnTo>
                    <a:pt x="284146" y="121188"/>
                  </a:lnTo>
                  <a:lnTo>
                    <a:pt x="291838" y="121673"/>
                  </a:lnTo>
                  <a:lnTo>
                    <a:pt x="298145" y="121673"/>
                  </a:lnTo>
                  <a:lnTo>
                    <a:pt x="333486" y="102396"/>
                  </a:lnTo>
                  <a:lnTo>
                    <a:pt x="333724" y="102039"/>
                  </a:lnTo>
                  <a:lnTo>
                    <a:pt x="287197" y="102039"/>
                  </a:lnTo>
                  <a:lnTo>
                    <a:pt x="280503" y="100224"/>
                  </a:lnTo>
                  <a:lnTo>
                    <a:pt x="255782" y="68601"/>
                  </a:lnTo>
                  <a:lnTo>
                    <a:pt x="255782" y="53488"/>
                  </a:lnTo>
                  <a:lnTo>
                    <a:pt x="281062" y="21508"/>
                  </a:lnTo>
                  <a:lnTo>
                    <a:pt x="287911" y="19574"/>
                  </a:lnTo>
                  <a:lnTo>
                    <a:pt x="339623" y="19574"/>
                  </a:lnTo>
                  <a:lnTo>
                    <a:pt x="338425" y="18146"/>
                  </a:lnTo>
                  <a:lnTo>
                    <a:pt x="332237" y="11661"/>
                  </a:lnTo>
                  <a:lnTo>
                    <a:pt x="325395" y="7020"/>
                  </a:lnTo>
                  <a:lnTo>
                    <a:pt x="310401" y="1427"/>
                  </a:lnTo>
                  <a:lnTo>
                    <a:pt x="302904" y="0"/>
                  </a:lnTo>
                  <a:close/>
                </a:path>
                <a:path w="515620" h="187959">
                  <a:moveTo>
                    <a:pt x="339623" y="19574"/>
                  </a:moveTo>
                  <a:lnTo>
                    <a:pt x="303023" y="19574"/>
                  </a:lnTo>
                  <a:lnTo>
                    <a:pt x="309806" y="21508"/>
                  </a:lnTo>
                  <a:lnTo>
                    <a:pt x="321765" y="29243"/>
                  </a:lnTo>
                  <a:lnTo>
                    <a:pt x="326466" y="34300"/>
                  </a:lnTo>
                  <a:lnTo>
                    <a:pt x="329857" y="40547"/>
                  </a:lnTo>
                  <a:lnTo>
                    <a:pt x="333308" y="46795"/>
                  </a:lnTo>
                  <a:lnTo>
                    <a:pt x="335033" y="53488"/>
                  </a:lnTo>
                  <a:lnTo>
                    <a:pt x="335033" y="66042"/>
                  </a:lnTo>
                  <a:lnTo>
                    <a:pt x="310490" y="98737"/>
                  </a:lnTo>
                  <a:lnTo>
                    <a:pt x="300346" y="102039"/>
                  </a:lnTo>
                  <a:lnTo>
                    <a:pt x="333724" y="102039"/>
                  </a:lnTo>
                  <a:lnTo>
                    <a:pt x="336818" y="97398"/>
                  </a:lnTo>
                  <a:lnTo>
                    <a:pt x="358681" y="97398"/>
                  </a:lnTo>
                  <a:lnTo>
                    <a:pt x="358600" y="74277"/>
                  </a:lnTo>
                  <a:lnTo>
                    <a:pt x="350289" y="36570"/>
                  </a:lnTo>
                  <a:lnTo>
                    <a:pt x="342837" y="23406"/>
                  </a:lnTo>
                  <a:lnTo>
                    <a:pt x="339623" y="19574"/>
                  </a:lnTo>
                  <a:close/>
                </a:path>
                <a:path w="515620" h="187959">
                  <a:moveTo>
                    <a:pt x="414396" y="139166"/>
                  </a:moveTo>
                  <a:lnTo>
                    <a:pt x="392620" y="139166"/>
                  </a:lnTo>
                  <a:lnTo>
                    <a:pt x="394031" y="146177"/>
                  </a:lnTo>
                  <a:lnTo>
                    <a:pt x="416271" y="178273"/>
                  </a:lnTo>
                  <a:lnTo>
                    <a:pt x="449381" y="187716"/>
                  </a:lnTo>
                  <a:lnTo>
                    <a:pt x="456199" y="187337"/>
                  </a:lnTo>
                  <a:lnTo>
                    <a:pt x="456679" y="187337"/>
                  </a:lnTo>
                  <a:lnTo>
                    <a:pt x="492836" y="168082"/>
                  </a:lnTo>
                  <a:lnTo>
                    <a:pt x="439743" y="168082"/>
                  </a:lnTo>
                  <a:lnTo>
                    <a:pt x="431978" y="165375"/>
                  </a:lnTo>
                  <a:lnTo>
                    <a:pt x="414455" y="139417"/>
                  </a:lnTo>
                  <a:lnTo>
                    <a:pt x="414396" y="139166"/>
                  </a:lnTo>
                  <a:close/>
                </a:path>
                <a:path w="515620" h="187959">
                  <a:moveTo>
                    <a:pt x="515510" y="97398"/>
                  </a:moveTo>
                  <a:lnTo>
                    <a:pt x="495076" y="97398"/>
                  </a:lnTo>
                  <a:lnTo>
                    <a:pt x="494306" y="113312"/>
                  </a:lnTo>
                  <a:lnTo>
                    <a:pt x="491997" y="127318"/>
                  </a:lnTo>
                  <a:lnTo>
                    <a:pt x="468302" y="163463"/>
                  </a:lnTo>
                  <a:lnTo>
                    <a:pt x="449381" y="168082"/>
                  </a:lnTo>
                  <a:lnTo>
                    <a:pt x="492836" y="168082"/>
                  </a:lnTo>
                  <a:lnTo>
                    <a:pt x="511140" y="129616"/>
                  </a:lnTo>
                  <a:lnTo>
                    <a:pt x="515276" y="100938"/>
                  </a:lnTo>
                  <a:lnTo>
                    <a:pt x="515331" y="100224"/>
                  </a:lnTo>
                  <a:lnTo>
                    <a:pt x="515447" y="98737"/>
                  </a:lnTo>
                  <a:lnTo>
                    <a:pt x="515510" y="97398"/>
                  </a:lnTo>
                  <a:close/>
                </a:path>
                <a:path w="515620" h="187959">
                  <a:moveTo>
                    <a:pt x="459734" y="0"/>
                  </a:moveTo>
                  <a:lnTo>
                    <a:pt x="450907" y="0"/>
                  </a:lnTo>
                  <a:lnTo>
                    <a:pt x="443257" y="342"/>
                  </a:lnTo>
                  <a:lnTo>
                    <a:pt x="407792" y="17700"/>
                  </a:lnTo>
                  <a:lnTo>
                    <a:pt x="391661" y="52774"/>
                  </a:lnTo>
                  <a:lnTo>
                    <a:pt x="391192" y="60985"/>
                  </a:lnTo>
                  <a:lnTo>
                    <a:pt x="391622" y="68601"/>
                  </a:lnTo>
                  <a:lnTo>
                    <a:pt x="391677" y="69575"/>
                  </a:lnTo>
                  <a:lnTo>
                    <a:pt x="393133" y="77674"/>
                  </a:lnTo>
                  <a:lnTo>
                    <a:pt x="395560" y="85283"/>
                  </a:lnTo>
                  <a:lnTo>
                    <a:pt x="398957" y="92400"/>
                  </a:lnTo>
                  <a:lnTo>
                    <a:pt x="403123" y="98737"/>
                  </a:lnTo>
                  <a:lnTo>
                    <a:pt x="403207" y="98865"/>
                  </a:lnTo>
                  <a:lnTo>
                    <a:pt x="433850" y="119816"/>
                  </a:lnTo>
                  <a:lnTo>
                    <a:pt x="434030" y="119816"/>
                  </a:lnTo>
                  <a:lnTo>
                    <a:pt x="440975" y="121188"/>
                  </a:lnTo>
                  <a:lnTo>
                    <a:pt x="448667" y="121673"/>
                  </a:lnTo>
                  <a:lnTo>
                    <a:pt x="454974" y="121673"/>
                  </a:lnTo>
                  <a:lnTo>
                    <a:pt x="490316" y="102396"/>
                  </a:lnTo>
                  <a:lnTo>
                    <a:pt x="490554" y="102039"/>
                  </a:lnTo>
                  <a:lnTo>
                    <a:pt x="444027" y="102039"/>
                  </a:lnTo>
                  <a:lnTo>
                    <a:pt x="437333" y="100224"/>
                  </a:lnTo>
                  <a:lnTo>
                    <a:pt x="412612" y="68601"/>
                  </a:lnTo>
                  <a:lnTo>
                    <a:pt x="412612" y="53488"/>
                  </a:lnTo>
                  <a:lnTo>
                    <a:pt x="412760" y="52774"/>
                  </a:lnTo>
                  <a:lnTo>
                    <a:pt x="414248" y="46795"/>
                  </a:lnTo>
                  <a:lnTo>
                    <a:pt x="414337" y="46438"/>
                  </a:lnTo>
                  <a:lnTo>
                    <a:pt x="421298" y="33884"/>
                  </a:lnTo>
                  <a:lnTo>
                    <a:pt x="426028" y="28886"/>
                  </a:lnTo>
                  <a:lnTo>
                    <a:pt x="437892" y="21508"/>
                  </a:lnTo>
                  <a:lnTo>
                    <a:pt x="444741" y="19574"/>
                  </a:lnTo>
                  <a:lnTo>
                    <a:pt x="496452" y="19574"/>
                  </a:lnTo>
                  <a:lnTo>
                    <a:pt x="495254" y="18146"/>
                  </a:lnTo>
                  <a:lnTo>
                    <a:pt x="489067" y="11661"/>
                  </a:lnTo>
                  <a:lnTo>
                    <a:pt x="482224" y="7020"/>
                  </a:lnTo>
                  <a:lnTo>
                    <a:pt x="467231" y="1427"/>
                  </a:lnTo>
                  <a:lnTo>
                    <a:pt x="459734" y="0"/>
                  </a:lnTo>
                  <a:close/>
                </a:path>
                <a:path w="515620" h="187959">
                  <a:moveTo>
                    <a:pt x="496452" y="19574"/>
                  </a:moveTo>
                  <a:lnTo>
                    <a:pt x="459853" y="19574"/>
                  </a:lnTo>
                  <a:lnTo>
                    <a:pt x="466636" y="21508"/>
                  </a:lnTo>
                  <a:lnTo>
                    <a:pt x="478595" y="29243"/>
                  </a:lnTo>
                  <a:lnTo>
                    <a:pt x="483295" y="34300"/>
                  </a:lnTo>
                  <a:lnTo>
                    <a:pt x="486687" y="40547"/>
                  </a:lnTo>
                  <a:lnTo>
                    <a:pt x="490138" y="46795"/>
                  </a:lnTo>
                  <a:lnTo>
                    <a:pt x="491863" y="53488"/>
                  </a:lnTo>
                  <a:lnTo>
                    <a:pt x="491863" y="66042"/>
                  </a:lnTo>
                  <a:lnTo>
                    <a:pt x="467320" y="98737"/>
                  </a:lnTo>
                  <a:lnTo>
                    <a:pt x="457176" y="102039"/>
                  </a:lnTo>
                  <a:lnTo>
                    <a:pt x="490554" y="102039"/>
                  </a:lnTo>
                  <a:lnTo>
                    <a:pt x="493648" y="97398"/>
                  </a:lnTo>
                  <a:lnTo>
                    <a:pt x="515510" y="97398"/>
                  </a:lnTo>
                  <a:lnTo>
                    <a:pt x="515430" y="74277"/>
                  </a:lnTo>
                  <a:lnTo>
                    <a:pt x="507119" y="36570"/>
                  </a:lnTo>
                  <a:lnTo>
                    <a:pt x="499667" y="23406"/>
                  </a:lnTo>
                  <a:lnTo>
                    <a:pt x="496452" y="19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4285" y="7781567"/>
              <a:ext cx="550788" cy="18777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0" y="12"/>
              <a:ext cx="4900930" cy="10718800"/>
            </a:xfrm>
            <a:custGeom>
              <a:avLst/>
              <a:gdLst/>
              <a:ahLst/>
              <a:cxnLst/>
              <a:rect l="l" t="t" r="r" b="b"/>
              <a:pathLst>
                <a:path w="4900930" h="10718800">
                  <a:moveTo>
                    <a:pt x="4900739" y="0"/>
                  </a:moveTo>
                  <a:lnTo>
                    <a:pt x="4837900" y="0"/>
                  </a:lnTo>
                  <a:lnTo>
                    <a:pt x="4837900" y="62826"/>
                  </a:lnTo>
                  <a:lnTo>
                    <a:pt x="4837900" y="10655960"/>
                  </a:lnTo>
                  <a:lnTo>
                    <a:pt x="62826" y="10655960"/>
                  </a:lnTo>
                  <a:lnTo>
                    <a:pt x="62826" y="62826"/>
                  </a:lnTo>
                  <a:lnTo>
                    <a:pt x="4837900" y="62826"/>
                  </a:lnTo>
                  <a:lnTo>
                    <a:pt x="4837900" y="0"/>
                  </a:lnTo>
                  <a:lnTo>
                    <a:pt x="62826" y="0"/>
                  </a:lnTo>
                  <a:lnTo>
                    <a:pt x="0" y="0"/>
                  </a:lnTo>
                  <a:lnTo>
                    <a:pt x="0" y="10718787"/>
                  </a:lnTo>
                  <a:lnTo>
                    <a:pt x="62826" y="10718787"/>
                  </a:lnTo>
                  <a:lnTo>
                    <a:pt x="4837900" y="10718787"/>
                  </a:lnTo>
                  <a:lnTo>
                    <a:pt x="4900739" y="10718787"/>
                  </a:lnTo>
                  <a:lnTo>
                    <a:pt x="49007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103478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6602" y="746816"/>
            <a:ext cx="2478795" cy="5364367"/>
            <a:chOff x="0" y="0"/>
            <a:chExt cx="4953000" cy="107188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889500" cy="10718800"/>
            </a:xfrm>
            <a:custGeom>
              <a:avLst/>
              <a:gdLst/>
              <a:ahLst/>
              <a:cxnLst/>
              <a:rect l="l" t="t" r="r" b="b"/>
              <a:pathLst>
                <a:path w="4889500" h="10718800">
                  <a:moveTo>
                    <a:pt x="0" y="10718800"/>
                  </a:moveTo>
                  <a:lnTo>
                    <a:pt x="4889500" y="10718800"/>
                  </a:lnTo>
                  <a:lnTo>
                    <a:pt x="4889500" y="0"/>
                  </a:lnTo>
                  <a:lnTo>
                    <a:pt x="0" y="0"/>
                  </a:lnTo>
                  <a:lnTo>
                    <a:pt x="0" y="107188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4" name="object 4"/>
            <p:cNvSpPr/>
            <p:nvPr/>
          </p:nvSpPr>
          <p:spPr>
            <a:xfrm>
              <a:off x="279400" y="4914899"/>
              <a:ext cx="4470400" cy="3403600"/>
            </a:xfrm>
            <a:custGeom>
              <a:avLst/>
              <a:gdLst/>
              <a:ahLst/>
              <a:cxnLst/>
              <a:rect l="l" t="t" r="r" b="b"/>
              <a:pathLst>
                <a:path w="4470400" h="3403600">
                  <a:moveTo>
                    <a:pt x="1409700" y="2984500"/>
                  </a:moveTo>
                  <a:lnTo>
                    <a:pt x="1399717" y="2935071"/>
                  </a:lnTo>
                  <a:lnTo>
                    <a:pt x="1372501" y="2894698"/>
                  </a:lnTo>
                  <a:lnTo>
                    <a:pt x="1332128" y="2867482"/>
                  </a:lnTo>
                  <a:lnTo>
                    <a:pt x="1282700" y="2857500"/>
                  </a:lnTo>
                  <a:lnTo>
                    <a:pt x="127000" y="2857500"/>
                  </a:lnTo>
                  <a:lnTo>
                    <a:pt x="77558" y="2867482"/>
                  </a:lnTo>
                  <a:lnTo>
                    <a:pt x="37185" y="2894698"/>
                  </a:lnTo>
                  <a:lnTo>
                    <a:pt x="9969" y="2935071"/>
                  </a:lnTo>
                  <a:lnTo>
                    <a:pt x="0" y="2984500"/>
                  </a:lnTo>
                  <a:lnTo>
                    <a:pt x="0" y="3276600"/>
                  </a:lnTo>
                  <a:lnTo>
                    <a:pt x="9969" y="3326041"/>
                  </a:lnTo>
                  <a:lnTo>
                    <a:pt x="37185" y="3366414"/>
                  </a:lnTo>
                  <a:lnTo>
                    <a:pt x="77558" y="3393630"/>
                  </a:lnTo>
                  <a:lnTo>
                    <a:pt x="127000" y="3403600"/>
                  </a:lnTo>
                  <a:lnTo>
                    <a:pt x="1282700" y="3403600"/>
                  </a:lnTo>
                  <a:lnTo>
                    <a:pt x="1332128" y="3393630"/>
                  </a:lnTo>
                  <a:lnTo>
                    <a:pt x="1372501" y="3366414"/>
                  </a:lnTo>
                  <a:lnTo>
                    <a:pt x="1399717" y="3326041"/>
                  </a:lnTo>
                  <a:lnTo>
                    <a:pt x="1409700" y="3276600"/>
                  </a:lnTo>
                  <a:lnTo>
                    <a:pt x="1409700" y="2984500"/>
                  </a:lnTo>
                  <a:close/>
                </a:path>
                <a:path w="4470400" h="3403600">
                  <a:moveTo>
                    <a:pt x="4470400" y="2032000"/>
                  </a:moveTo>
                  <a:lnTo>
                    <a:pt x="4460418" y="1982571"/>
                  </a:lnTo>
                  <a:lnTo>
                    <a:pt x="4433201" y="1942198"/>
                  </a:lnTo>
                  <a:lnTo>
                    <a:pt x="4392828" y="1914982"/>
                  </a:lnTo>
                  <a:lnTo>
                    <a:pt x="4343400" y="1905000"/>
                  </a:lnTo>
                  <a:lnTo>
                    <a:pt x="127000" y="1905000"/>
                  </a:lnTo>
                  <a:lnTo>
                    <a:pt x="77558" y="1914982"/>
                  </a:lnTo>
                  <a:lnTo>
                    <a:pt x="37185" y="1942198"/>
                  </a:lnTo>
                  <a:lnTo>
                    <a:pt x="9969" y="1982571"/>
                  </a:lnTo>
                  <a:lnTo>
                    <a:pt x="0" y="2032000"/>
                  </a:lnTo>
                  <a:lnTo>
                    <a:pt x="0" y="2324100"/>
                  </a:lnTo>
                  <a:lnTo>
                    <a:pt x="9969" y="2373541"/>
                  </a:lnTo>
                  <a:lnTo>
                    <a:pt x="37185" y="2413914"/>
                  </a:lnTo>
                  <a:lnTo>
                    <a:pt x="77558" y="2441130"/>
                  </a:lnTo>
                  <a:lnTo>
                    <a:pt x="126987" y="2451100"/>
                  </a:lnTo>
                  <a:lnTo>
                    <a:pt x="4343400" y="2451100"/>
                  </a:lnTo>
                  <a:lnTo>
                    <a:pt x="4392828" y="2441130"/>
                  </a:lnTo>
                  <a:lnTo>
                    <a:pt x="4433201" y="2413914"/>
                  </a:lnTo>
                  <a:lnTo>
                    <a:pt x="4460418" y="2373541"/>
                  </a:lnTo>
                  <a:lnTo>
                    <a:pt x="4470400" y="2324100"/>
                  </a:lnTo>
                  <a:lnTo>
                    <a:pt x="4470400" y="2032000"/>
                  </a:lnTo>
                  <a:close/>
                </a:path>
                <a:path w="4470400" h="3403600">
                  <a:moveTo>
                    <a:pt x="4470400" y="127000"/>
                  </a:moveTo>
                  <a:lnTo>
                    <a:pt x="4460418" y="77571"/>
                  </a:lnTo>
                  <a:lnTo>
                    <a:pt x="4433201" y="37198"/>
                  </a:lnTo>
                  <a:lnTo>
                    <a:pt x="4392828" y="9982"/>
                  </a:lnTo>
                  <a:lnTo>
                    <a:pt x="4343400" y="0"/>
                  </a:lnTo>
                  <a:lnTo>
                    <a:pt x="127000" y="0"/>
                  </a:lnTo>
                  <a:lnTo>
                    <a:pt x="77558" y="9982"/>
                  </a:lnTo>
                  <a:lnTo>
                    <a:pt x="37185" y="37198"/>
                  </a:lnTo>
                  <a:lnTo>
                    <a:pt x="9969" y="77571"/>
                  </a:lnTo>
                  <a:lnTo>
                    <a:pt x="0" y="127000"/>
                  </a:lnTo>
                  <a:lnTo>
                    <a:pt x="0" y="419100"/>
                  </a:lnTo>
                  <a:lnTo>
                    <a:pt x="9969" y="468541"/>
                  </a:lnTo>
                  <a:lnTo>
                    <a:pt x="37185" y="508914"/>
                  </a:lnTo>
                  <a:lnTo>
                    <a:pt x="77558" y="536130"/>
                  </a:lnTo>
                  <a:lnTo>
                    <a:pt x="126987" y="546100"/>
                  </a:lnTo>
                  <a:lnTo>
                    <a:pt x="4343400" y="546100"/>
                  </a:lnTo>
                  <a:lnTo>
                    <a:pt x="4392828" y="536130"/>
                  </a:lnTo>
                  <a:lnTo>
                    <a:pt x="4433201" y="508914"/>
                  </a:lnTo>
                  <a:lnTo>
                    <a:pt x="4460418" y="468541"/>
                  </a:lnTo>
                  <a:lnTo>
                    <a:pt x="4470400" y="419100"/>
                  </a:lnTo>
                  <a:lnTo>
                    <a:pt x="4470400" y="1270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5" name="object 5"/>
            <p:cNvSpPr/>
            <p:nvPr/>
          </p:nvSpPr>
          <p:spPr>
            <a:xfrm>
              <a:off x="675661" y="5064990"/>
              <a:ext cx="678815" cy="231140"/>
            </a:xfrm>
            <a:custGeom>
              <a:avLst/>
              <a:gdLst/>
              <a:ahLst/>
              <a:cxnLst/>
              <a:rect l="l" t="t" r="r" b="b"/>
              <a:pathLst>
                <a:path w="678815" h="231139">
                  <a:moveTo>
                    <a:pt x="139357" y="0"/>
                  </a:moveTo>
                  <a:lnTo>
                    <a:pt x="0" y="0"/>
                  </a:lnTo>
                  <a:lnTo>
                    <a:pt x="0" y="230909"/>
                  </a:lnTo>
                  <a:lnTo>
                    <a:pt x="141161" y="230909"/>
                  </a:lnTo>
                  <a:lnTo>
                    <a:pt x="141161" y="206104"/>
                  </a:lnTo>
                  <a:lnTo>
                    <a:pt x="27961" y="206104"/>
                  </a:lnTo>
                  <a:lnTo>
                    <a:pt x="27961" y="127631"/>
                  </a:lnTo>
                  <a:lnTo>
                    <a:pt x="132141" y="127631"/>
                  </a:lnTo>
                  <a:lnTo>
                    <a:pt x="132141" y="102826"/>
                  </a:lnTo>
                  <a:lnTo>
                    <a:pt x="27961" y="102826"/>
                  </a:lnTo>
                  <a:lnTo>
                    <a:pt x="27961" y="24804"/>
                  </a:lnTo>
                  <a:lnTo>
                    <a:pt x="139357" y="24804"/>
                  </a:lnTo>
                  <a:lnTo>
                    <a:pt x="139357" y="0"/>
                  </a:lnTo>
                  <a:close/>
                </a:path>
                <a:path w="678815" h="231139">
                  <a:moveTo>
                    <a:pt x="312426" y="0"/>
                  </a:moveTo>
                  <a:lnTo>
                    <a:pt x="279052" y="0"/>
                  </a:lnTo>
                  <a:lnTo>
                    <a:pt x="279052" y="230909"/>
                  </a:lnTo>
                  <a:lnTo>
                    <a:pt x="305210" y="230909"/>
                  </a:lnTo>
                  <a:lnTo>
                    <a:pt x="305210" y="55472"/>
                  </a:lnTo>
                  <a:lnTo>
                    <a:pt x="335137" y="55472"/>
                  </a:lnTo>
                  <a:lnTo>
                    <a:pt x="312426" y="0"/>
                  </a:lnTo>
                  <a:close/>
                </a:path>
                <a:path w="678815" h="231139">
                  <a:moveTo>
                    <a:pt x="335137" y="55472"/>
                  </a:moveTo>
                  <a:lnTo>
                    <a:pt x="307465" y="55472"/>
                  </a:lnTo>
                  <a:lnTo>
                    <a:pt x="379624" y="230909"/>
                  </a:lnTo>
                  <a:lnTo>
                    <a:pt x="404880" y="230909"/>
                  </a:lnTo>
                  <a:lnTo>
                    <a:pt x="421018" y="191672"/>
                  </a:lnTo>
                  <a:lnTo>
                    <a:pt x="390899" y="191672"/>
                  </a:lnTo>
                  <a:lnTo>
                    <a:pt x="335137" y="55472"/>
                  </a:lnTo>
                  <a:close/>
                </a:path>
                <a:path w="678815" h="231139">
                  <a:moveTo>
                    <a:pt x="505451" y="55472"/>
                  </a:moveTo>
                  <a:lnTo>
                    <a:pt x="479294" y="55472"/>
                  </a:lnTo>
                  <a:lnTo>
                    <a:pt x="479294" y="230909"/>
                  </a:lnTo>
                  <a:lnTo>
                    <a:pt x="505451" y="230909"/>
                  </a:lnTo>
                  <a:lnTo>
                    <a:pt x="505451" y="55472"/>
                  </a:lnTo>
                  <a:close/>
                </a:path>
                <a:path w="678815" h="231139">
                  <a:moveTo>
                    <a:pt x="505451" y="0"/>
                  </a:moveTo>
                  <a:lnTo>
                    <a:pt x="472078" y="0"/>
                  </a:lnTo>
                  <a:lnTo>
                    <a:pt x="393605" y="191672"/>
                  </a:lnTo>
                  <a:lnTo>
                    <a:pt x="421018" y="191672"/>
                  </a:lnTo>
                  <a:lnTo>
                    <a:pt x="477039" y="55472"/>
                  </a:lnTo>
                  <a:lnTo>
                    <a:pt x="505451" y="55472"/>
                  </a:lnTo>
                  <a:lnTo>
                    <a:pt x="505451" y="0"/>
                  </a:lnTo>
                  <a:close/>
                </a:path>
                <a:path w="678815" h="231139">
                  <a:moveTo>
                    <a:pt x="678774" y="0"/>
                  </a:moveTo>
                  <a:lnTo>
                    <a:pt x="650812" y="0"/>
                  </a:lnTo>
                  <a:lnTo>
                    <a:pt x="650812" y="230909"/>
                  </a:lnTo>
                  <a:lnTo>
                    <a:pt x="678774" y="230909"/>
                  </a:lnTo>
                  <a:lnTo>
                    <a:pt x="678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6" name="object 6"/>
            <p:cNvSpPr/>
            <p:nvPr/>
          </p:nvSpPr>
          <p:spPr>
            <a:xfrm>
              <a:off x="279400" y="5867400"/>
              <a:ext cx="4470400" cy="546100"/>
            </a:xfrm>
            <a:custGeom>
              <a:avLst/>
              <a:gdLst/>
              <a:ahLst/>
              <a:cxnLst/>
              <a:rect l="l" t="t" r="r" b="b"/>
              <a:pathLst>
                <a:path w="4470400" h="546100">
                  <a:moveTo>
                    <a:pt x="4343400" y="0"/>
                  </a:moveTo>
                  <a:lnTo>
                    <a:pt x="127000" y="0"/>
                  </a:lnTo>
                  <a:lnTo>
                    <a:pt x="77565" y="9980"/>
                  </a:lnTo>
                  <a:lnTo>
                    <a:pt x="37197" y="37197"/>
                  </a:lnTo>
                  <a:lnTo>
                    <a:pt x="9980" y="77565"/>
                  </a:lnTo>
                  <a:lnTo>
                    <a:pt x="0" y="127000"/>
                  </a:lnTo>
                  <a:lnTo>
                    <a:pt x="0" y="419100"/>
                  </a:lnTo>
                  <a:lnTo>
                    <a:pt x="9980" y="468534"/>
                  </a:lnTo>
                  <a:lnTo>
                    <a:pt x="37197" y="508902"/>
                  </a:lnTo>
                  <a:lnTo>
                    <a:pt x="77565" y="536119"/>
                  </a:lnTo>
                  <a:lnTo>
                    <a:pt x="126999" y="546100"/>
                  </a:lnTo>
                  <a:lnTo>
                    <a:pt x="4343400" y="546100"/>
                  </a:lnTo>
                  <a:lnTo>
                    <a:pt x="4392834" y="536119"/>
                  </a:lnTo>
                  <a:lnTo>
                    <a:pt x="4433202" y="508902"/>
                  </a:lnTo>
                  <a:lnTo>
                    <a:pt x="4460419" y="468534"/>
                  </a:lnTo>
                  <a:lnTo>
                    <a:pt x="4470400" y="419100"/>
                  </a:lnTo>
                  <a:lnTo>
                    <a:pt x="4470400" y="127000"/>
                  </a:lnTo>
                  <a:lnTo>
                    <a:pt x="4460419" y="77565"/>
                  </a:lnTo>
                  <a:lnTo>
                    <a:pt x="4433202" y="37197"/>
                  </a:lnTo>
                  <a:lnTo>
                    <a:pt x="4392834" y="9980"/>
                  </a:lnTo>
                  <a:lnTo>
                    <a:pt x="43434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7" name="object 7"/>
            <p:cNvSpPr/>
            <p:nvPr/>
          </p:nvSpPr>
          <p:spPr>
            <a:xfrm>
              <a:off x="1574800" y="2616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93700" y="0"/>
                  </a:moveTo>
                  <a:lnTo>
                    <a:pt x="63500" y="0"/>
                  </a:lnTo>
                  <a:lnTo>
                    <a:pt x="38785" y="4989"/>
                  </a:lnTo>
                  <a:lnTo>
                    <a:pt x="18600" y="18595"/>
                  </a:lnTo>
                  <a:lnTo>
                    <a:pt x="4990" y="38779"/>
                  </a:lnTo>
                  <a:lnTo>
                    <a:pt x="0" y="63500"/>
                  </a:lnTo>
                  <a:lnTo>
                    <a:pt x="0" y="393700"/>
                  </a:lnTo>
                  <a:lnTo>
                    <a:pt x="4990" y="418420"/>
                  </a:lnTo>
                  <a:lnTo>
                    <a:pt x="18600" y="438604"/>
                  </a:lnTo>
                  <a:lnTo>
                    <a:pt x="38785" y="452210"/>
                  </a:lnTo>
                  <a:lnTo>
                    <a:pt x="63500" y="457200"/>
                  </a:lnTo>
                  <a:lnTo>
                    <a:pt x="393700" y="457200"/>
                  </a:lnTo>
                  <a:lnTo>
                    <a:pt x="418420" y="452210"/>
                  </a:lnTo>
                  <a:lnTo>
                    <a:pt x="438604" y="438604"/>
                  </a:lnTo>
                  <a:lnTo>
                    <a:pt x="452210" y="418420"/>
                  </a:lnTo>
                  <a:lnTo>
                    <a:pt x="457200" y="393700"/>
                  </a:lnTo>
                  <a:lnTo>
                    <a:pt x="457200" y="63500"/>
                  </a:lnTo>
                  <a:lnTo>
                    <a:pt x="452210" y="38779"/>
                  </a:lnTo>
                  <a:lnTo>
                    <a:pt x="438604" y="18595"/>
                  </a:lnTo>
                  <a:lnTo>
                    <a:pt x="418420" y="4989"/>
                  </a:lnTo>
                  <a:lnTo>
                    <a:pt x="393700" y="0"/>
                  </a:lnTo>
                  <a:close/>
                </a:path>
              </a:pathLst>
            </a:custGeom>
            <a:solidFill>
              <a:srgbClr val="4426A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8" name="object 8"/>
            <p:cNvSpPr/>
            <p:nvPr/>
          </p:nvSpPr>
          <p:spPr>
            <a:xfrm>
              <a:off x="1698396" y="2692402"/>
              <a:ext cx="210185" cy="304800"/>
            </a:xfrm>
            <a:custGeom>
              <a:avLst/>
              <a:gdLst/>
              <a:ahLst/>
              <a:cxnLst/>
              <a:rect l="l" t="t" r="r" b="b"/>
              <a:pathLst>
                <a:path w="210185" h="304800">
                  <a:moveTo>
                    <a:pt x="168084" y="245512"/>
                  </a:moveTo>
                  <a:lnTo>
                    <a:pt x="130924" y="245512"/>
                  </a:lnTo>
                  <a:lnTo>
                    <a:pt x="130924" y="285035"/>
                  </a:lnTo>
                  <a:lnTo>
                    <a:pt x="132449" y="292811"/>
                  </a:lnTo>
                  <a:lnTo>
                    <a:pt x="136637" y="299083"/>
                  </a:lnTo>
                  <a:lnTo>
                    <a:pt x="142909" y="303271"/>
                  </a:lnTo>
                  <a:lnTo>
                    <a:pt x="150685" y="304796"/>
                  </a:lnTo>
                  <a:lnTo>
                    <a:pt x="164376" y="304796"/>
                  </a:lnTo>
                  <a:lnTo>
                    <a:pt x="168084" y="301088"/>
                  </a:lnTo>
                  <a:lnTo>
                    <a:pt x="168084" y="245512"/>
                  </a:lnTo>
                  <a:close/>
                </a:path>
                <a:path w="210185" h="304800">
                  <a:moveTo>
                    <a:pt x="79616" y="126602"/>
                  </a:moveTo>
                  <a:lnTo>
                    <a:pt x="41097" y="126602"/>
                  </a:lnTo>
                  <a:lnTo>
                    <a:pt x="41097" y="181276"/>
                  </a:lnTo>
                  <a:lnTo>
                    <a:pt x="44911" y="211040"/>
                  </a:lnTo>
                  <a:lnTo>
                    <a:pt x="56267" y="233158"/>
                  </a:lnTo>
                  <a:lnTo>
                    <a:pt x="75033" y="246938"/>
                  </a:lnTo>
                  <a:lnTo>
                    <a:pt x="101079" y="251685"/>
                  </a:lnTo>
                  <a:lnTo>
                    <a:pt x="109219" y="251415"/>
                  </a:lnTo>
                  <a:lnTo>
                    <a:pt x="116006" y="250451"/>
                  </a:lnTo>
                  <a:lnTo>
                    <a:pt x="122790" y="248561"/>
                  </a:lnTo>
                  <a:lnTo>
                    <a:pt x="130924" y="245512"/>
                  </a:lnTo>
                  <a:lnTo>
                    <a:pt x="168084" y="245512"/>
                  </a:lnTo>
                  <a:lnTo>
                    <a:pt x="168084" y="213381"/>
                  </a:lnTo>
                  <a:lnTo>
                    <a:pt x="106248" y="213381"/>
                  </a:lnTo>
                  <a:lnTo>
                    <a:pt x="93750" y="211490"/>
                  </a:lnTo>
                  <a:lnTo>
                    <a:pt x="85521" y="205661"/>
                  </a:lnTo>
                  <a:lnTo>
                    <a:pt x="80998" y="195663"/>
                  </a:lnTo>
                  <a:lnTo>
                    <a:pt x="79617" y="181276"/>
                  </a:lnTo>
                  <a:lnTo>
                    <a:pt x="79616" y="126602"/>
                  </a:lnTo>
                  <a:close/>
                </a:path>
                <a:path w="210185" h="304800">
                  <a:moveTo>
                    <a:pt x="168084" y="126602"/>
                  </a:moveTo>
                  <a:lnTo>
                    <a:pt x="130962" y="126602"/>
                  </a:lnTo>
                  <a:lnTo>
                    <a:pt x="130949" y="208441"/>
                  </a:lnTo>
                  <a:lnTo>
                    <a:pt x="123532" y="212149"/>
                  </a:lnTo>
                  <a:lnTo>
                    <a:pt x="113652" y="213381"/>
                  </a:lnTo>
                  <a:lnTo>
                    <a:pt x="168084" y="213381"/>
                  </a:lnTo>
                  <a:lnTo>
                    <a:pt x="168084" y="126602"/>
                  </a:lnTo>
                  <a:close/>
                </a:path>
                <a:path w="210185" h="304800">
                  <a:moveTo>
                    <a:pt x="77768" y="0"/>
                  </a:moveTo>
                  <a:lnTo>
                    <a:pt x="70398" y="926"/>
                  </a:lnTo>
                  <a:lnTo>
                    <a:pt x="46939" y="8340"/>
                  </a:lnTo>
                  <a:lnTo>
                    <a:pt x="43230" y="9572"/>
                  </a:lnTo>
                  <a:lnTo>
                    <a:pt x="41998" y="14512"/>
                  </a:lnTo>
                  <a:lnTo>
                    <a:pt x="44462" y="16989"/>
                  </a:lnTo>
                  <a:lnTo>
                    <a:pt x="118579" y="88947"/>
                  </a:lnTo>
                  <a:lnTo>
                    <a:pt x="2463" y="88947"/>
                  </a:lnTo>
                  <a:lnTo>
                    <a:pt x="0" y="91423"/>
                  </a:lnTo>
                  <a:lnTo>
                    <a:pt x="0" y="116125"/>
                  </a:lnTo>
                  <a:lnTo>
                    <a:pt x="7416" y="126602"/>
                  </a:lnTo>
                  <a:lnTo>
                    <a:pt x="207505" y="126602"/>
                  </a:lnTo>
                  <a:lnTo>
                    <a:pt x="209969" y="124126"/>
                  </a:lnTo>
                  <a:lnTo>
                    <a:pt x="209994" y="95119"/>
                  </a:lnTo>
                  <a:lnTo>
                    <a:pt x="202577" y="87715"/>
                  </a:lnTo>
                  <a:lnTo>
                    <a:pt x="164299" y="87715"/>
                  </a:lnTo>
                  <a:lnTo>
                    <a:pt x="96354" y="8340"/>
                  </a:lnTo>
                  <a:lnTo>
                    <a:pt x="91088" y="3706"/>
                  </a:lnTo>
                  <a:lnTo>
                    <a:pt x="84777" y="926"/>
                  </a:lnTo>
                  <a:lnTo>
                    <a:pt x="77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0" y="3517899"/>
              <a:ext cx="635000" cy="1864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0300" y="3403600"/>
              <a:ext cx="622300" cy="368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98600" y="3403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482600" y="0"/>
                  </a:moveTo>
                  <a:lnTo>
                    <a:pt x="50800" y="0"/>
                  </a:lnTo>
                  <a:lnTo>
                    <a:pt x="31027" y="3992"/>
                  </a:lnTo>
                  <a:lnTo>
                    <a:pt x="14879" y="14879"/>
                  </a:lnTo>
                  <a:lnTo>
                    <a:pt x="3992" y="31027"/>
                  </a:lnTo>
                  <a:lnTo>
                    <a:pt x="0" y="50800"/>
                  </a:lnTo>
                  <a:lnTo>
                    <a:pt x="0" y="330200"/>
                  </a:lnTo>
                  <a:lnTo>
                    <a:pt x="3992" y="349972"/>
                  </a:lnTo>
                  <a:lnTo>
                    <a:pt x="14879" y="366120"/>
                  </a:lnTo>
                  <a:lnTo>
                    <a:pt x="31027" y="377007"/>
                  </a:lnTo>
                  <a:lnTo>
                    <a:pt x="50800" y="381000"/>
                  </a:lnTo>
                  <a:lnTo>
                    <a:pt x="482600" y="381000"/>
                  </a:lnTo>
                  <a:lnTo>
                    <a:pt x="502372" y="377007"/>
                  </a:lnTo>
                  <a:lnTo>
                    <a:pt x="518520" y="366120"/>
                  </a:lnTo>
                  <a:lnTo>
                    <a:pt x="529407" y="349972"/>
                  </a:lnTo>
                  <a:lnTo>
                    <a:pt x="533400" y="330200"/>
                  </a:lnTo>
                  <a:lnTo>
                    <a:pt x="533400" y="50800"/>
                  </a:lnTo>
                  <a:lnTo>
                    <a:pt x="529407" y="31027"/>
                  </a:lnTo>
                  <a:lnTo>
                    <a:pt x="518520" y="14879"/>
                  </a:lnTo>
                  <a:lnTo>
                    <a:pt x="502372" y="3992"/>
                  </a:lnTo>
                  <a:lnTo>
                    <a:pt x="482600" y="0"/>
                  </a:lnTo>
                  <a:close/>
                </a:path>
              </a:pathLst>
            </a:custGeom>
            <a:solidFill>
              <a:srgbClr val="3F50B5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9400" y="3467100"/>
              <a:ext cx="419100" cy="254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79787" y="2768600"/>
              <a:ext cx="330835" cy="177800"/>
            </a:xfrm>
            <a:custGeom>
              <a:avLst/>
              <a:gdLst/>
              <a:ahLst/>
              <a:cxnLst/>
              <a:rect l="l" t="t" r="r" b="b"/>
              <a:pathLst>
                <a:path w="330835" h="177800">
                  <a:moveTo>
                    <a:pt x="69176" y="136"/>
                  </a:moveTo>
                  <a:lnTo>
                    <a:pt x="3454" y="136"/>
                  </a:lnTo>
                  <a:lnTo>
                    <a:pt x="596" y="2420"/>
                  </a:lnTo>
                  <a:lnTo>
                    <a:pt x="12" y="171221"/>
                  </a:lnTo>
                  <a:lnTo>
                    <a:pt x="0" y="175324"/>
                  </a:lnTo>
                  <a:lnTo>
                    <a:pt x="2501" y="177376"/>
                  </a:lnTo>
                  <a:lnTo>
                    <a:pt x="35445" y="177376"/>
                  </a:lnTo>
                  <a:lnTo>
                    <a:pt x="38112" y="175666"/>
                  </a:lnTo>
                  <a:lnTo>
                    <a:pt x="38112" y="123215"/>
                  </a:lnTo>
                  <a:lnTo>
                    <a:pt x="65112" y="123215"/>
                  </a:lnTo>
                  <a:lnTo>
                    <a:pt x="99720" y="95150"/>
                  </a:lnTo>
                  <a:lnTo>
                    <a:pt x="101498" y="85125"/>
                  </a:lnTo>
                  <a:lnTo>
                    <a:pt x="101498" y="82061"/>
                  </a:lnTo>
                  <a:lnTo>
                    <a:pt x="38112" y="82061"/>
                  </a:lnTo>
                  <a:lnTo>
                    <a:pt x="38112" y="41030"/>
                  </a:lnTo>
                  <a:lnTo>
                    <a:pt x="102874" y="41030"/>
                  </a:lnTo>
                  <a:lnTo>
                    <a:pt x="102895" y="40456"/>
                  </a:lnTo>
                  <a:lnTo>
                    <a:pt x="99764" y="22876"/>
                  </a:lnTo>
                  <a:lnTo>
                    <a:pt x="92708" y="10854"/>
                  </a:lnTo>
                  <a:lnTo>
                    <a:pt x="82316" y="3553"/>
                  </a:lnTo>
                  <a:lnTo>
                    <a:pt x="69176" y="136"/>
                  </a:lnTo>
                  <a:close/>
                </a:path>
                <a:path w="330835" h="177800">
                  <a:moveTo>
                    <a:pt x="102874" y="41030"/>
                  </a:moveTo>
                  <a:lnTo>
                    <a:pt x="60388" y="41030"/>
                  </a:lnTo>
                  <a:lnTo>
                    <a:pt x="63449" y="44313"/>
                  </a:lnTo>
                  <a:lnTo>
                    <a:pt x="63449" y="78765"/>
                  </a:lnTo>
                  <a:lnTo>
                    <a:pt x="60388" y="82061"/>
                  </a:lnTo>
                  <a:lnTo>
                    <a:pt x="101498" y="82061"/>
                  </a:lnTo>
                  <a:lnTo>
                    <a:pt x="101528" y="78765"/>
                  </a:lnTo>
                  <a:lnTo>
                    <a:pt x="102757" y="44313"/>
                  </a:lnTo>
                  <a:lnTo>
                    <a:pt x="102874" y="41030"/>
                  </a:lnTo>
                  <a:close/>
                </a:path>
                <a:path w="330835" h="177800">
                  <a:moveTo>
                    <a:pt x="177025" y="0"/>
                  </a:moveTo>
                  <a:lnTo>
                    <a:pt x="130251" y="0"/>
                  </a:lnTo>
                  <a:lnTo>
                    <a:pt x="127419" y="1094"/>
                  </a:lnTo>
                  <a:lnTo>
                    <a:pt x="127419" y="34903"/>
                  </a:lnTo>
                  <a:lnTo>
                    <a:pt x="127774" y="38924"/>
                  </a:lnTo>
                  <a:lnTo>
                    <a:pt x="130352" y="41030"/>
                  </a:lnTo>
                  <a:lnTo>
                    <a:pt x="177825" y="41030"/>
                  </a:lnTo>
                  <a:lnTo>
                    <a:pt x="177037" y="54324"/>
                  </a:lnTo>
                  <a:lnTo>
                    <a:pt x="170281" y="54707"/>
                  </a:lnTo>
                  <a:lnTo>
                    <a:pt x="150380" y="54707"/>
                  </a:lnTo>
                  <a:lnTo>
                    <a:pt x="135427" y="58382"/>
                  </a:lnTo>
                  <a:lnTo>
                    <a:pt x="124064" y="68082"/>
                  </a:lnTo>
                  <a:lnTo>
                    <a:pt x="116842" y="81820"/>
                  </a:lnTo>
                  <a:lnTo>
                    <a:pt x="114312" y="97612"/>
                  </a:lnTo>
                  <a:lnTo>
                    <a:pt x="114410" y="136769"/>
                  </a:lnTo>
                  <a:lnTo>
                    <a:pt x="135466" y="175310"/>
                  </a:lnTo>
                  <a:lnTo>
                    <a:pt x="147294" y="177800"/>
                  </a:lnTo>
                  <a:lnTo>
                    <a:pt x="207860" y="177800"/>
                  </a:lnTo>
                  <a:lnTo>
                    <a:pt x="215887" y="171317"/>
                  </a:lnTo>
                  <a:lnTo>
                    <a:pt x="215887" y="136769"/>
                  </a:lnTo>
                  <a:lnTo>
                    <a:pt x="154965" y="136769"/>
                  </a:lnTo>
                  <a:lnTo>
                    <a:pt x="152412" y="134006"/>
                  </a:lnTo>
                  <a:lnTo>
                    <a:pt x="152412" y="98501"/>
                  </a:lnTo>
                  <a:lnTo>
                    <a:pt x="154965" y="95738"/>
                  </a:lnTo>
                  <a:lnTo>
                    <a:pt x="215887" y="95738"/>
                  </a:lnTo>
                  <a:lnTo>
                    <a:pt x="215887" y="49578"/>
                  </a:lnTo>
                  <a:lnTo>
                    <a:pt x="213544" y="29467"/>
                  </a:lnTo>
                  <a:lnTo>
                    <a:pt x="206133" y="14198"/>
                  </a:lnTo>
                  <a:lnTo>
                    <a:pt x="193884" y="4225"/>
                  </a:lnTo>
                  <a:lnTo>
                    <a:pt x="177025" y="0"/>
                  </a:lnTo>
                  <a:close/>
                </a:path>
                <a:path w="330835" h="177800">
                  <a:moveTo>
                    <a:pt x="215887" y="95738"/>
                  </a:moveTo>
                  <a:lnTo>
                    <a:pt x="175247" y="95738"/>
                  </a:lnTo>
                  <a:lnTo>
                    <a:pt x="177812" y="98501"/>
                  </a:lnTo>
                  <a:lnTo>
                    <a:pt x="177812" y="134006"/>
                  </a:lnTo>
                  <a:lnTo>
                    <a:pt x="175247" y="136769"/>
                  </a:lnTo>
                  <a:lnTo>
                    <a:pt x="215887" y="136769"/>
                  </a:lnTo>
                  <a:lnTo>
                    <a:pt x="215887" y="95738"/>
                  </a:lnTo>
                  <a:close/>
                </a:path>
                <a:path w="330835" h="177800">
                  <a:moveTo>
                    <a:pt x="265188" y="0"/>
                  </a:moveTo>
                  <a:lnTo>
                    <a:pt x="229463" y="0"/>
                  </a:lnTo>
                  <a:lnTo>
                    <a:pt x="228612" y="3597"/>
                  </a:lnTo>
                  <a:lnTo>
                    <a:pt x="228612" y="84824"/>
                  </a:lnTo>
                  <a:lnTo>
                    <a:pt x="232778" y="100035"/>
                  </a:lnTo>
                  <a:lnTo>
                    <a:pt x="241895" y="112164"/>
                  </a:lnTo>
                  <a:lnTo>
                    <a:pt x="254439" y="120190"/>
                  </a:lnTo>
                  <a:lnTo>
                    <a:pt x="268884" y="123092"/>
                  </a:lnTo>
                  <a:lnTo>
                    <a:pt x="294424" y="123092"/>
                  </a:lnTo>
                  <a:lnTo>
                    <a:pt x="293966" y="136345"/>
                  </a:lnTo>
                  <a:lnTo>
                    <a:pt x="243230" y="136345"/>
                  </a:lnTo>
                  <a:lnTo>
                    <a:pt x="241668" y="138766"/>
                  </a:lnTo>
                  <a:lnTo>
                    <a:pt x="241668" y="175379"/>
                  </a:lnTo>
                  <a:lnTo>
                    <a:pt x="243992" y="177704"/>
                  </a:lnTo>
                  <a:lnTo>
                    <a:pt x="284606" y="177704"/>
                  </a:lnTo>
                  <a:lnTo>
                    <a:pt x="304679" y="174672"/>
                  </a:lnTo>
                  <a:lnTo>
                    <a:pt x="318920" y="165336"/>
                  </a:lnTo>
                  <a:lnTo>
                    <a:pt x="327406" y="149339"/>
                  </a:lnTo>
                  <a:lnTo>
                    <a:pt x="330212" y="126320"/>
                  </a:lnTo>
                  <a:lnTo>
                    <a:pt x="330212" y="81637"/>
                  </a:lnTo>
                  <a:lnTo>
                    <a:pt x="268566" y="81637"/>
                  </a:lnTo>
                  <a:lnTo>
                    <a:pt x="266725" y="79681"/>
                  </a:lnTo>
                  <a:lnTo>
                    <a:pt x="266712" y="2981"/>
                  </a:lnTo>
                  <a:lnTo>
                    <a:pt x="265279" y="177"/>
                  </a:lnTo>
                  <a:lnTo>
                    <a:pt x="265188" y="0"/>
                  </a:lnTo>
                  <a:close/>
                </a:path>
                <a:path w="330835" h="177800">
                  <a:moveTo>
                    <a:pt x="327990" y="177"/>
                  </a:moveTo>
                  <a:lnTo>
                    <a:pt x="293789" y="177"/>
                  </a:lnTo>
                  <a:lnTo>
                    <a:pt x="292385" y="2981"/>
                  </a:lnTo>
                  <a:lnTo>
                    <a:pt x="292125" y="3597"/>
                  </a:lnTo>
                  <a:lnTo>
                    <a:pt x="292125" y="80037"/>
                  </a:lnTo>
                  <a:lnTo>
                    <a:pt x="290715" y="81637"/>
                  </a:lnTo>
                  <a:lnTo>
                    <a:pt x="330212" y="81637"/>
                  </a:lnTo>
                  <a:lnTo>
                    <a:pt x="330212" y="1641"/>
                  </a:lnTo>
                  <a:lnTo>
                    <a:pt x="327990" y="177"/>
                  </a:lnTo>
                  <a:close/>
                </a:path>
              </a:pathLst>
            </a:custGeom>
            <a:solidFill>
              <a:srgbClr val="0C46A1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4" name="object 14"/>
            <p:cNvSpPr/>
            <p:nvPr/>
          </p:nvSpPr>
          <p:spPr>
            <a:xfrm>
              <a:off x="3823182" y="2740150"/>
              <a:ext cx="266700" cy="206375"/>
            </a:xfrm>
            <a:custGeom>
              <a:avLst/>
              <a:gdLst/>
              <a:ahLst/>
              <a:cxnLst/>
              <a:rect l="l" t="t" r="r" b="b"/>
              <a:pathLst>
                <a:path w="266700" h="206375">
                  <a:moveTo>
                    <a:pt x="63017" y="70790"/>
                  </a:moveTo>
                  <a:lnTo>
                    <a:pt x="24917" y="70790"/>
                  </a:lnTo>
                  <a:lnTo>
                    <a:pt x="24917" y="203634"/>
                  </a:lnTo>
                  <a:lnTo>
                    <a:pt x="27368" y="206249"/>
                  </a:lnTo>
                  <a:lnTo>
                    <a:pt x="60553" y="206249"/>
                  </a:lnTo>
                  <a:lnTo>
                    <a:pt x="63017" y="203634"/>
                  </a:lnTo>
                  <a:lnTo>
                    <a:pt x="63017" y="70790"/>
                  </a:lnTo>
                  <a:close/>
                </a:path>
                <a:path w="266700" h="206375">
                  <a:moveTo>
                    <a:pt x="85966" y="30153"/>
                  </a:moveTo>
                  <a:lnTo>
                    <a:pt x="2463" y="30153"/>
                  </a:lnTo>
                  <a:lnTo>
                    <a:pt x="0" y="32780"/>
                  </a:lnTo>
                  <a:lnTo>
                    <a:pt x="0" y="68162"/>
                  </a:lnTo>
                  <a:lnTo>
                    <a:pt x="2489" y="70790"/>
                  </a:lnTo>
                  <a:lnTo>
                    <a:pt x="85953" y="70790"/>
                  </a:lnTo>
                  <a:lnTo>
                    <a:pt x="88404" y="68162"/>
                  </a:lnTo>
                  <a:lnTo>
                    <a:pt x="88417" y="32780"/>
                  </a:lnTo>
                  <a:lnTo>
                    <a:pt x="85966" y="30153"/>
                  </a:lnTo>
                  <a:close/>
                </a:path>
                <a:path w="266700" h="206375">
                  <a:moveTo>
                    <a:pt x="58623" y="0"/>
                  </a:moveTo>
                  <a:lnTo>
                    <a:pt x="52882" y="1991"/>
                  </a:lnTo>
                  <a:lnTo>
                    <a:pt x="46355" y="9536"/>
                  </a:lnTo>
                  <a:lnTo>
                    <a:pt x="38979" y="17369"/>
                  </a:lnTo>
                  <a:lnTo>
                    <a:pt x="31815" y="22978"/>
                  </a:lnTo>
                  <a:lnTo>
                    <a:pt x="23386" y="27021"/>
                  </a:lnTo>
                  <a:lnTo>
                    <a:pt x="12217" y="30153"/>
                  </a:lnTo>
                  <a:lnTo>
                    <a:pt x="63017" y="30153"/>
                  </a:lnTo>
                  <a:lnTo>
                    <a:pt x="62914" y="17369"/>
                  </a:lnTo>
                  <a:lnTo>
                    <a:pt x="62839" y="8005"/>
                  </a:lnTo>
                  <a:lnTo>
                    <a:pt x="58623" y="0"/>
                  </a:lnTo>
                  <a:close/>
                </a:path>
                <a:path w="266700" h="206375">
                  <a:moveTo>
                    <a:pt x="136842" y="30153"/>
                  </a:moveTo>
                  <a:lnTo>
                    <a:pt x="104203" y="30153"/>
                  </a:lnTo>
                  <a:lnTo>
                    <a:pt x="101117" y="33417"/>
                  </a:lnTo>
                  <a:lnTo>
                    <a:pt x="101117" y="202984"/>
                  </a:lnTo>
                  <a:lnTo>
                    <a:pt x="104203" y="206249"/>
                  </a:lnTo>
                  <a:lnTo>
                    <a:pt x="136143" y="206249"/>
                  </a:lnTo>
                  <a:lnTo>
                    <a:pt x="139217" y="202984"/>
                  </a:lnTo>
                  <a:lnTo>
                    <a:pt x="139217" y="83943"/>
                  </a:lnTo>
                  <a:lnTo>
                    <a:pt x="143012" y="74596"/>
                  </a:lnTo>
                  <a:lnTo>
                    <a:pt x="143110" y="74356"/>
                  </a:lnTo>
                  <a:lnTo>
                    <a:pt x="143190" y="74160"/>
                  </a:lnTo>
                  <a:lnTo>
                    <a:pt x="151930" y="70899"/>
                  </a:lnTo>
                  <a:lnTo>
                    <a:pt x="264670" y="70899"/>
                  </a:lnTo>
                  <a:lnTo>
                    <a:pt x="259821" y="51964"/>
                  </a:lnTo>
                  <a:lnTo>
                    <a:pt x="251909" y="44471"/>
                  </a:lnTo>
                  <a:lnTo>
                    <a:pt x="195999" y="44471"/>
                  </a:lnTo>
                  <a:lnTo>
                    <a:pt x="192082" y="41382"/>
                  </a:lnTo>
                  <a:lnTo>
                    <a:pt x="139915" y="41382"/>
                  </a:lnTo>
                  <a:lnTo>
                    <a:pt x="139915" y="33417"/>
                  </a:lnTo>
                  <a:lnTo>
                    <a:pt x="136842" y="30153"/>
                  </a:lnTo>
                  <a:close/>
                </a:path>
                <a:path w="266700" h="206375">
                  <a:moveTo>
                    <a:pt x="264670" y="70899"/>
                  </a:moveTo>
                  <a:lnTo>
                    <a:pt x="151930" y="70899"/>
                  </a:lnTo>
                  <a:lnTo>
                    <a:pt x="160670" y="74160"/>
                  </a:lnTo>
                  <a:lnTo>
                    <a:pt x="164642" y="83943"/>
                  </a:lnTo>
                  <a:lnTo>
                    <a:pt x="164642" y="202984"/>
                  </a:lnTo>
                  <a:lnTo>
                    <a:pt x="167728" y="206249"/>
                  </a:lnTo>
                  <a:lnTo>
                    <a:pt x="199504" y="206249"/>
                  </a:lnTo>
                  <a:lnTo>
                    <a:pt x="202603" y="202984"/>
                  </a:lnTo>
                  <a:lnTo>
                    <a:pt x="202717" y="84675"/>
                  </a:lnTo>
                  <a:lnTo>
                    <a:pt x="206593" y="74596"/>
                  </a:lnTo>
                  <a:lnTo>
                    <a:pt x="206686" y="74356"/>
                  </a:lnTo>
                  <a:lnTo>
                    <a:pt x="215417" y="71076"/>
                  </a:lnTo>
                  <a:lnTo>
                    <a:pt x="264715" y="71076"/>
                  </a:lnTo>
                  <a:lnTo>
                    <a:pt x="264670" y="70899"/>
                  </a:lnTo>
                  <a:close/>
                </a:path>
                <a:path w="266700" h="206375">
                  <a:moveTo>
                    <a:pt x="264715" y="71076"/>
                  </a:moveTo>
                  <a:lnTo>
                    <a:pt x="215417" y="71076"/>
                  </a:lnTo>
                  <a:lnTo>
                    <a:pt x="224148" y="74596"/>
                  </a:lnTo>
                  <a:lnTo>
                    <a:pt x="228117" y="84675"/>
                  </a:lnTo>
                  <a:lnTo>
                    <a:pt x="228117" y="202984"/>
                  </a:lnTo>
                  <a:lnTo>
                    <a:pt x="231190" y="206249"/>
                  </a:lnTo>
                  <a:lnTo>
                    <a:pt x="262712" y="206249"/>
                  </a:lnTo>
                  <a:lnTo>
                    <a:pt x="265810" y="202984"/>
                  </a:lnTo>
                  <a:lnTo>
                    <a:pt x="265862" y="168636"/>
                  </a:lnTo>
                  <a:lnTo>
                    <a:pt x="265976" y="137700"/>
                  </a:lnTo>
                  <a:lnTo>
                    <a:pt x="266089" y="106824"/>
                  </a:lnTo>
                  <a:lnTo>
                    <a:pt x="266141" y="76642"/>
                  </a:lnTo>
                  <a:lnTo>
                    <a:pt x="264715" y="71076"/>
                  </a:lnTo>
                  <a:close/>
                </a:path>
                <a:path w="266700" h="206375">
                  <a:moveTo>
                    <a:pt x="218492" y="30730"/>
                  </a:moveTo>
                  <a:lnTo>
                    <a:pt x="195999" y="44471"/>
                  </a:lnTo>
                  <a:lnTo>
                    <a:pt x="251909" y="44471"/>
                  </a:lnTo>
                  <a:lnTo>
                    <a:pt x="241852" y="34944"/>
                  </a:lnTo>
                  <a:lnTo>
                    <a:pt x="218492" y="30730"/>
                  </a:lnTo>
                  <a:close/>
                </a:path>
                <a:path w="266700" h="206375">
                  <a:moveTo>
                    <a:pt x="168938" y="30395"/>
                  </a:moveTo>
                  <a:lnTo>
                    <a:pt x="153761" y="32342"/>
                  </a:lnTo>
                  <a:lnTo>
                    <a:pt x="139915" y="41382"/>
                  </a:lnTo>
                  <a:lnTo>
                    <a:pt x="192082" y="41382"/>
                  </a:lnTo>
                  <a:lnTo>
                    <a:pt x="183624" y="34713"/>
                  </a:lnTo>
                  <a:lnTo>
                    <a:pt x="168938" y="30395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5" name="object 15"/>
            <p:cNvSpPr/>
            <p:nvPr/>
          </p:nvSpPr>
          <p:spPr>
            <a:xfrm>
              <a:off x="2712348" y="2714762"/>
              <a:ext cx="259079" cy="281940"/>
            </a:xfrm>
            <a:custGeom>
              <a:avLst/>
              <a:gdLst/>
              <a:ahLst/>
              <a:cxnLst/>
              <a:rect l="l" t="t" r="r" b="b"/>
              <a:pathLst>
                <a:path w="259080" h="281939">
                  <a:moveTo>
                    <a:pt x="177466" y="0"/>
                  </a:moveTo>
                  <a:lnTo>
                    <a:pt x="138860" y="2698"/>
                  </a:lnTo>
                  <a:lnTo>
                    <a:pt x="104077" y="19675"/>
                  </a:lnTo>
                  <a:lnTo>
                    <a:pt x="77553" y="49739"/>
                  </a:lnTo>
                  <a:lnTo>
                    <a:pt x="7213" y="171567"/>
                  </a:lnTo>
                  <a:lnTo>
                    <a:pt x="0" y="194098"/>
                  </a:lnTo>
                  <a:lnTo>
                    <a:pt x="6159" y="210684"/>
                  </a:lnTo>
                  <a:lnTo>
                    <a:pt x="21611" y="223958"/>
                  </a:lnTo>
                  <a:lnTo>
                    <a:pt x="42272" y="236554"/>
                  </a:lnTo>
                  <a:lnTo>
                    <a:pt x="109946" y="275616"/>
                  </a:lnTo>
                  <a:lnTo>
                    <a:pt x="127976" y="281677"/>
                  </a:lnTo>
                  <a:lnTo>
                    <a:pt x="146286" y="280401"/>
                  </a:lnTo>
                  <a:lnTo>
                    <a:pt x="162777" y="272354"/>
                  </a:lnTo>
                  <a:lnTo>
                    <a:pt x="175347" y="258103"/>
                  </a:lnTo>
                  <a:lnTo>
                    <a:pt x="247641" y="132898"/>
                  </a:lnTo>
                  <a:lnTo>
                    <a:pt x="258780" y="99796"/>
                  </a:lnTo>
                  <a:lnTo>
                    <a:pt x="256438" y="66167"/>
                  </a:lnTo>
                  <a:lnTo>
                    <a:pt x="241653" y="35871"/>
                  </a:lnTo>
                  <a:lnTo>
                    <a:pt x="215460" y="12769"/>
                  </a:lnTo>
                  <a:lnTo>
                    <a:pt x="177466" y="0"/>
                  </a:lnTo>
                  <a:close/>
                </a:path>
              </a:pathLst>
            </a:custGeom>
            <a:solidFill>
              <a:srgbClr val="E6491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70837" y="2724893"/>
              <a:ext cx="281940" cy="344805"/>
            </a:xfrm>
            <a:custGeom>
              <a:avLst/>
              <a:gdLst/>
              <a:ahLst/>
              <a:cxnLst/>
              <a:rect l="l" t="t" r="r" b="b"/>
              <a:pathLst>
                <a:path w="281939" h="344805">
                  <a:moveTo>
                    <a:pt x="143172" y="0"/>
                  </a:moveTo>
                  <a:lnTo>
                    <a:pt x="127042" y="4560"/>
                  </a:lnTo>
                  <a:lnTo>
                    <a:pt x="114107" y="18304"/>
                  </a:lnTo>
                  <a:lnTo>
                    <a:pt x="12938" y="193503"/>
                  </a:lnTo>
                  <a:lnTo>
                    <a:pt x="0" y="231989"/>
                  </a:lnTo>
                  <a:lnTo>
                    <a:pt x="2743" y="271089"/>
                  </a:lnTo>
                  <a:lnTo>
                    <a:pt x="19952" y="306305"/>
                  </a:lnTo>
                  <a:lnTo>
                    <a:pt x="50411" y="333134"/>
                  </a:lnTo>
                  <a:lnTo>
                    <a:pt x="83963" y="344419"/>
                  </a:lnTo>
                  <a:lnTo>
                    <a:pt x="118050" y="342042"/>
                  </a:lnTo>
                  <a:lnTo>
                    <a:pt x="148758" y="327055"/>
                  </a:lnTo>
                  <a:lnTo>
                    <a:pt x="172173" y="300506"/>
                  </a:lnTo>
                  <a:lnTo>
                    <a:pt x="275279" y="121916"/>
                  </a:lnTo>
                  <a:lnTo>
                    <a:pt x="281454" y="103642"/>
                  </a:lnTo>
                  <a:lnTo>
                    <a:pt x="280177" y="85073"/>
                  </a:lnTo>
                  <a:lnTo>
                    <a:pt x="188966" y="16000"/>
                  </a:lnTo>
                  <a:lnTo>
                    <a:pt x="143172" y="0"/>
                  </a:lnTo>
                  <a:close/>
                </a:path>
              </a:pathLst>
            </a:custGeom>
            <a:solidFill>
              <a:srgbClr val="FBBF2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38425" y="2634641"/>
              <a:ext cx="381635" cy="332105"/>
            </a:xfrm>
            <a:custGeom>
              <a:avLst/>
              <a:gdLst/>
              <a:ahLst/>
              <a:cxnLst/>
              <a:rect l="l" t="t" r="r" b="b"/>
              <a:pathLst>
                <a:path w="381635" h="332105">
                  <a:moveTo>
                    <a:pt x="216773" y="0"/>
                  </a:moveTo>
                  <a:lnTo>
                    <a:pt x="172409" y="3088"/>
                  </a:lnTo>
                  <a:lnTo>
                    <a:pt x="132444" y="22584"/>
                  </a:lnTo>
                  <a:lnTo>
                    <a:pt x="101977" y="57127"/>
                  </a:lnTo>
                  <a:lnTo>
                    <a:pt x="6467" y="222559"/>
                  </a:lnTo>
                  <a:lnTo>
                    <a:pt x="0" y="241767"/>
                  </a:lnTo>
                  <a:lnTo>
                    <a:pt x="1361" y="261289"/>
                  </a:lnTo>
                  <a:lnTo>
                    <a:pt x="9944" y="278876"/>
                  </a:lnTo>
                  <a:lnTo>
                    <a:pt x="25141" y="292278"/>
                  </a:lnTo>
                  <a:lnTo>
                    <a:pt x="81319" y="324716"/>
                  </a:lnTo>
                  <a:lnTo>
                    <a:pt x="103149" y="332064"/>
                  </a:lnTo>
                  <a:lnTo>
                    <a:pt x="125329" y="330519"/>
                  </a:lnTo>
                  <a:lnTo>
                    <a:pt x="145313" y="320766"/>
                  </a:lnTo>
                  <a:lnTo>
                    <a:pt x="160555" y="303486"/>
                  </a:lnTo>
                  <a:lnTo>
                    <a:pt x="269673" y="114505"/>
                  </a:lnTo>
                  <a:lnTo>
                    <a:pt x="291173" y="90134"/>
                  </a:lnTo>
                  <a:lnTo>
                    <a:pt x="319367" y="76374"/>
                  </a:lnTo>
                  <a:lnTo>
                    <a:pt x="350663" y="74193"/>
                  </a:lnTo>
                  <a:lnTo>
                    <a:pt x="381470" y="84555"/>
                  </a:lnTo>
                  <a:lnTo>
                    <a:pt x="310607" y="43654"/>
                  </a:lnTo>
                  <a:lnTo>
                    <a:pt x="260437" y="14679"/>
                  </a:lnTo>
                  <a:lnTo>
                    <a:pt x="216773" y="0"/>
                  </a:lnTo>
                  <a:close/>
                </a:path>
              </a:pathLst>
            </a:custGeom>
            <a:solidFill>
              <a:srgbClr val="42A046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39212" y="2710407"/>
              <a:ext cx="208279" cy="328930"/>
            </a:xfrm>
            <a:custGeom>
              <a:avLst/>
              <a:gdLst/>
              <a:ahLst/>
              <a:cxnLst/>
              <a:rect l="l" t="t" r="r" b="b"/>
              <a:pathLst>
                <a:path w="208280" h="328930">
                  <a:moveTo>
                    <a:pt x="118229" y="0"/>
                  </a:moveTo>
                  <a:lnTo>
                    <a:pt x="72666" y="22630"/>
                  </a:lnTo>
                  <a:lnTo>
                    <a:pt x="13378" y="125087"/>
                  </a:lnTo>
                  <a:lnTo>
                    <a:pt x="0" y="164773"/>
                  </a:lnTo>
                  <a:lnTo>
                    <a:pt x="2814" y="205103"/>
                  </a:lnTo>
                  <a:lnTo>
                    <a:pt x="20582" y="241436"/>
                  </a:lnTo>
                  <a:lnTo>
                    <a:pt x="52062" y="269130"/>
                  </a:lnTo>
                  <a:lnTo>
                    <a:pt x="155122" y="328469"/>
                  </a:lnTo>
                  <a:lnTo>
                    <a:pt x="133386" y="306915"/>
                  </a:lnTo>
                  <a:lnTo>
                    <a:pt x="121462" y="279658"/>
                  </a:lnTo>
                  <a:lnTo>
                    <a:pt x="120162" y="249851"/>
                  </a:lnTo>
                  <a:lnTo>
                    <a:pt x="130299" y="220649"/>
                  </a:lnTo>
                  <a:lnTo>
                    <a:pt x="201876" y="96985"/>
                  </a:lnTo>
                  <a:lnTo>
                    <a:pt x="207682" y="79729"/>
                  </a:lnTo>
                  <a:lnTo>
                    <a:pt x="206443" y="62176"/>
                  </a:lnTo>
                  <a:lnTo>
                    <a:pt x="198699" y="46353"/>
                  </a:lnTo>
                  <a:lnTo>
                    <a:pt x="184991" y="34285"/>
                  </a:lnTo>
                  <a:lnTo>
                    <a:pt x="135570" y="5816"/>
                  </a:lnTo>
                  <a:lnTo>
                    <a:pt x="118229" y="0"/>
                  </a:lnTo>
                  <a:close/>
                </a:path>
              </a:pathLst>
            </a:custGeom>
            <a:solidFill>
              <a:srgbClr val="1D87E4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1816099"/>
              <a:ext cx="4711700" cy="1282700"/>
            </a:xfrm>
            <a:custGeom>
              <a:avLst/>
              <a:gdLst/>
              <a:ahLst/>
              <a:cxnLst/>
              <a:rect l="l" t="t" r="r" b="b"/>
              <a:pathLst>
                <a:path w="4711700" h="1282700">
                  <a:moveTo>
                    <a:pt x="977900" y="825500"/>
                  </a:moveTo>
                  <a:lnTo>
                    <a:pt x="972908" y="800785"/>
                  </a:lnTo>
                  <a:lnTo>
                    <a:pt x="959294" y="780605"/>
                  </a:lnTo>
                  <a:lnTo>
                    <a:pt x="939114" y="766991"/>
                  </a:lnTo>
                  <a:lnTo>
                    <a:pt x="914400" y="762000"/>
                  </a:lnTo>
                  <a:lnTo>
                    <a:pt x="0" y="762000"/>
                  </a:lnTo>
                  <a:lnTo>
                    <a:pt x="0" y="1282700"/>
                  </a:lnTo>
                  <a:lnTo>
                    <a:pt x="914400" y="1282700"/>
                  </a:lnTo>
                  <a:lnTo>
                    <a:pt x="939114" y="1277721"/>
                  </a:lnTo>
                  <a:lnTo>
                    <a:pt x="959294" y="1264107"/>
                  </a:lnTo>
                  <a:lnTo>
                    <a:pt x="972908" y="1243926"/>
                  </a:lnTo>
                  <a:lnTo>
                    <a:pt x="977900" y="1219200"/>
                  </a:lnTo>
                  <a:lnTo>
                    <a:pt x="977900" y="825500"/>
                  </a:lnTo>
                  <a:close/>
                </a:path>
                <a:path w="4711700" h="1282700">
                  <a:moveTo>
                    <a:pt x="4711700" y="63500"/>
                  </a:moveTo>
                  <a:lnTo>
                    <a:pt x="4706709" y="38785"/>
                  </a:lnTo>
                  <a:lnTo>
                    <a:pt x="4693094" y="18605"/>
                  </a:lnTo>
                  <a:lnTo>
                    <a:pt x="4672914" y="4991"/>
                  </a:lnTo>
                  <a:lnTo>
                    <a:pt x="4648200" y="0"/>
                  </a:lnTo>
                  <a:lnTo>
                    <a:pt x="330200" y="0"/>
                  </a:lnTo>
                  <a:lnTo>
                    <a:pt x="305473" y="4991"/>
                  </a:lnTo>
                  <a:lnTo>
                    <a:pt x="285292" y="18605"/>
                  </a:lnTo>
                  <a:lnTo>
                    <a:pt x="271678" y="38785"/>
                  </a:lnTo>
                  <a:lnTo>
                    <a:pt x="266700" y="63500"/>
                  </a:lnTo>
                  <a:lnTo>
                    <a:pt x="266700" y="457200"/>
                  </a:lnTo>
                  <a:lnTo>
                    <a:pt x="271678" y="481926"/>
                  </a:lnTo>
                  <a:lnTo>
                    <a:pt x="285292" y="502107"/>
                  </a:lnTo>
                  <a:lnTo>
                    <a:pt x="305473" y="515721"/>
                  </a:lnTo>
                  <a:lnTo>
                    <a:pt x="330187" y="520700"/>
                  </a:lnTo>
                  <a:lnTo>
                    <a:pt x="4648200" y="520700"/>
                  </a:lnTo>
                  <a:lnTo>
                    <a:pt x="4672914" y="515721"/>
                  </a:lnTo>
                  <a:lnTo>
                    <a:pt x="4693094" y="502107"/>
                  </a:lnTo>
                  <a:lnTo>
                    <a:pt x="4706709" y="481926"/>
                  </a:lnTo>
                  <a:lnTo>
                    <a:pt x="4711700" y="457200"/>
                  </a:lnTo>
                  <a:lnTo>
                    <a:pt x="4711700" y="6350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950" y="2796308"/>
              <a:ext cx="353695" cy="179070"/>
            </a:xfrm>
            <a:custGeom>
              <a:avLst/>
              <a:gdLst/>
              <a:ahLst/>
              <a:cxnLst/>
              <a:rect l="l" t="t" r="r" b="b"/>
              <a:pathLst>
                <a:path w="353695" h="179069">
                  <a:moveTo>
                    <a:pt x="21250" y="0"/>
                  </a:moveTo>
                  <a:lnTo>
                    <a:pt x="0" y="0"/>
                  </a:lnTo>
                  <a:lnTo>
                    <a:pt x="0" y="116194"/>
                  </a:lnTo>
                  <a:lnTo>
                    <a:pt x="13067" y="154984"/>
                  </a:lnTo>
                  <a:lnTo>
                    <a:pt x="48885" y="176562"/>
                  </a:lnTo>
                  <a:lnTo>
                    <a:pt x="68208" y="178575"/>
                  </a:lnTo>
                  <a:lnTo>
                    <a:pt x="78201" y="178072"/>
                  </a:lnTo>
                  <a:lnTo>
                    <a:pt x="117800" y="160902"/>
                  </a:lnTo>
                  <a:lnTo>
                    <a:pt x="119851" y="158695"/>
                  </a:lnTo>
                  <a:lnTo>
                    <a:pt x="68208" y="158695"/>
                  </a:lnTo>
                  <a:lnTo>
                    <a:pt x="61139" y="158342"/>
                  </a:lnTo>
                  <a:lnTo>
                    <a:pt x="26906" y="137359"/>
                  </a:lnTo>
                  <a:lnTo>
                    <a:pt x="21250" y="123049"/>
                  </a:lnTo>
                  <a:lnTo>
                    <a:pt x="21250" y="0"/>
                  </a:lnTo>
                  <a:close/>
                </a:path>
                <a:path w="353695" h="179069">
                  <a:moveTo>
                    <a:pt x="136416" y="0"/>
                  </a:moveTo>
                  <a:lnTo>
                    <a:pt x="115165" y="0"/>
                  </a:lnTo>
                  <a:lnTo>
                    <a:pt x="115165" y="123049"/>
                  </a:lnTo>
                  <a:lnTo>
                    <a:pt x="113280" y="130675"/>
                  </a:lnTo>
                  <a:lnTo>
                    <a:pt x="81832" y="157282"/>
                  </a:lnTo>
                  <a:lnTo>
                    <a:pt x="68208" y="158695"/>
                  </a:lnTo>
                  <a:lnTo>
                    <a:pt x="119851" y="158695"/>
                  </a:lnTo>
                  <a:lnTo>
                    <a:pt x="136416" y="116194"/>
                  </a:lnTo>
                  <a:lnTo>
                    <a:pt x="136416" y="0"/>
                  </a:lnTo>
                  <a:close/>
                </a:path>
                <a:path w="353695" h="179069">
                  <a:moveTo>
                    <a:pt x="238150" y="0"/>
                  </a:moveTo>
                  <a:lnTo>
                    <a:pt x="178854" y="0"/>
                  </a:lnTo>
                  <a:lnTo>
                    <a:pt x="178854" y="175490"/>
                  </a:lnTo>
                  <a:lnTo>
                    <a:pt x="200105" y="175490"/>
                  </a:lnTo>
                  <a:lnTo>
                    <a:pt x="200105" y="111395"/>
                  </a:lnTo>
                  <a:lnTo>
                    <a:pt x="195992" y="111395"/>
                  </a:lnTo>
                  <a:lnTo>
                    <a:pt x="195992" y="92544"/>
                  </a:lnTo>
                  <a:lnTo>
                    <a:pt x="200105" y="92544"/>
                  </a:lnTo>
                  <a:lnTo>
                    <a:pt x="200105" y="18851"/>
                  </a:lnTo>
                  <a:lnTo>
                    <a:pt x="285674" y="18851"/>
                  </a:lnTo>
                  <a:lnTo>
                    <a:pt x="248005" y="465"/>
                  </a:lnTo>
                  <a:lnTo>
                    <a:pt x="238150" y="0"/>
                  </a:lnTo>
                  <a:close/>
                </a:path>
                <a:path w="353695" h="179069">
                  <a:moveTo>
                    <a:pt x="200105" y="92544"/>
                  </a:moveTo>
                  <a:lnTo>
                    <a:pt x="195992" y="92544"/>
                  </a:lnTo>
                  <a:lnTo>
                    <a:pt x="195992" y="111395"/>
                  </a:lnTo>
                  <a:lnTo>
                    <a:pt x="200105" y="111395"/>
                  </a:lnTo>
                  <a:lnTo>
                    <a:pt x="200105" y="92544"/>
                  </a:lnTo>
                  <a:close/>
                </a:path>
                <a:path w="353695" h="179069">
                  <a:moveTo>
                    <a:pt x="285674" y="18851"/>
                  </a:moveTo>
                  <a:lnTo>
                    <a:pt x="247005" y="18851"/>
                  </a:lnTo>
                  <a:lnTo>
                    <a:pt x="254660" y="20451"/>
                  </a:lnTo>
                  <a:lnTo>
                    <a:pt x="266199" y="26792"/>
                  </a:lnTo>
                  <a:lnTo>
                    <a:pt x="270369" y="31133"/>
                  </a:lnTo>
                  <a:lnTo>
                    <a:pt x="272940" y="36674"/>
                  </a:lnTo>
                  <a:lnTo>
                    <a:pt x="275568" y="42216"/>
                  </a:lnTo>
                  <a:lnTo>
                    <a:pt x="276768" y="47953"/>
                  </a:lnTo>
                  <a:lnTo>
                    <a:pt x="276767" y="63104"/>
                  </a:lnTo>
                  <a:lnTo>
                    <a:pt x="275568" y="68865"/>
                  </a:lnTo>
                  <a:lnTo>
                    <a:pt x="272940" y="74463"/>
                  </a:lnTo>
                  <a:lnTo>
                    <a:pt x="270369" y="80004"/>
                  </a:lnTo>
                  <a:lnTo>
                    <a:pt x="266228" y="84403"/>
                  </a:lnTo>
                  <a:lnTo>
                    <a:pt x="254803" y="90915"/>
                  </a:lnTo>
                  <a:lnTo>
                    <a:pt x="247233" y="92544"/>
                  </a:lnTo>
                  <a:lnTo>
                    <a:pt x="200105" y="92544"/>
                  </a:lnTo>
                  <a:lnTo>
                    <a:pt x="200105" y="111395"/>
                  </a:lnTo>
                  <a:lnTo>
                    <a:pt x="238493" y="111395"/>
                  </a:lnTo>
                  <a:lnTo>
                    <a:pt x="248272" y="110929"/>
                  </a:lnTo>
                  <a:lnTo>
                    <a:pt x="283480" y="95114"/>
                  </a:lnTo>
                  <a:lnTo>
                    <a:pt x="297790" y="55526"/>
                  </a:lnTo>
                  <a:lnTo>
                    <a:pt x="297422" y="48499"/>
                  </a:lnTo>
                  <a:lnTo>
                    <a:pt x="297394" y="47953"/>
                  </a:lnTo>
                  <a:lnTo>
                    <a:pt x="296205" y="40745"/>
                  </a:lnTo>
                  <a:lnTo>
                    <a:pt x="294223" y="33900"/>
                  </a:lnTo>
                  <a:lnTo>
                    <a:pt x="291449" y="27420"/>
                  </a:lnTo>
                  <a:lnTo>
                    <a:pt x="287850" y="21449"/>
                  </a:lnTo>
                  <a:lnTo>
                    <a:pt x="285674" y="18851"/>
                  </a:lnTo>
                  <a:close/>
                </a:path>
                <a:path w="353695" h="179069">
                  <a:moveTo>
                    <a:pt x="353274" y="0"/>
                  </a:moveTo>
                  <a:lnTo>
                    <a:pt x="332023" y="0"/>
                  </a:lnTo>
                  <a:lnTo>
                    <a:pt x="332023" y="175490"/>
                  </a:lnTo>
                  <a:lnTo>
                    <a:pt x="353274" y="175490"/>
                  </a:lnTo>
                  <a:lnTo>
                    <a:pt x="3532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3416300"/>
              <a:ext cx="977900" cy="482600"/>
            </a:xfrm>
            <a:custGeom>
              <a:avLst/>
              <a:gdLst/>
              <a:ahLst/>
              <a:cxnLst/>
              <a:rect l="l" t="t" r="r" b="b"/>
              <a:pathLst>
                <a:path w="977900" h="482600">
                  <a:moveTo>
                    <a:pt x="914400" y="0"/>
                  </a:moveTo>
                  <a:lnTo>
                    <a:pt x="25400" y="0"/>
                  </a:lnTo>
                  <a:lnTo>
                    <a:pt x="682" y="4990"/>
                  </a:lnTo>
                  <a:lnTo>
                    <a:pt x="0" y="5450"/>
                  </a:lnTo>
                  <a:lnTo>
                    <a:pt x="0" y="477149"/>
                  </a:lnTo>
                  <a:lnTo>
                    <a:pt x="682" y="477609"/>
                  </a:lnTo>
                  <a:lnTo>
                    <a:pt x="25400" y="482600"/>
                  </a:lnTo>
                  <a:lnTo>
                    <a:pt x="914400" y="482600"/>
                  </a:lnTo>
                  <a:lnTo>
                    <a:pt x="939117" y="477609"/>
                  </a:lnTo>
                  <a:lnTo>
                    <a:pt x="959301" y="464001"/>
                  </a:lnTo>
                  <a:lnTo>
                    <a:pt x="972909" y="443817"/>
                  </a:lnTo>
                  <a:lnTo>
                    <a:pt x="977900" y="419100"/>
                  </a:lnTo>
                  <a:lnTo>
                    <a:pt x="977900" y="63500"/>
                  </a:lnTo>
                  <a:lnTo>
                    <a:pt x="972909" y="38782"/>
                  </a:lnTo>
                  <a:lnTo>
                    <a:pt x="959301" y="18598"/>
                  </a:lnTo>
                  <a:lnTo>
                    <a:pt x="939117" y="499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2" name="object 22"/>
            <p:cNvSpPr/>
            <p:nvPr/>
          </p:nvSpPr>
          <p:spPr>
            <a:xfrm>
              <a:off x="215900" y="9906000"/>
              <a:ext cx="4483100" cy="12700"/>
            </a:xfrm>
            <a:custGeom>
              <a:avLst/>
              <a:gdLst/>
              <a:ahLst/>
              <a:cxnLst/>
              <a:rect l="l" t="t" r="r" b="b"/>
              <a:pathLst>
                <a:path w="4483100" h="12700">
                  <a:moveTo>
                    <a:pt x="44831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483100" y="12700"/>
                  </a:lnTo>
                  <a:lnTo>
                    <a:pt x="4483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" y="8851900"/>
              <a:ext cx="4368800" cy="6858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49349" y="2539437"/>
              <a:ext cx="31750" cy="1410970"/>
            </a:xfrm>
            <a:custGeom>
              <a:avLst/>
              <a:gdLst/>
              <a:ahLst/>
              <a:cxnLst/>
              <a:rect l="l" t="t" r="r" b="b"/>
              <a:pathLst>
                <a:path w="31750" h="1410970">
                  <a:moveTo>
                    <a:pt x="0" y="114"/>
                  </a:moveTo>
                  <a:lnTo>
                    <a:pt x="6350" y="1410377"/>
                  </a:lnTo>
                  <a:lnTo>
                    <a:pt x="31750" y="1410262"/>
                  </a:lnTo>
                  <a:lnTo>
                    <a:pt x="25399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32310" y="735445"/>
              <a:ext cx="2138045" cy="473709"/>
            </a:xfrm>
            <a:custGeom>
              <a:avLst/>
              <a:gdLst/>
              <a:ahLst/>
              <a:cxnLst/>
              <a:rect l="l" t="t" r="r" b="b"/>
              <a:pathLst>
                <a:path w="2138045" h="473709">
                  <a:moveTo>
                    <a:pt x="145761" y="0"/>
                  </a:moveTo>
                  <a:lnTo>
                    <a:pt x="0" y="0"/>
                  </a:lnTo>
                  <a:lnTo>
                    <a:pt x="0" y="369454"/>
                  </a:lnTo>
                  <a:lnTo>
                    <a:pt x="78112" y="369454"/>
                  </a:lnTo>
                  <a:lnTo>
                    <a:pt x="78112" y="249670"/>
                  </a:lnTo>
                  <a:lnTo>
                    <a:pt x="50872" y="249670"/>
                  </a:lnTo>
                  <a:lnTo>
                    <a:pt x="50872" y="187072"/>
                  </a:lnTo>
                  <a:lnTo>
                    <a:pt x="78112" y="187072"/>
                  </a:lnTo>
                  <a:lnTo>
                    <a:pt x="78112" y="63860"/>
                  </a:lnTo>
                  <a:lnTo>
                    <a:pt x="264174" y="63860"/>
                  </a:lnTo>
                  <a:lnTo>
                    <a:pt x="231292" y="24770"/>
                  </a:lnTo>
                  <a:lnTo>
                    <a:pt x="184682" y="4013"/>
                  </a:lnTo>
                  <a:lnTo>
                    <a:pt x="165999" y="1003"/>
                  </a:lnTo>
                  <a:lnTo>
                    <a:pt x="145761" y="0"/>
                  </a:lnTo>
                  <a:close/>
                </a:path>
                <a:path w="2138045" h="473709">
                  <a:moveTo>
                    <a:pt x="78112" y="187072"/>
                  </a:moveTo>
                  <a:lnTo>
                    <a:pt x="50872" y="187072"/>
                  </a:lnTo>
                  <a:lnTo>
                    <a:pt x="50872" y="249670"/>
                  </a:lnTo>
                  <a:lnTo>
                    <a:pt x="78112" y="249670"/>
                  </a:lnTo>
                  <a:lnTo>
                    <a:pt x="78112" y="187072"/>
                  </a:lnTo>
                  <a:close/>
                </a:path>
                <a:path w="2138045" h="473709">
                  <a:moveTo>
                    <a:pt x="264174" y="63860"/>
                  </a:moveTo>
                  <a:lnTo>
                    <a:pt x="130788" y="63860"/>
                  </a:lnTo>
                  <a:lnTo>
                    <a:pt x="141657" y="64345"/>
                  </a:lnTo>
                  <a:lnTo>
                    <a:pt x="151534" y="65800"/>
                  </a:lnTo>
                  <a:lnTo>
                    <a:pt x="186238" y="86534"/>
                  </a:lnTo>
                  <a:lnTo>
                    <a:pt x="197715" y="125196"/>
                  </a:lnTo>
                  <a:lnTo>
                    <a:pt x="197253" y="134046"/>
                  </a:lnTo>
                  <a:lnTo>
                    <a:pt x="181209" y="169889"/>
                  </a:lnTo>
                  <a:lnTo>
                    <a:pt x="141927" y="186587"/>
                  </a:lnTo>
                  <a:lnTo>
                    <a:pt x="131149" y="187072"/>
                  </a:lnTo>
                  <a:lnTo>
                    <a:pt x="78112" y="187072"/>
                  </a:lnTo>
                  <a:lnTo>
                    <a:pt x="78112" y="249670"/>
                  </a:lnTo>
                  <a:lnTo>
                    <a:pt x="143776" y="249670"/>
                  </a:lnTo>
                  <a:lnTo>
                    <a:pt x="164274" y="248689"/>
                  </a:lnTo>
                  <a:lnTo>
                    <a:pt x="216296" y="233975"/>
                  </a:lnTo>
                  <a:lnTo>
                    <a:pt x="253470" y="203432"/>
                  </a:lnTo>
                  <a:lnTo>
                    <a:pt x="274204" y="159832"/>
                  </a:lnTo>
                  <a:lnTo>
                    <a:pt x="278173" y="125196"/>
                  </a:lnTo>
                  <a:lnTo>
                    <a:pt x="277227" y="107968"/>
                  </a:lnTo>
                  <a:lnTo>
                    <a:pt x="277192" y="107336"/>
                  </a:lnTo>
                  <a:lnTo>
                    <a:pt x="274249" y="90559"/>
                  </a:lnTo>
                  <a:lnTo>
                    <a:pt x="269345" y="74865"/>
                  </a:lnTo>
                  <a:lnTo>
                    <a:pt x="264174" y="63860"/>
                  </a:lnTo>
                  <a:close/>
                </a:path>
                <a:path w="2138045" h="473709">
                  <a:moveTo>
                    <a:pt x="547637" y="144859"/>
                  </a:moveTo>
                  <a:lnTo>
                    <a:pt x="437103" y="144859"/>
                  </a:lnTo>
                  <a:lnTo>
                    <a:pt x="446371" y="145445"/>
                  </a:lnTo>
                  <a:lnTo>
                    <a:pt x="454512" y="147204"/>
                  </a:lnTo>
                  <a:lnTo>
                    <a:pt x="478234" y="180758"/>
                  </a:lnTo>
                  <a:lnTo>
                    <a:pt x="478234" y="187733"/>
                  </a:lnTo>
                  <a:lnTo>
                    <a:pt x="442109" y="203150"/>
                  </a:lnTo>
                  <a:lnTo>
                    <a:pt x="400956" y="207908"/>
                  </a:lnTo>
                  <a:lnTo>
                    <a:pt x="391012" y="209441"/>
                  </a:lnTo>
                  <a:lnTo>
                    <a:pt x="354210" y="219634"/>
                  </a:lnTo>
                  <a:lnTo>
                    <a:pt x="320138" y="245814"/>
                  </a:lnTo>
                  <a:lnTo>
                    <a:pt x="307157" y="289538"/>
                  </a:lnTo>
                  <a:lnTo>
                    <a:pt x="307036" y="292063"/>
                  </a:lnTo>
                  <a:lnTo>
                    <a:pt x="307602" y="302053"/>
                  </a:lnTo>
                  <a:lnTo>
                    <a:pt x="307677" y="303383"/>
                  </a:lnTo>
                  <a:lnTo>
                    <a:pt x="307781" y="305210"/>
                  </a:lnTo>
                  <a:lnTo>
                    <a:pt x="309986" y="317082"/>
                  </a:lnTo>
                  <a:lnTo>
                    <a:pt x="310013" y="317229"/>
                  </a:lnTo>
                  <a:lnTo>
                    <a:pt x="333256" y="353940"/>
                  </a:lnTo>
                  <a:lnTo>
                    <a:pt x="373964" y="372386"/>
                  </a:lnTo>
                  <a:lnTo>
                    <a:pt x="399039" y="374686"/>
                  </a:lnTo>
                  <a:lnTo>
                    <a:pt x="409018" y="374347"/>
                  </a:lnTo>
                  <a:lnTo>
                    <a:pt x="449866" y="362644"/>
                  </a:lnTo>
                  <a:lnTo>
                    <a:pt x="480038" y="331029"/>
                  </a:lnTo>
                  <a:lnTo>
                    <a:pt x="555083" y="331029"/>
                  </a:lnTo>
                  <a:lnTo>
                    <a:pt x="555083" y="321649"/>
                  </a:lnTo>
                  <a:lnTo>
                    <a:pt x="421048" y="321649"/>
                  </a:lnTo>
                  <a:lnTo>
                    <a:pt x="414095" y="321231"/>
                  </a:lnTo>
                  <a:lnTo>
                    <a:pt x="413047" y="321231"/>
                  </a:lnTo>
                  <a:lnTo>
                    <a:pt x="404902" y="319619"/>
                  </a:lnTo>
                  <a:lnTo>
                    <a:pt x="380458" y="282322"/>
                  </a:lnTo>
                  <a:lnTo>
                    <a:pt x="382322" y="276309"/>
                  </a:lnTo>
                  <a:lnTo>
                    <a:pt x="386051" y="271498"/>
                  </a:lnTo>
                  <a:lnTo>
                    <a:pt x="389779" y="266567"/>
                  </a:lnTo>
                  <a:lnTo>
                    <a:pt x="395010" y="262659"/>
                  </a:lnTo>
                  <a:lnTo>
                    <a:pt x="408480" y="256886"/>
                  </a:lnTo>
                  <a:lnTo>
                    <a:pt x="416357" y="254781"/>
                  </a:lnTo>
                  <a:lnTo>
                    <a:pt x="439448" y="251474"/>
                  </a:lnTo>
                  <a:lnTo>
                    <a:pt x="444620" y="250632"/>
                  </a:lnTo>
                  <a:lnTo>
                    <a:pt x="478775" y="241011"/>
                  </a:lnTo>
                  <a:lnTo>
                    <a:pt x="555083" y="241011"/>
                  </a:lnTo>
                  <a:lnTo>
                    <a:pt x="554993" y="180758"/>
                  </a:lnTo>
                  <a:lnTo>
                    <a:pt x="554587" y="172674"/>
                  </a:lnTo>
                  <a:lnTo>
                    <a:pt x="554486" y="170644"/>
                  </a:lnTo>
                  <a:lnTo>
                    <a:pt x="552693" y="159606"/>
                  </a:lnTo>
                  <a:lnTo>
                    <a:pt x="549705" y="149448"/>
                  </a:lnTo>
                  <a:lnTo>
                    <a:pt x="547637" y="144859"/>
                  </a:lnTo>
                  <a:close/>
                </a:path>
                <a:path w="2138045" h="473709">
                  <a:moveTo>
                    <a:pt x="555083" y="331029"/>
                  </a:moveTo>
                  <a:lnTo>
                    <a:pt x="482203" y="331029"/>
                  </a:lnTo>
                  <a:lnTo>
                    <a:pt x="482203" y="369510"/>
                  </a:lnTo>
                  <a:lnTo>
                    <a:pt x="555083" y="369510"/>
                  </a:lnTo>
                  <a:lnTo>
                    <a:pt x="555083" y="331029"/>
                  </a:lnTo>
                  <a:close/>
                </a:path>
                <a:path w="2138045" h="473709">
                  <a:moveTo>
                    <a:pt x="555083" y="241011"/>
                  </a:moveTo>
                  <a:lnTo>
                    <a:pt x="478775" y="241011"/>
                  </a:lnTo>
                  <a:lnTo>
                    <a:pt x="478705" y="271498"/>
                  </a:lnTo>
                  <a:lnTo>
                    <a:pt x="478392" y="276309"/>
                  </a:lnTo>
                  <a:lnTo>
                    <a:pt x="457139" y="311253"/>
                  </a:lnTo>
                  <a:lnTo>
                    <a:pt x="421048" y="321649"/>
                  </a:lnTo>
                  <a:lnTo>
                    <a:pt x="555083" y="321649"/>
                  </a:lnTo>
                  <a:lnTo>
                    <a:pt x="555083" y="241011"/>
                  </a:lnTo>
                  <a:close/>
                </a:path>
                <a:path w="2138045" h="473709">
                  <a:moveTo>
                    <a:pt x="437464" y="88755"/>
                  </a:moveTo>
                  <a:lnTo>
                    <a:pt x="392139" y="94438"/>
                  </a:lnTo>
                  <a:lnTo>
                    <a:pt x="356240" y="110944"/>
                  </a:lnTo>
                  <a:lnTo>
                    <a:pt x="324806" y="147475"/>
                  </a:lnTo>
                  <a:lnTo>
                    <a:pt x="316995" y="170227"/>
                  </a:lnTo>
                  <a:lnTo>
                    <a:pt x="316880" y="170644"/>
                  </a:lnTo>
                  <a:lnTo>
                    <a:pt x="316778" y="171017"/>
                  </a:lnTo>
                  <a:lnTo>
                    <a:pt x="387855" y="176789"/>
                  </a:lnTo>
                  <a:lnTo>
                    <a:pt x="390358" y="170227"/>
                  </a:lnTo>
                  <a:lnTo>
                    <a:pt x="393898" y="164252"/>
                  </a:lnTo>
                  <a:lnTo>
                    <a:pt x="427203" y="145445"/>
                  </a:lnTo>
                  <a:lnTo>
                    <a:pt x="427067" y="145445"/>
                  </a:lnTo>
                  <a:lnTo>
                    <a:pt x="437103" y="144859"/>
                  </a:lnTo>
                  <a:lnTo>
                    <a:pt x="547637" y="144859"/>
                  </a:lnTo>
                  <a:lnTo>
                    <a:pt x="545522" y="140169"/>
                  </a:lnTo>
                  <a:lnTo>
                    <a:pt x="519365" y="110944"/>
                  </a:lnTo>
                  <a:lnTo>
                    <a:pt x="481661" y="94167"/>
                  </a:lnTo>
                  <a:lnTo>
                    <a:pt x="448885" y="89093"/>
                  </a:lnTo>
                  <a:lnTo>
                    <a:pt x="437464" y="88755"/>
                  </a:lnTo>
                  <a:close/>
                </a:path>
                <a:path w="2138045" h="473709">
                  <a:moveTo>
                    <a:pt x="621199" y="408059"/>
                  </a:moveTo>
                  <a:lnTo>
                    <a:pt x="603881" y="465426"/>
                  </a:lnTo>
                  <a:lnTo>
                    <a:pt x="609413" y="467711"/>
                  </a:lnTo>
                  <a:lnTo>
                    <a:pt x="616388" y="469575"/>
                  </a:lnTo>
                  <a:lnTo>
                    <a:pt x="652228" y="473363"/>
                  </a:lnTo>
                  <a:lnTo>
                    <a:pt x="665960" y="472788"/>
                  </a:lnTo>
                  <a:lnTo>
                    <a:pt x="710597" y="459168"/>
                  </a:lnTo>
                  <a:lnTo>
                    <a:pt x="740634" y="429707"/>
                  </a:lnTo>
                  <a:lnTo>
                    <a:pt x="749926" y="412810"/>
                  </a:lnTo>
                  <a:lnTo>
                    <a:pt x="652889" y="412810"/>
                  </a:lnTo>
                  <a:lnTo>
                    <a:pt x="638337" y="412329"/>
                  </a:lnTo>
                  <a:lnTo>
                    <a:pt x="630219" y="410825"/>
                  </a:lnTo>
                  <a:lnTo>
                    <a:pt x="621199" y="408059"/>
                  </a:lnTo>
                  <a:close/>
                </a:path>
                <a:path w="2138045" h="473709">
                  <a:moveTo>
                    <a:pt x="663593" y="92363"/>
                  </a:moveTo>
                  <a:lnTo>
                    <a:pt x="582774" y="92363"/>
                  </a:lnTo>
                  <a:lnTo>
                    <a:pt x="682173" y="377392"/>
                  </a:lnTo>
                  <a:lnTo>
                    <a:pt x="677664" y="389117"/>
                  </a:lnTo>
                  <a:lnTo>
                    <a:pt x="674296" y="397777"/>
                  </a:lnTo>
                  <a:lnTo>
                    <a:pt x="669906" y="403910"/>
                  </a:lnTo>
                  <a:lnTo>
                    <a:pt x="664495" y="407518"/>
                  </a:lnTo>
                  <a:lnTo>
                    <a:pt x="659203" y="411126"/>
                  </a:lnTo>
                  <a:lnTo>
                    <a:pt x="652889" y="412810"/>
                  </a:lnTo>
                  <a:lnTo>
                    <a:pt x="749926" y="412810"/>
                  </a:lnTo>
                  <a:lnTo>
                    <a:pt x="751187" y="410224"/>
                  </a:lnTo>
                  <a:lnTo>
                    <a:pt x="755415" y="399400"/>
                  </a:lnTo>
                  <a:lnTo>
                    <a:pt x="791736" y="295852"/>
                  </a:lnTo>
                  <a:lnTo>
                    <a:pt x="720959" y="295852"/>
                  </a:lnTo>
                  <a:lnTo>
                    <a:pt x="663593" y="92363"/>
                  </a:lnTo>
                  <a:close/>
                </a:path>
                <a:path w="2138045" h="473709">
                  <a:moveTo>
                    <a:pt x="863112" y="92363"/>
                  </a:moveTo>
                  <a:lnTo>
                    <a:pt x="781753" y="92363"/>
                  </a:lnTo>
                  <a:lnTo>
                    <a:pt x="723845" y="295852"/>
                  </a:lnTo>
                  <a:lnTo>
                    <a:pt x="791736" y="295852"/>
                  </a:lnTo>
                  <a:lnTo>
                    <a:pt x="863112" y="92363"/>
                  </a:lnTo>
                  <a:close/>
                </a:path>
                <a:path w="2138045" h="473709">
                  <a:moveTo>
                    <a:pt x="975681" y="92363"/>
                  </a:moveTo>
                  <a:lnTo>
                    <a:pt x="902439" y="92363"/>
                  </a:lnTo>
                  <a:lnTo>
                    <a:pt x="902439" y="369454"/>
                  </a:lnTo>
                  <a:lnTo>
                    <a:pt x="979289" y="369454"/>
                  </a:lnTo>
                  <a:lnTo>
                    <a:pt x="979289" y="203127"/>
                  </a:lnTo>
                  <a:lnTo>
                    <a:pt x="979433" y="200241"/>
                  </a:lnTo>
                  <a:lnTo>
                    <a:pt x="979533" y="198257"/>
                  </a:lnTo>
                  <a:lnTo>
                    <a:pt x="979614" y="196633"/>
                  </a:lnTo>
                  <a:lnTo>
                    <a:pt x="979661" y="195708"/>
                  </a:lnTo>
                  <a:lnTo>
                    <a:pt x="1008152" y="154240"/>
                  </a:lnTo>
                  <a:lnTo>
                    <a:pt x="1015849" y="152075"/>
                  </a:lnTo>
                  <a:lnTo>
                    <a:pt x="1301180" y="152075"/>
                  </a:lnTo>
                  <a:lnTo>
                    <a:pt x="1298998" y="143145"/>
                  </a:lnTo>
                  <a:lnTo>
                    <a:pt x="1298104" y="141251"/>
                  </a:lnTo>
                  <a:lnTo>
                    <a:pt x="975681" y="141251"/>
                  </a:lnTo>
                  <a:lnTo>
                    <a:pt x="975681" y="92363"/>
                  </a:lnTo>
                  <a:close/>
                </a:path>
                <a:path w="2138045" h="473709">
                  <a:moveTo>
                    <a:pt x="1185483" y="152075"/>
                  </a:moveTo>
                  <a:lnTo>
                    <a:pt x="1024388" y="152075"/>
                  </a:lnTo>
                  <a:lnTo>
                    <a:pt x="1034338" y="152909"/>
                  </a:lnTo>
                  <a:lnTo>
                    <a:pt x="1033678" y="152909"/>
                  </a:lnTo>
                  <a:lnTo>
                    <a:pt x="1063670" y="178323"/>
                  </a:lnTo>
                  <a:lnTo>
                    <a:pt x="1066601" y="369454"/>
                  </a:lnTo>
                  <a:lnTo>
                    <a:pt x="1141105" y="369454"/>
                  </a:lnTo>
                  <a:lnTo>
                    <a:pt x="1141105" y="200241"/>
                  </a:lnTo>
                  <a:lnTo>
                    <a:pt x="1141838" y="189947"/>
                  </a:lnTo>
                  <a:lnTo>
                    <a:pt x="1166857" y="155412"/>
                  </a:lnTo>
                  <a:lnTo>
                    <a:pt x="1175595" y="152909"/>
                  </a:lnTo>
                  <a:lnTo>
                    <a:pt x="1185483" y="152075"/>
                  </a:lnTo>
                  <a:close/>
                </a:path>
                <a:path w="2138045" h="473709">
                  <a:moveTo>
                    <a:pt x="1301180" y="152075"/>
                  </a:moveTo>
                  <a:lnTo>
                    <a:pt x="1185483" y="152075"/>
                  </a:lnTo>
                  <a:lnTo>
                    <a:pt x="1195678" y="152909"/>
                  </a:lnTo>
                  <a:lnTo>
                    <a:pt x="1194719" y="152909"/>
                  </a:lnTo>
                  <a:lnTo>
                    <a:pt x="1225351" y="178052"/>
                  </a:lnTo>
                  <a:lnTo>
                    <a:pt x="1228237" y="195708"/>
                  </a:lnTo>
                  <a:lnTo>
                    <a:pt x="1228303" y="196633"/>
                  </a:lnTo>
                  <a:lnTo>
                    <a:pt x="1228418" y="369454"/>
                  </a:lnTo>
                  <a:lnTo>
                    <a:pt x="1305087" y="369454"/>
                  </a:lnTo>
                  <a:lnTo>
                    <a:pt x="1305034" y="182359"/>
                  </a:lnTo>
                  <a:lnTo>
                    <a:pt x="1303821" y="165424"/>
                  </a:lnTo>
                  <a:lnTo>
                    <a:pt x="1303731" y="164161"/>
                  </a:lnTo>
                  <a:lnTo>
                    <a:pt x="1303632" y="162778"/>
                  </a:lnTo>
                  <a:lnTo>
                    <a:pt x="1303565" y="161839"/>
                  </a:lnTo>
                  <a:lnTo>
                    <a:pt x="1301180" y="152075"/>
                  </a:lnTo>
                  <a:close/>
                </a:path>
                <a:path w="2138045" h="473709">
                  <a:moveTo>
                    <a:pt x="1056138" y="88755"/>
                  </a:moveTo>
                  <a:lnTo>
                    <a:pt x="1042215" y="89657"/>
                  </a:lnTo>
                  <a:lnTo>
                    <a:pt x="1042456" y="89657"/>
                  </a:lnTo>
                  <a:lnTo>
                    <a:pt x="1029550" y="92363"/>
                  </a:lnTo>
                  <a:lnTo>
                    <a:pt x="1029743" y="92363"/>
                  </a:lnTo>
                  <a:lnTo>
                    <a:pt x="1017855" y="96873"/>
                  </a:lnTo>
                  <a:lnTo>
                    <a:pt x="1018040" y="96873"/>
                  </a:lnTo>
                  <a:lnTo>
                    <a:pt x="983944" y="129796"/>
                  </a:lnTo>
                  <a:lnTo>
                    <a:pt x="978928" y="141251"/>
                  </a:lnTo>
                  <a:lnTo>
                    <a:pt x="1131364" y="141251"/>
                  </a:lnTo>
                  <a:lnTo>
                    <a:pt x="1104665" y="103007"/>
                  </a:lnTo>
                  <a:lnTo>
                    <a:pt x="1069913" y="89657"/>
                  </a:lnTo>
                  <a:lnTo>
                    <a:pt x="1056138" y="88755"/>
                  </a:lnTo>
                  <a:close/>
                </a:path>
                <a:path w="2138045" h="473709">
                  <a:moveTo>
                    <a:pt x="1217774" y="88755"/>
                  </a:moveTo>
                  <a:lnTo>
                    <a:pt x="1176610" y="96873"/>
                  </a:lnTo>
                  <a:lnTo>
                    <a:pt x="1146157" y="119829"/>
                  </a:lnTo>
                  <a:lnTo>
                    <a:pt x="1134250" y="141251"/>
                  </a:lnTo>
                  <a:lnTo>
                    <a:pt x="1298104" y="141251"/>
                  </a:lnTo>
                  <a:lnTo>
                    <a:pt x="1267733" y="102657"/>
                  </a:lnTo>
                  <a:lnTo>
                    <a:pt x="1217774" y="88755"/>
                  </a:lnTo>
                  <a:close/>
                </a:path>
                <a:path w="2138045" h="473709">
                  <a:moveTo>
                    <a:pt x="1489002" y="88755"/>
                  </a:moveTo>
                  <a:lnTo>
                    <a:pt x="1450848" y="93265"/>
                  </a:lnTo>
                  <a:lnTo>
                    <a:pt x="1403708" y="116706"/>
                  </a:lnTo>
                  <a:lnTo>
                    <a:pt x="1371203" y="157126"/>
                  </a:lnTo>
                  <a:lnTo>
                    <a:pt x="1355643" y="211448"/>
                  </a:lnTo>
                  <a:lnTo>
                    <a:pt x="1354606" y="232171"/>
                  </a:lnTo>
                  <a:lnTo>
                    <a:pt x="1355643" y="253357"/>
                  </a:lnTo>
                  <a:lnTo>
                    <a:pt x="1363942" y="291331"/>
                  </a:lnTo>
                  <a:lnTo>
                    <a:pt x="1391317" y="336441"/>
                  </a:lnTo>
                  <a:lnTo>
                    <a:pt x="1434635" y="365125"/>
                  </a:lnTo>
                  <a:lnTo>
                    <a:pt x="1492069" y="374866"/>
                  </a:lnTo>
                  <a:lnTo>
                    <a:pt x="1508700" y="374212"/>
                  </a:lnTo>
                  <a:lnTo>
                    <a:pt x="1552502" y="364403"/>
                  </a:lnTo>
                  <a:lnTo>
                    <a:pt x="1586530" y="343770"/>
                  </a:lnTo>
                  <a:lnTo>
                    <a:pt x="1607383" y="317500"/>
                  </a:lnTo>
                  <a:lnTo>
                    <a:pt x="1493332" y="317500"/>
                  </a:lnTo>
                  <a:lnTo>
                    <a:pt x="1484008" y="316992"/>
                  </a:lnTo>
                  <a:lnTo>
                    <a:pt x="1447466" y="299550"/>
                  </a:lnTo>
                  <a:lnTo>
                    <a:pt x="1431027" y="260685"/>
                  </a:lnTo>
                  <a:lnTo>
                    <a:pt x="1430553" y="250572"/>
                  </a:lnTo>
                  <a:lnTo>
                    <a:pt x="1385274" y="250572"/>
                  </a:lnTo>
                  <a:lnTo>
                    <a:pt x="1385274" y="202947"/>
                  </a:lnTo>
                  <a:lnTo>
                    <a:pt x="1430728" y="202947"/>
                  </a:lnTo>
                  <a:lnTo>
                    <a:pt x="1431106" y="197456"/>
                  </a:lnTo>
                  <a:lnTo>
                    <a:pt x="1452923" y="158558"/>
                  </a:lnTo>
                  <a:lnTo>
                    <a:pt x="1490265" y="146122"/>
                  </a:lnTo>
                  <a:lnTo>
                    <a:pt x="1598880" y="146122"/>
                  </a:lnTo>
                  <a:lnTo>
                    <a:pt x="1597421" y="143506"/>
                  </a:lnTo>
                  <a:lnTo>
                    <a:pt x="1562334" y="108464"/>
                  </a:lnTo>
                  <a:lnTo>
                    <a:pt x="1515476" y="90965"/>
                  </a:lnTo>
                  <a:lnTo>
                    <a:pt x="1502476" y="89308"/>
                  </a:lnTo>
                  <a:lnTo>
                    <a:pt x="1489002" y="88755"/>
                  </a:lnTo>
                  <a:close/>
                </a:path>
                <a:path w="2138045" h="473709">
                  <a:moveTo>
                    <a:pt x="1546549" y="285389"/>
                  </a:moveTo>
                  <a:lnTo>
                    <a:pt x="1509688" y="316297"/>
                  </a:lnTo>
                  <a:lnTo>
                    <a:pt x="1501871" y="317500"/>
                  </a:lnTo>
                  <a:lnTo>
                    <a:pt x="1607383" y="317500"/>
                  </a:lnTo>
                  <a:lnTo>
                    <a:pt x="1609373" y="314072"/>
                  </a:lnTo>
                  <a:lnTo>
                    <a:pt x="1614210" y="302481"/>
                  </a:lnTo>
                  <a:lnTo>
                    <a:pt x="1617626" y="290079"/>
                  </a:lnTo>
                  <a:lnTo>
                    <a:pt x="1546549" y="285389"/>
                  </a:lnTo>
                  <a:close/>
                </a:path>
                <a:path w="2138045" h="473709">
                  <a:moveTo>
                    <a:pt x="1430728" y="202947"/>
                  </a:moveTo>
                  <a:lnTo>
                    <a:pt x="1385274" y="202947"/>
                  </a:lnTo>
                  <a:lnTo>
                    <a:pt x="1385274" y="250572"/>
                  </a:lnTo>
                  <a:lnTo>
                    <a:pt x="1430553" y="250572"/>
                  </a:lnTo>
                  <a:lnTo>
                    <a:pt x="1430553" y="205473"/>
                  </a:lnTo>
                  <a:lnTo>
                    <a:pt x="1430728" y="202947"/>
                  </a:lnTo>
                  <a:close/>
                </a:path>
                <a:path w="2138045" h="473709">
                  <a:moveTo>
                    <a:pt x="1598880" y="146122"/>
                  </a:moveTo>
                  <a:lnTo>
                    <a:pt x="1490265" y="146122"/>
                  </a:lnTo>
                  <a:lnTo>
                    <a:pt x="1499187" y="146629"/>
                  </a:lnTo>
                  <a:lnTo>
                    <a:pt x="1498642" y="146629"/>
                  </a:lnTo>
                  <a:lnTo>
                    <a:pt x="1535737" y="167488"/>
                  </a:lnTo>
                  <a:lnTo>
                    <a:pt x="1546910" y="202947"/>
                  </a:lnTo>
                  <a:lnTo>
                    <a:pt x="1430728" y="202947"/>
                  </a:lnTo>
                  <a:lnTo>
                    <a:pt x="1430553" y="205473"/>
                  </a:lnTo>
                  <a:lnTo>
                    <a:pt x="1430553" y="250572"/>
                  </a:lnTo>
                  <a:lnTo>
                    <a:pt x="1619250" y="250572"/>
                  </a:lnTo>
                  <a:lnTo>
                    <a:pt x="1619250" y="229465"/>
                  </a:lnTo>
                  <a:lnTo>
                    <a:pt x="1618629" y="212350"/>
                  </a:lnTo>
                  <a:lnTo>
                    <a:pt x="1616769" y="196362"/>
                  </a:lnTo>
                  <a:lnTo>
                    <a:pt x="1613668" y="181502"/>
                  </a:lnTo>
                  <a:lnTo>
                    <a:pt x="1609328" y="167769"/>
                  </a:lnTo>
                  <a:lnTo>
                    <a:pt x="1603871" y="155074"/>
                  </a:lnTo>
                  <a:lnTo>
                    <a:pt x="1598880" y="146122"/>
                  </a:lnTo>
                  <a:close/>
                </a:path>
                <a:path w="2138045" h="473709">
                  <a:moveTo>
                    <a:pt x="1742642" y="92363"/>
                  </a:moveTo>
                  <a:lnTo>
                    <a:pt x="1669400" y="92363"/>
                  </a:lnTo>
                  <a:lnTo>
                    <a:pt x="1669400" y="369454"/>
                  </a:lnTo>
                  <a:lnTo>
                    <a:pt x="1746250" y="369454"/>
                  </a:lnTo>
                  <a:lnTo>
                    <a:pt x="1746250" y="209261"/>
                  </a:lnTo>
                  <a:lnTo>
                    <a:pt x="1746734" y="200658"/>
                  </a:lnTo>
                  <a:lnTo>
                    <a:pt x="1747958" y="193025"/>
                  </a:lnTo>
                  <a:lnTo>
                    <a:pt x="1748008" y="192709"/>
                  </a:lnTo>
                  <a:lnTo>
                    <a:pt x="1750072" y="185415"/>
                  </a:lnTo>
                  <a:lnTo>
                    <a:pt x="1777503" y="156371"/>
                  </a:lnTo>
                  <a:lnTo>
                    <a:pt x="1798745" y="152616"/>
                  </a:lnTo>
                  <a:lnTo>
                    <a:pt x="1918971" y="152616"/>
                  </a:lnTo>
                  <a:lnTo>
                    <a:pt x="1918146" y="149662"/>
                  </a:lnTo>
                  <a:lnTo>
                    <a:pt x="1914555" y="141251"/>
                  </a:lnTo>
                  <a:lnTo>
                    <a:pt x="1742642" y="141251"/>
                  </a:lnTo>
                  <a:lnTo>
                    <a:pt x="1742642" y="92363"/>
                  </a:lnTo>
                  <a:close/>
                </a:path>
                <a:path w="2138045" h="473709">
                  <a:moveTo>
                    <a:pt x="1918971" y="152616"/>
                  </a:moveTo>
                  <a:lnTo>
                    <a:pt x="1798745" y="152616"/>
                  </a:lnTo>
                  <a:lnTo>
                    <a:pt x="1809671" y="153518"/>
                  </a:lnTo>
                  <a:lnTo>
                    <a:pt x="1819356" y="156224"/>
                  </a:lnTo>
                  <a:lnTo>
                    <a:pt x="1847250" y="194716"/>
                  </a:lnTo>
                  <a:lnTo>
                    <a:pt x="1847994" y="206735"/>
                  </a:lnTo>
                  <a:lnTo>
                    <a:pt x="1847994" y="369454"/>
                  </a:lnTo>
                  <a:lnTo>
                    <a:pt x="1924843" y="369454"/>
                  </a:lnTo>
                  <a:lnTo>
                    <a:pt x="1924828" y="192709"/>
                  </a:lnTo>
                  <a:lnTo>
                    <a:pt x="1924163" y="178774"/>
                  </a:lnTo>
                  <a:lnTo>
                    <a:pt x="1924099" y="177443"/>
                  </a:lnTo>
                  <a:lnTo>
                    <a:pt x="1921870" y="163011"/>
                  </a:lnTo>
                  <a:lnTo>
                    <a:pt x="1919087" y="153033"/>
                  </a:lnTo>
                  <a:lnTo>
                    <a:pt x="1918971" y="152616"/>
                  </a:lnTo>
                  <a:close/>
                </a:path>
                <a:path w="2138045" h="473709">
                  <a:moveTo>
                    <a:pt x="1829232" y="88755"/>
                  </a:moveTo>
                  <a:lnTo>
                    <a:pt x="1788136" y="96772"/>
                  </a:lnTo>
                  <a:lnTo>
                    <a:pt x="1751267" y="129796"/>
                  </a:lnTo>
                  <a:lnTo>
                    <a:pt x="1745889" y="141251"/>
                  </a:lnTo>
                  <a:lnTo>
                    <a:pt x="1914555" y="141251"/>
                  </a:lnTo>
                  <a:lnTo>
                    <a:pt x="1889700" y="108373"/>
                  </a:lnTo>
                  <a:lnTo>
                    <a:pt x="1843761" y="89646"/>
                  </a:lnTo>
                  <a:lnTo>
                    <a:pt x="1844998" y="89646"/>
                  </a:lnTo>
                  <a:lnTo>
                    <a:pt x="1829232" y="88755"/>
                  </a:lnTo>
                  <a:close/>
                </a:path>
                <a:path w="2138045" h="473709">
                  <a:moveTo>
                    <a:pt x="2080662" y="25977"/>
                  </a:moveTo>
                  <a:lnTo>
                    <a:pt x="2003812" y="25977"/>
                  </a:lnTo>
                  <a:lnTo>
                    <a:pt x="2003937" y="296934"/>
                  </a:lnTo>
                  <a:lnTo>
                    <a:pt x="2015177" y="339508"/>
                  </a:lnTo>
                  <a:lnTo>
                    <a:pt x="2047469" y="365846"/>
                  </a:lnTo>
                  <a:lnTo>
                    <a:pt x="2083282" y="373242"/>
                  </a:lnTo>
                  <a:lnTo>
                    <a:pt x="2096176" y="373242"/>
                  </a:lnTo>
                  <a:lnTo>
                    <a:pt x="2134000" y="367229"/>
                  </a:lnTo>
                  <a:lnTo>
                    <a:pt x="2137848" y="366027"/>
                  </a:lnTo>
                  <a:lnTo>
                    <a:pt x="2126295" y="311366"/>
                  </a:lnTo>
                  <a:lnTo>
                    <a:pt x="2101468" y="311366"/>
                  </a:lnTo>
                  <a:lnTo>
                    <a:pt x="2096898" y="310584"/>
                  </a:lnTo>
                  <a:lnTo>
                    <a:pt x="2080662" y="291402"/>
                  </a:lnTo>
                  <a:lnTo>
                    <a:pt x="2080662" y="25977"/>
                  </a:lnTo>
                  <a:close/>
                </a:path>
                <a:path w="2138045" h="473709">
                  <a:moveTo>
                    <a:pt x="2125761" y="308840"/>
                  </a:moveTo>
                  <a:lnTo>
                    <a:pt x="2116741" y="310584"/>
                  </a:lnTo>
                  <a:lnTo>
                    <a:pt x="2113855" y="311065"/>
                  </a:lnTo>
                  <a:lnTo>
                    <a:pt x="2110247" y="311366"/>
                  </a:lnTo>
                  <a:lnTo>
                    <a:pt x="2126295" y="311366"/>
                  </a:lnTo>
                  <a:lnTo>
                    <a:pt x="2125838" y="309201"/>
                  </a:lnTo>
                  <a:lnTo>
                    <a:pt x="2125761" y="308840"/>
                  </a:lnTo>
                  <a:close/>
                </a:path>
                <a:path w="2138045" h="473709">
                  <a:moveTo>
                    <a:pt x="2003812" y="92363"/>
                  </a:moveTo>
                  <a:lnTo>
                    <a:pt x="1965929" y="92363"/>
                  </a:lnTo>
                  <a:lnTo>
                    <a:pt x="1965929" y="150090"/>
                  </a:lnTo>
                  <a:lnTo>
                    <a:pt x="2003812" y="150090"/>
                  </a:lnTo>
                  <a:lnTo>
                    <a:pt x="2003812" y="92363"/>
                  </a:lnTo>
                  <a:close/>
                </a:path>
                <a:path w="2138045" h="473709">
                  <a:moveTo>
                    <a:pt x="2132797" y="92363"/>
                  </a:moveTo>
                  <a:lnTo>
                    <a:pt x="2080662" y="92363"/>
                  </a:lnTo>
                  <a:lnTo>
                    <a:pt x="2080662" y="150090"/>
                  </a:lnTo>
                  <a:lnTo>
                    <a:pt x="2132797" y="150090"/>
                  </a:lnTo>
                  <a:lnTo>
                    <a:pt x="2132797" y="92363"/>
                  </a:lnTo>
                  <a:close/>
                </a:path>
              </a:pathLst>
            </a:custGeom>
            <a:solidFill>
              <a:srgbClr val="E9E8E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1701799"/>
              <a:ext cx="4928235" cy="6454775"/>
            </a:xfrm>
            <a:custGeom>
              <a:avLst/>
              <a:gdLst/>
              <a:ahLst/>
              <a:cxnLst/>
              <a:rect l="l" t="t" r="r" b="b"/>
              <a:pathLst>
                <a:path w="4928235" h="6454775">
                  <a:moveTo>
                    <a:pt x="251358" y="1924050"/>
                  </a:moveTo>
                  <a:lnTo>
                    <a:pt x="250139" y="1918487"/>
                  </a:lnTo>
                  <a:lnTo>
                    <a:pt x="250012" y="1917941"/>
                  </a:lnTo>
                  <a:lnTo>
                    <a:pt x="249910" y="1917471"/>
                  </a:lnTo>
                  <a:lnTo>
                    <a:pt x="247980" y="1911261"/>
                  </a:lnTo>
                  <a:lnTo>
                    <a:pt x="245541" y="1905431"/>
                  </a:lnTo>
                  <a:lnTo>
                    <a:pt x="242620" y="1899983"/>
                  </a:lnTo>
                  <a:lnTo>
                    <a:pt x="238506" y="1893100"/>
                  </a:lnTo>
                  <a:lnTo>
                    <a:pt x="238391" y="1892896"/>
                  </a:lnTo>
                  <a:lnTo>
                    <a:pt x="233133" y="1886889"/>
                  </a:lnTo>
                  <a:lnTo>
                    <a:pt x="232879" y="1886699"/>
                  </a:lnTo>
                  <a:lnTo>
                    <a:pt x="220573" y="1877009"/>
                  </a:lnTo>
                  <a:lnTo>
                    <a:pt x="213512" y="1873237"/>
                  </a:lnTo>
                  <a:lnTo>
                    <a:pt x="197916" y="1868106"/>
                  </a:lnTo>
                  <a:lnTo>
                    <a:pt x="189611" y="1866811"/>
                  </a:lnTo>
                  <a:lnTo>
                    <a:pt x="180746" y="1866811"/>
                  </a:lnTo>
                  <a:lnTo>
                    <a:pt x="140817" y="1877783"/>
                  </a:lnTo>
                  <a:lnTo>
                    <a:pt x="113309" y="1908975"/>
                  </a:lnTo>
                  <a:lnTo>
                    <a:pt x="103289" y="1956955"/>
                  </a:lnTo>
                  <a:lnTo>
                    <a:pt x="103797" y="1967915"/>
                  </a:lnTo>
                  <a:lnTo>
                    <a:pt x="113309" y="2004949"/>
                  </a:lnTo>
                  <a:lnTo>
                    <a:pt x="140817" y="2036140"/>
                  </a:lnTo>
                  <a:lnTo>
                    <a:pt x="180746" y="2047100"/>
                  </a:lnTo>
                  <a:lnTo>
                    <a:pt x="189611" y="2047100"/>
                  </a:lnTo>
                  <a:lnTo>
                    <a:pt x="197916" y="2045817"/>
                  </a:lnTo>
                  <a:lnTo>
                    <a:pt x="213512" y="2040674"/>
                  </a:lnTo>
                  <a:lnTo>
                    <a:pt x="220573" y="2036940"/>
                  </a:lnTo>
                  <a:lnTo>
                    <a:pt x="232918" y="2027224"/>
                  </a:lnTo>
                  <a:lnTo>
                    <a:pt x="233133" y="2027059"/>
                  </a:lnTo>
                  <a:lnTo>
                    <a:pt x="238391" y="2021027"/>
                  </a:lnTo>
                  <a:lnTo>
                    <a:pt x="242620" y="2013940"/>
                  </a:lnTo>
                  <a:lnTo>
                    <a:pt x="245541" y="2008454"/>
                  </a:lnTo>
                  <a:lnTo>
                    <a:pt x="247891" y="2002802"/>
                  </a:lnTo>
                  <a:lnTo>
                    <a:pt x="247980" y="2002612"/>
                  </a:lnTo>
                  <a:lnTo>
                    <a:pt x="249910" y="1996414"/>
                  </a:lnTo>
                  <a:lnTo>
                    <a:pt x="251358" y="1989861"/>
                  </a:lnTo>
                  <a:lnTo>
                    <a:pt x="230111" y="1989861"/>
                  </a:lnTo>
                  <a:lnTo>
                    <a:pt x="228955" y="1995436"/>
                  </a:lnTo>
                  <a:lnTo>
                    <a:pt x="228854" y="1995919"/>
                  </a:lnTo>
                  <a:lnTo>
                    <a:pt x="192176" y="2026424"/>
                  </a:lnTo>
                  <a:lnTo>
                    <a:pt x="186575" y="2027224"/>
                  </a:lnTo>
                  <a:lnTo>
                    <a:pt x="180746" y="2027224"/>
                  </a:lnTo>
                  <a:lnTo>
                    <a:pt x="140322" y="2009203"/>
                  </a:lnTo>
                  <a:lnTo>
                    <a:pt x="124320" y="1967915"/>
                  </a:lnTo>
                  <a:lnTo>
                    <a:pt x="123850" y="1956955"/>
                  </a:lnTo>
                  <a:lnTo>
                    <a:pt x="124320" y="1946008"/>
                  </a:lnTo>
                  <a:lnTo>
                    <a:pt x="125742" y="1935949"/>
                  </a:lnTo>
                  <a:lnTo>
                    <a:pt x="128092" y="1926767"/>
                  </a:lnTo>
                  <a:lnTo>
                    <a:pt x="131394" y="1918487"/>
                  </a:lnTo>
                  <a:lnTo>
                    <a:pt x="135458" y="1911261"/>
                  </a:lnTo>
                  <a:lnTo>
                    <a:pt x="135534" y="1911121"/>
                  </a:lnTo>
                  <a:lnTo>
                    <a:pt x="172974" y="1887194"/>
                  </a:lnTo>
                  <a:lnTo>
                    <a:pt x="180746" y="1886699"/>
                  </a:lnTo>
                  <a:lnTo>
                    <a:pt x="186575" y="1886699"/>
                  </a:lnTo>
                  <a:lnTo>
                    <a:pt x="192176" y="1887499"/>
                  </a:lnTo>
                  <a:lnTo>
                    <a:pt x="202920" y="1890699"/>
                  </a:lnTo>
                  <a:lnTo>
                    <a:pt x="207797" y="1893100"/>
                  </a:lnTo>
                  <a:lnTo>
                    <a:pt x="212204" y="1896287"/>
                  </a:lnTo>
                  <a:lnTo>
                    <a:pt x="216662" y="1899437"/>
                  </a:lnTo>
                  <a:lnTo>
                    <a:pt x="220421" y="1903323"/>
                  </a:lnTo>
                  <a:lnTo>
                    <a:pt x="223507" y="1907946"/>
                  </a:lnTo>
                  <a:lnTo>
                    <a:pt x="226656" y="1912569"/>
                  </a:lnTo>
                  <a:lnTo>
                    <a:pt x="228854" y="1917941"/>
                  </a:lnTo>
                  <a:lnTo>
                    <a:pt x="230111" y="1924050"/>
                  </a:lnTo>
                  <a:lnTo>
                    <a:pt x="251358" y="1924050"/>
                  </a:lnTo>
                  <a:close/>
                </a:path>
                <a:path w="4928235" h="6454775">
                  <a:moveTo>
                    <a:pt x="382016" y="1957984"/>
                  </a:moveTo>
                  <a:lnTo>
                    <a:pt x="381698" y="1950542"/>
                  </a:lnTo>
                  <a:lnTo>
                    <a:pt x="380784" y="1944281"/>
                  </a:lnTo>
                  <a:lnTo>
                    <a:pt x="380733" y="1943887"/>
                  </a:lnTo>
                  <a:lnTo>
                    <a:pt x="353453" y="1913890"/>
                  </a:lnTo>
                  <a:lnTo>
                    <a:pt x="347903" y="1912912"/>
                  </a:lnTo>
                  <a:lnTo>
                    <a:pt x="342430" y="1911883"/>
                  </a:lnTo>
                  <a:lnTo>
                    <a:pt x="337566" y="1911375"/>
                  </a:lnTo>
                  <a:lnTo>
                    <a:pt x="326720" y="1911375"/>
                  </a:lnTo>
                  <a:lnTo>
                    <a:pt x="288556" y="1927999"/>
                  </a:lnTo>
                  <a:lnTo>
                    <a:pt x="280555" y="1942223"/>
                  </a:lnTo>
                  <a:lnTo>
                    <a:pt x="299758" y="1949081"/>
                  </a:lnTo>
                  <a:lnTo>
                    <a:pt x="301980" y="1944281"/>
                  </a:lnTo>
                  <a:lnTo>
                    <a:pt x="305841" y="1939759"/>
                  </a:lnTo>
                  <a:lnTo>
                    <a:pt x="316801" y="1931314"/>
                  </a:lnTo>
                  <a:lnTo>
                    <a:pt x="324370" y="1929193"/>
                  </a:lnTo>
                  <a:lnTo>
                    <a:pt x="343344" y="1929193"/>
                  </a:lnTo>
                  <a:lnTo>
                    <a:pt x="350278" y="1931543"/>
                  </a:lnTo>
                  <a:lnTo>
                    <a:pt x="354850" y="1936229"/>
                  </a:lnTo>
                  <a:lnTo>
                    <a:pt x="359473" y="1940902"/>
                  </a:lnTo>
                  <a:lnTo>
                    <a:pt x="361797" y="1947481"/>
                  </a:lnTo>
                  <a:lnTo>
                    <a:pt x="361797" y="1959876"/>
                  </a:lnTo>
                  <a:lnTo>
                    <a:pt x="361797" y="1978558"/>
                  </a:lnTo>
                  <a:lnTo>
                    <a:pt x="361797" y="2002548"/>
                  </a:lnTo>
                  <a:lnTo>
                    <a:pt x="360362" y="2007768"/>
                  </a:lnTo>
                  <a:lnTo>
                    <a:pt x="357505" y="2012746"/>
                  </a:lnTo>
                  <a:lnTo>
                    <a:pt x="354711" y="2017712"/>
                  </a:lnTo>
                  <a:lnTo>
                    <a:pt x="350532" y="2021776"/>
                  </a:lnTo>
                  <a:lnTo>
                    <a:pt x="339509" y="2028050"/>
                  </a:lnTo>
                  <a:lnTo>
                    <a:pt x="332282" y="2029739"/>
                  </a:lnTo>
                  <a:lnTo>
                    <a:pt x="317144" y="2029739"/>
                  </a:lnTo>
                  <a:lnTo>
                    <a:pt x="310057" y="2027859"/>
                  </a:lnTo>
                  <a:lnTo>
                    <a:pt x="304812" y="2024316"/>
                  </a:lnTo>
                  <a:lnTo>
                    <a:pt x="299605" y="2020709"/>
                  </a:lnTo>
                  <a:lnTo>
                    <a:pt x="297014" y="2015401"/>
                  </a:lnTo>
                  <a:lnTo>
                    <a:pt x="297014" y="2003234"/>
                  </a:lnTo>
                  <a:lnTo>
                    <a:pt x="335318" y="1985060"/>
                  </a:lnTo>
                  <a:lnTo>
                    <a:pt x="338861" y="1984603"/>
                  </a:lnTo>
                  <a:lnTo>
                    <a:pt x="361797" y="1978558"/>
                  </a:lnTo>
                  <a:lnTo>
                    <a:pt x="361797" y="1959876"/>
                  </a:lnTo>
                  <a:lnTo>
                    <a:pt x="360616" y="1962162"/>
                  </a:lnTo>
                  <a:lnTo>
                    <a:pt x="358279" y="1963470"/>
                  </a:lnTo>
                  <a:lnTo>
                    <a:pt x="355993" y="1964791"/>
                  </a:lnTo>
                  <a:lnTo>
                    <a:pt x="352336" y="1965731"/>
                  </a:lnTo>
                  <a:lnTo>
                    <a:pt x="347306" y="1966302"/>
                  </a:lnTo>
                  <a:lnTo>
                    <a:pt x="342341" y="1966810"/>
                  </a:lnTo>
                  <a:lnTo>
                    <a:pt x="335851" y="1967585"/>
                  </a:lnTo>
                  <a:lnTo>
                    <a:pt x="298119" y="1975180"/>
                  </a:lnTo>
                  <a:lnTo>
                    <a:pt x="281241" y="1989010"/>
                  </a:lnTo>
                  <a:lnTo>
                    <a:pt x="278269" y="1993696"/>
                  </a:lnTo>
                  <a:lnTo>
                    <a:pt x="276783" y="1999805"/>
                  </a:lnTo>
                  <a:lnTo>
                    <a:pt x="276783" y="2015909"/>
                  </a:lnTo>
                  <a:lnTo>
                    <a:pt x="305777" y="2046224"/>
                  </a:lnTo>
                  <a:lnTo>
                    <a:pt x="313347" y="2047786"/>
                  </a:lnTo>
                  <a:lnTo>
                    <a:pt x="329349" y="2047786"/>
                  </a:lnTo>
                  <a:lnTo>
                    <a:pt x="360768" y="2026881"/>
                  </a:lnTo>
                  <a:lnTo>
                    <a:pt x="361797" y="2026881"/>
                  </a:lnTo>
                  <a:lnTo>
                    <a:pt x="361797" y="2044700"/>
                  </a:lnTo>
                  <a:lnTo>
                    <a:pt x="382016" y="2044700"/>
                  </a:lnTo>
                  <a:lnTo>
                    <a:pt x="382016" y="2026881"/>
                  </a:lnTo>
                  <a:lnTo>
                    <a:pt x="382016" y="1978558"/>
                  </a:lnTo>
                  <a:lnTo>
                    <a:pt x="382016" y="1957984"/>
                  </a:lnTo>
                  <a:close/>
                </a:path>
                <a:path w="4928235" h="6454775">
                  <a:moveTo>
                    <a:pt x="484733" y="1911375"/>
                  </a:moveTo>
                  <a:lnTo>
                    <a:pt x="465023" y="1911375"/>
                  </a:lnTo>
                  <a:lnTo>
                    <a:pt x="459092" y="1913089"/>
                  </a:lnTo>
                  <a:lnTo>
                    <a:pt x="446570" y="1921167"/>
                  </a:lnTo>
                  <a:lnTo>
                    <a:pt x="442226" y="1926450"/>
                  </a:lnTo>
                  <a:lnTo>
                    <a:pt x="439826" y="1932965"/>
                  </a:lnTo>
                  <a:lnTo>
                    <a:pt x="438467" y="1932965"/>
                  </a:lnTo>
                  <a:lnTo>
                    <a:pt x="438467" y="1913089"/>
                  </a:lnTo>
                  <a:lnTo>
                    <a:pt x="418922" y="1913089"/>
                  </a:lnTo>
                  <a:lnTo>
                    <a:pt x="418922" y="2044700"/>
                  </a:lnTo>
                  <a:lnTo>
                    <a:pt x="439153" y="2044700"/>
                  </a:lnTo>
                  <a:lnTo>
                    <a:pt x="439153" y="1955469"/>
                  </a:lnTo>
                  <a:lnTo>
                    <a:pt x="440575" y="1950186"/>
                  </a:lnTo>
                  <a:lnTo>
                    <a:pt x="466001" y="1930565"/>
                  </a:lnTo>
                  <a:lnTo>
                    <a:pt x="475081" y="1930565"/>
                  </a:lnTo>
                  <a:lnTo>
                    <a:pt x="477621" y="1930768"/>
                  </a:lnTo>
                  <a:lnTo>
                    <a:pt x="480021" y="1931174"/>
                  </a:lnTo>
                  <a:lnTo>
                    <a:pt x="482473" y="1931517"/>
                  </a:lnTo>
                  <a:lnTo>
                    <a:pt x="484047" y="1931771"/>
                  </a:lnTo>
                  <a:lnTo>
                    <a:pt x="484733" y="1931936"/>
                  </a:lnTo>
                  <a:lnTo>
                    <a:pt x="484733" y="1930565"/>
                  </a:lnTo>
                  <a:lnTo>
                    <a:pt x="484733" y="1911375"/>
                  </a:lnTo>
                  <a:close/>
                </a:path>
                <a:path w="4928235" h="6454775">
                  <a:moveTo>
                    <a:pt x="614718" y="1869211"/>
                  </a:moveTo>
                  <a:lnTo>
                    <a:pt x="594842" y="1869211"/>
                  </a:lnTo>
                  <a:lnTo>
                    <a:pt x="594842" y="1978901"/>
                  </a:lnTo>
                  <a:lnTo>
                    <a:pt x="594588" y="1985759"/>
                  </a:lnTo>
                  <a:lnTo>
                    <a:pt x="594575" y="1986127"/>
                  </a:lnTo>
                  <a:lnTo>
                    <a:pt x="593826" y="1992312"/>
                  </a:lnTo>
                  <a:lnTo>
                    <a:pt x="593750" y="1992934"/>
                  </a:lnTo>
                  <a:lnTo>
                    <a:pt x="592543" y="1998535"/>
                  </a:lnTo>
                  <a:lnTo>
                    <a:pt x="592505" y="1998751"/>
                  </a:lnTo>
                  <a:lnTo>
                    <a:pt x="565251" y="2029282"/>
                  </a:lnTo>
                  <a:lnTo>
                    <a:pt x="548690" y="2029282"/>
                  </a:lnTo>
                  <a:lnTo>
                    <a:pt x="541959" y="2027174"/>
                  </a:lnTo>
                  <a:lnTo>
                    <a:pt x="541743" y="2027174"/>
                  </a:lnTo>
                  <a:lnTo>
                    <a:pt x="521233" y="1998751"/>
                  </a:lnTo>
                  <a:lnTo>
                    <a:pt x="521157" y="1998535"/>
                  </a:lnTo>
                  <a:lnTo>
                    <a:pt x="519823" y="1992312"/>
                  </a:lnTo>
                  <a:lnTo>
                    <a:pt x="519061" y="1986127"/>
                  </a:lnTo>
                  <a:lnTo>
                    <a:pt x="519023" y="1985759"/>
                  </a:lnTo>
                  <a:lnTo>
                    <a:pt x="518769" y="1979244"/>
                  </a:lnTo>
                  <a:lnTo>
                    <a:pt x="518820" y="1969211"/>
                  </a:lnTo>
                  <a:lnTo>
                    <a:pt x="541426" y="1931733"/>
                  </a:lnTo>
                  <a:lnTo>
                    <a:pt x="548576" y="1929536"/>
                  </a:lnTo>
                  <a:lnTo>
                    <a:pt x="565365" y="1929536"/>
                  </a:lnTo>
                  <a:lnTo>
                    <a:pt x="572655" y="1931733"/>
                  </a:lnTo>
                  <a:lnTo>
                    <a:pt x="572427" y="1931733"/>
                  </a:lnTo>
                  <a:lnTo>
                    <a:pt x="577875" y="1935797"/>
                  </a:lnTo>
                  <a:lnTo>
                    <a:pt x="594575" y="1971763"/>
                  </a:lnTo>
                  <a:lnTo>
                    <a:pt x="594842" y="1978901"/>
                  </a:lnTo>
                  <a:lnTo>
                    <a:pt x="594842" y="1869211"/>
                  </a:lnTo>
                  <a:lnTo>
                    <a:pt x="594499" y="1869211"/>
                  </a:lnTo>
                  <a:lnTo>
                    <a:pt x="594499" y="1933994"/>
                  </a:lnTo>
                  <a:lnTo>
                    <a:pt x="592785" y="1933994"/>
                  </a:lnTo>
                  <a:lnTo>
                    <a:pt x="591324" y="1931733"/>
                  </a:lnTo>
                  <a:lnTo>
                    <a:pt x="589749" y="1929536"/>
                  </a:lnTo>
                  <a:lnTo>
                    <a:pt x="589216" y="1928799"/>
                  </a:lnTo>
                  <a:lnTo>
                    <a:pt x="586536" y="1925256"/>
                  </a:lnTo>
                  <a:lnTo>
                    <a:pt x="583907" y="1921662"/>
                  </a:lnTo>
                  <a:lnTo>
                    <a:pt x="580072" y="1918462"/>
                  </a:lnTo>
                  <a:lnTo>
                    <a:pt x="575056" y="1915655"/>
                  </a:lnTo>
                  <a:lnTo>
                    <a:pt x="570077" y="1912797"/>
                  </a:lnTo>
                  <a:lnTo>
                    <a:pt x="563308" y="1911375"/>
                  </a:lnTo>
                  <a:lnTo>
                    <a:pt x="554736" y="1911375"/>
                  </a:lnTo>
                  <a:lnTo>
                    <a:pt x="514146" y="1929726"/>
                  </a:lnTo>
                  <a:lnTo>
                    <a:pt x="498970" y="1969211"/>
                  </a:lnTo>
                  <a:lnTo>
                    <a:pt x="498525" y="1979244"/>
                  </a:lnTo>
                  <a:lnTo>
                    <a:pt x="498970" y="1989340"/>
                  </a:lnTo>
                  <a:lnTo>
                    <a:pt x="500278" y="1998535"/>
                  </a:lnTo>
                  <a:lnTo>
                    <a:pt x="500303" y="1998751"/>
                  </a:lnTo>
                  <a:lnTo>
                    <a:pt x="519391" y="2034514"/>
                  </a:lnTo>
                  <a:lnTo>
                    <a:pt x="554393" y="2047443"/>
                  </a:lnTo>
                  <a:lnTo>
                    <a:pt x="562851" y="2047443"/>
                  </a:lnTo>
                  <a:lnTo>
                    <a:pt x="589622" y="2029282"/>
                  </a:lnTo>
                  <a:lnTo>
                    <a:pt x="591299" y="2026881"/>
                  </a:lnTo>
                  <a:lnTo>
                    <a:pt x="592785" y="2024481"/>
                  </a:lnTo>
                  <a:lnTo>
                    <a:pt x="595185" y="2024481"/>
                  </a:lnTo>
                  <a:lnTo>
                    <a:pt x="595185" y="2044700"/>
                  </a:lnTo>
                  <a:lnTo>
                    <a:pt x="614718" y="2044700"/>
                  </a:lnTo>
                  <a:lnTo>
                    <a:pt x="614718" y="2024481"/>
                  </a:lnTo>
                  <a:lnTo>
                    <a:pt x="614718" y="1933994"/>
                  </a:lnTo>
                  <a:lnTo>
                    <a:pt x="614718" y="1869211"/>
                  </a:lnTo>
                  <a:close/>
                </a:path>
                <a:path w="4928235" h="6454775">
                  <a:moveTo>
                    <a:pt x="800392" y="6276111"/>
                  </a:moveTo>
                  <a:lnTo>
                    <a:pt x="656259" y="6276111"/>
                  </a:lnTo>
                  <a:lnTo>
                    <a:pt x="656259" y="6306705"/>
                  </a:lnTo>
                  <a:lnTo>
                    <a:pt x="709993" y="6306705"/>
                  </a:lnTo>
                  <a:lnTo>
                    <a:pt x="709993" y="6451613"/>
                  </a:lnTo>
                  <a:lnTo>
                    <a:pt x="746658" y="6451613"/>
                  </a:lnTo>
                  <a:lnTo>
                    <a:pt x="746658" y="6306705"/>
                  </a:lnTo>
                  <a:lnTo>
                    <a:pt x="800392" y="6306705"/>
                  </a:lnTo>
                  <a:lnTo>
                    <a:pt x="800392" y="6276111"/>
                  </a:lnTo>
                  <a:close/>
                </a:path>
                <a:path w="4928235" h="6454775">
                  <a:moveTo>
                    <a:pt x="928598" y="6386309"/>
                  </a:moveTo>
                  <a:lnTo>
                    <a:pt x="928204" y="6378397"/>
                  </a:lnTo>
                  <a:lnTo>
                    <a:pt x="928116" y="6376441"/>
                  </a:lnTo>
                  <a:lnTo>
                    <a:pt x="926630" y="6367208"/>
                  </a:lnTo>
                  <a:lnTo>
                    <a:pt x="924166" y="6358610"/>
                  </a:lnTo>
                  <a:lnTo>
                    <a:pt x="920724" y="6350660"/>
                  </a:lnTo>
                  <a:lnTo>
                    <a:pt x="917981" y="6346126"/>
                  </a:lnTo>
                  <a:lnTo>
                    <a:pt x="916355" y="6343421"/>
                  </a:lnTo>
                  <a:lnTo>
                    <a:pt x="911161" y="6337046"/>
                  </a:lnTo>
                  <a:lnTo>
                    <a:pt x="905129" y="6331509"/>
                  </a:lnTo>
                  <a:lnTo>
                    <a:pt x="898271" y="6326848"/>
                  </a:lnTo>
                  <a:lnTo>
                    <a:pt x="891501" y="6323495"/>
                  </a:lnTo>
                  <a:lnTo>
                    <a:pt x="891501" y="6378397"/>
                  </a:lnTo>
                  <a:lnTo>
                    <a:pt x="891501" y="6393713"/>
                  </a:lnTo>
                  <a:lnTo>
                    <a:pt x="890447" y="6400533"/>
                  </a:lnTo>
                  <a:lnTo>
                    <a:pt x="888326" y="6406528"/>
                  </a:lnTo>
                  <a:lnTo>
                    <a:pt x="886269" y="6412535"/>
                  </a:lnTo>
                  <a:lnTo>
                    <a:pt x="883221" y="6417272"/>
                  </a:lnTo>
                  <a:lnTo>
                    <a:pt x="879157" y="6420764"/>
                  </a:lnTo>
                  <a:lnTo>
                    <a:pt x="875106" y="6424181"/>
                  </a:lnTo>
                  <a:lnTo>
                    <a:pt x="870051" y="6425895"/>
                  </a:lnTo>
                  <a:lnTo>
                    <a:pt x="857885" y="6425895"/>
                  </a:lnTo>
                  <a:lnTo>
                    <a:pt x="836142" y="6393713"/>
                  </a:lnTo>
                  <a:lnTo>
                    <a:pt x="836142" y="6378397"/>
                  </a:lnTo>
                  <a:lnTo>
                    <a:pt x="857885" y="6346126"/>
                  </a:lnTo>
                  <a:lnTo>
                    <a:pt x="870051" y="6346126"/>
                  </a:lnTo>
                  <a:lnTo>
                    <a:pt x="875106" y="6347866"/>
                  </a:lnTo>
                  <a:lnTo>
                    <a:pt x="883221" y="6354839"/>
                  </a:lnTo>
                  <a:lnTo>
                    <a:pt x="886269" y="6359576"/>
                  </a:lnTo>
                  <a:lnTo>
                    <a:pt x="888326" y="6365570"/>
                  </a:lnTo>
                  <a:lnTo>
                    <a:pt x="890447" y="6371577"/>
                  </a:lnTo>
                  <a:lnTo>
                    <a:pt x="891501" y="6378397"/>
                  </a:lnTo>
                  <a:lnTo>
                    <a:pt x="891501" y="6323495"/>
                  </a:lnTo>
                  <a:lnTo>
                    <a:pt x="890689" y="6323089"/>
                  </a:lnTo>
                  <a:lnTo>
                    <a:pt x="882421" y="6320422"/>
                  </a:lnTo>
                  <a:lnTo>
                    <a:pt x="873467" y="6318809"/>
                  </a:lnTo>
                  <a:lnTo>
                    <a:pt x="863828" y="6318275"/>
                  </a:lnTo>
                  <a:lnTo>
                    <a:pt x="854176" y="6318809"/>
                  </a:lnTo>
                  <a:lnTo>
                    <a:pt x="816457" y="6337046"/>
                  </a:lnTo>
                  <a:lnTo>
                    <a:pt x="799528" y="6376441"/>
                  </a:lnTo>
                  <a:lnTo>
                    <a:pt x="799045" y="6386309"/>
                  </a:lnTo>
                  <a:lnTo>
                    <a:pt x="799414" y="6393713"/>
                  </a:lnTo>
                  <a:lnTo>
                    <a:pt x="799528" y="6396114"/>
                  </a:lnTo>
                  <a:lnTo>
                    <a:pt x="816457" y="6435458"/>
                  </a:lnTo>
                  <a:lnTo>
                    <a:pt x="854176" y="6453645"/>
                  </a:lnTo>
                  <a:lnTo>
                    <a:pt x="863828" y="6454178"/>
                  </a:lnTo>
                  <a:lnTo>
                    <a:pt x="873467" y="6453645"/>
                  </a:lnTo>
                  <a:lnTo>
                    <a:pt x="911161" y="6435458"/>
                  </a:lnTo>
                  <a:lnTo>
                    <a:pt x="918286" y="6425895"/>
                  </a:lnTo>
                  <a:lnTo>
                    <a:pt x="920724" y="6421869"/>
                  </a:lnTo>
                  <a:lnTo>
                    <a:pt x="924166" y="6413894"/>
                  </a:lnTo>
                  <a:lnTo>
                    <a:pt x="926630" y="6405308"/>
                  </a:lnTo>
                  <a:lnTo>
                    <a:pt x="928116" y="6396114"/>
                  </a:lnTo>
                  <a:lnTo>
                    <a:pt x="928598" y="6386309"/>
                  </a:lnTo>
                  <a:close/>
                </a:path>
                <a:path w="4928235" h="6454775">
                  <a:moveTo>
                    <a:pt x="1024750" y="6449974"/>
                  </a:moveTo>
                  <a:lnTo>
                    <a:pt x="1019378" y="6424587"/>
                  </a:lnTo>
                  <a:lnTo>
                    <a:pt x="1019263" y="6424015"/>
                  </a:lnTo>
                  <a:lnTo>
                    <a:pt x="1019009" y="6422809"/>
                  </a:lnTo>
                  <a:lnTo>
                    <a:pt x="1014717" y="6423647"/>
                  </a:lnTo>
                  <a:lnTo>
                    <a:pt x="1013345" y="6423876"/>
                  </a:lnTo>
                  <a:lnTo>
                    <a:pt x="1011631" y="6424015"/>
                  </a:lnTo>
                  <a:lnTo>
                    <a:pt x="1007465" y="6424015"/>
                  </a:lnTo>
                  <a:lnTo>
                    <a:pt x="997585" y="6414529"/>
                  </a:lnTo>
                  <a:lnTo>
                    <a:pt x="997585" y="6347409"/>
                  </a:lnTo>
                  <a:lnTo>
                    <a:pt x="1022350" y="6347409"/>
                  </a:lnTo>
                  <a:lnTo>
                    <a:pt x="1022350" y="6319990"/>
                  </a:lnTo>
                  <a:lnTo>
                    <a:pt x="997585" y="6319990"/>
                  </a:lnTo>
                  <a:lnTo>
                    <a:pt x="997585" y="6288456"/>
                  </a:lnTo>
                  <a:lnTo>
                    <a:pt x="961085" y="6288456"/>
                  </a:lnTo>
                  <a:lnTo>
                    <a:pt x="961059" y="6319990"/>
                  </a:lnTo>
                  <a:lnTo>
                    <a:pt x="943089" y="6319990"/>
                  </a:lnTo>
                  <a:lnTo>
                    <a:pt x="943089" y="6347409"/>
                  </a:lnTo>
                  <a:lnTo>
                    <a:pt x="961047" y="6347409"/>
                  </a:lnTo>
                  <a:lnTo>
                    <a:pt x="961021" y="6424587"/>
                  </a:lnTo>
                  <a:lnTo>
                    <a:pt x="962825" y="6431724"/>
                  </a:lnTo>
                  <a:lnTo>
                    <a:pt x="970127" y="6443040"/>
                  </a:lnTo>
                  <a:lnTo>
                    <a:pt x="975245" y="6447206"/>
                  </a:lnTo>
                  <a:lnTo>
                    <a:pt x="988441" y="6452578"/>
                  </a:lnTo>
                  <a:lnTo>
                    <a:pt x="996149" y="6453746"/>
                  </a:lnTo>
                  <a:lnTo>
                    <a:pt x="1009688" y="6453238"/>
                  </a:lnTo>
                  <a:lnTo>
                    <a:pt x="1013726" y="6452743"/>
                  </a:lnTo>
                  <a:lnTo>
                    <a:pt x="1017028" y="6451943"/>
                  </a:lnTo>
                  <a:lnTo>
                    <a:pt x="1020343" y="6451206"/>
                  </a:lnTo>
                  <a:lnTo>
                    <a:pt x="1022921" y="6450546"/>
                  </a:lnTo>
                  <a:lnTo>
                    <a:pt x="1024750" y="6449974"/>
                  </a:lnTo>
                  <a:close/>
                </a:path>
                <a:path w="4928235" h="6454775">
                  <a:moveTo>
                    <a:pt x="1157782" y="6355004"/>
                  </a:moveTo>
                  <a:lnTo>
                    <a:pt x="1156258" y="6348298"/>
                  </a:lnTo>
                  <a:lnTo>
                    <a:pt x="1154442" y="6344920"/>
                  </a:lnTo>
                  <a:lnTo>
                    <a:pt x="1150213" y="6337046"/>
                  </a:lnTo>
                  <a:lnTo>
                    <a:pt x="1146073" y="6332410"/>
                  </a:lnTo>
                  <a:lnTo>
                    <a:pt x="1135608" y="6325209"/>
                  </a:lnTo>
                  <a:lnTo>
                    <a:pt x="1129639" y="6322555"/>
                  </a:lnTo>
                  <a:lnTo>
                    <a:pt x="1121537" y="6320498"/>
                  </a:lnTo>
                  <a:lnTo>
                    <a:pt x="1121537" y="6390602"/>
                  </a:lnTo>
                  <a:lnTo>
                    <a:pt x="1121537" y="6409195"/>
                  </a:lnTo>
                  <a:lnTo>
                    <a:pt x="1099477" y="6428905"/>
                  </a:lnTo>
                  <a:lnTo>
                    <a:pt x="1088517" y="6428905"/>
                  </a:lnTo>
                  <a:lnTo>
                    <a:pt x="1083881" y="6427610"/>
                  </a:lnTo>
                  <a:lnTo>
                    <a:pt x="1080223" y="6425044"/>
                  </a:lnTo>
                  <a:lnTo>
                    <a:pt x="1076629" y="6422415"/>
                  </a:lnTo>
                  <a:lnTo>
                    <a:pt x="1074826" y="6418618"/>
                  </a:lnTo>
                  <a:lnTo>
                    <a:pt x="1074826" y="6410223"/>
                  </a:lnTo>
                  <a:lnTo>
                    <a:pt x="1075664" y="6407531"/>
                  </a:lnTo>
                  <a:lnTo>
                    <a:pt x="1075715" y="6407366"/>
                  </a:lnTo>
                  <a:lnTo>
                    <a:pt x="1077493" y="6405080"/>
                  </a:lnTo>
                  <a:lnTo>
                    <a:pt x="1079258" y="6402730"/>
                  </a:lnTo>
                  <a:lnTo>
                    <a:pt x="1081747" y="6400876"/>
                  </a:lnTo>
                  <a:lnTo>
                    <a:pt x="1088136" y="6398133"/>
                  </a:lnTo>
                  <a:lnTo>
                    <a:pt x="1091882" y="6397142"/>
                  </a:lnTo>
                  <a:lnTo>
                    <a:pt x="1102855" y="6395567"/>
                  </a:lnTo>
                  <a:lnTo>
                    <a:pt x="1105306" y="6395161"/>
                  </a:lnTo>
                  <a:lnTo>
                    <a:pt x="1121537" y="6390602"/>
                  </a:lnTo>
                  <a:lnTo>
                    <a:pt x="1121537" y="6320498"/>
                  </a:lnTo>
                  <a:lnTo>
                    <a:pt x="1116215" y="6319126"/>
                  </a:lnTo>
                  <a:lnTo>
                    <a:pt x="1109218" y="6318275"/>
                  </a:lnTo>
                  <a:lnTo>
                    <a:pt x="1101915" y="6318275"/>
                  </a:lnTo>
                  <a:lnTo>
                    <a:pt x="1059726" y="6330734"/>
                  </a:lnTo>
                  <a:lnTo>
                    <a:pt x="1054696" y="6336614"/>
                  </a:lnTo>
                  <a:lnTo>
                    <a:pt x="1049667" y="6342443"/>
                  </a:lnTo>
                  <a:lnTo>
                    <a:pt x="1046289" y="6349378"/>
                  </a:lnTo>
                  <a:lnTo>
                    <a:pt x="1044587" y="6357353"/>
                  </a:lnTo>
                  <a:lnTo>
                    <a:pt x="1078344" y="6360096"/>
                  </a:lnTo>
                  <a:lnTo>
                    <a:pt x="1079601" y="6355753"/>
                  </a:lnTo>
                  <a:lnTo>
                    <a:pt x="1082167" y="6352146"/>
                  </a:lnTo>
                  <a:lnTo>
                    <a:pt x="1085938" y="6349378"/>
                  </a:lnTo>
                  <a:lnTo>
                    <a:pt x="1089901" y="6346406"/>
                  </a:lnTo>
                  <a:lnTo>
                    <a:pt x="1095171" y="6344920"/>
                  </a:lnTo>
                  <a:lnTo>
                    <a:pt x="1107960" y="6344920"/>
                  </a:lnTo>
                  <a:lnTo>
                    <a:pt x="1112761" y="6346406"/>
                  </a:lnTo>
                  <a:lnTo>
                    <a:pt x="1116139" y="6349378"/>
                  </a:lnTo>
                  <a:lnTo>
                    <a:pt x="1119555" y="6352349"/>
                  </a:lnTo>
                  <a:lnTo>
                    <a:pt x="1121270" y="6356553"/>
                  </a:lnTo>
                  <a:lnTo>
                    <a:pt x="1121270" y="6365291"/>
                  </a:lnTo>
                  <a:lnTo>
                    <a:pt x="1082890" y="6374943"/>
                  </a:lnTo>
                  <a:lnTo>
                    <a:pt x="1076655" y="6376035"/>
                  </a:lnTo>
                  <a:lnTo>
                    <a:pt x="1041298" y="6401397"/>
                  </a:lnTo>
                  <a:lnTo>
                    <a:pt x="1039964" y="6423558"/>
                  </a:lnTo>
                  <a:lnTo>
                    <a:pt x="1041844" y="6430785"/>
                  </a:lnTo>
                  <a:lnTo>
                    <a:pt x="1075258" y="6454089"/>
                  </a:lnTo>
                  <a:lnTo>
                    <a:pt x="1090168" y="6454089"/>
                  </a:lnTo>
                  <a:lnTo>
                    <a:pt x="1122133" y="6433350"/>
                  </a:lnTo>
                  <a:lnTo>
                    <a:pt x="1123162" y="6433350"/>
                  </a:lnTo>
                  <a:lnTo>
                    <a:pt x="1123162" y="6451613"/>
                  </a:lnTo>
                  <a:lnTo>
                    <a:pt x="1157782" y="6451613"/>
                  </a:lnTo>
                  <a:lnTo>
                    <a:pt x="1157782" y="6433350"/>
                  </a:lnTo>
                  <a:lnTo>
                    <a:pt x="1157782" y="6428905"/>
                  </a:lnTo>
                  <a:lnTo>
                    <a:pt x="1157782" y="6390602"/>
                  </a:lnTo>
                  <a:lnTo>
                    <a:pt x="1157782" y="6355004"/>
                  </a:lnTo>
                  <a:close/>
                </a:path>
                <a:path w="4928235" h="6454775">
                  <a:moveTo>
                    <a:pt x="1222603" y="6276111"/>
                  </a:moveTo>
                  <a:lnTo>
                    <a:pt x="1186103" y="6276111"/>
                  </a:lnTo>
                  <a:lnTo>
                    <a:pt x="1186103" y="6451613"/>
                  </a:lnTo>
                  <a:lnTo>
                    <a:pt x="1222603" y="6451613"/>
                  </a:lnTo>
                  <a:lnTo>
                    <a:pt x="1222603" y="6276111"/>
                  </a:lnTo>
                  <a:close/>
                </a:path>
                <a:path w="4928235" h="6454775">
                  <a:moveTo>
                    <a:pt x="4343565" y="1534325"/>
                  </a:moveTo>
                  <a:lnTo>
                    <a:pt x="1180630" y="1534325"/>
                  </a:lnTo>
                  <a:lnTo>
                    <a:pt x="1180630" y="1559725"/>
                  </a:lnTo>
                  <a:lnTo>
                    <a:pt x="4343565" y="1559725"/>
                  </a:lnTo>
                  <a:lnTo>
                    <a:pt x="4343565" y="1534325"/>
                  </a:lnTo>
                  <a:close/>
                </a:path>
                <a:path w="4928235" h="6454775">
                  <a:moveTo>
                    <a:pt x="492766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927663" y="12700"/>
                  </a:lnTo>
                  <a:lnTo>
                    <a:pt x="49276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0595" y="1978025"/>
              <a:ext cx="1944817" cy="2303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100" y="520700"/>
              <a:ext cx="571500" cy="5715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31800" y="101219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63500" y="0"/>
                  </a:moveTo>
                  <a:lnTo>
                    <a:pt x="889000" y="0"/>
                  </a:lnTo>
                  <a:lnTo>
                    <a:pt x="913717" y="4990"/>
                  </a:lnTo>
                  <a:lnTo>
                    <a:pt x="933901" y="18598"/>
                  </a:lnTo>
                  <a:lnTo>
                    <a:pt x="947509" y="38782"/>
                  </a:lnTo>
                  <a:lnTo>
                    <a:pt x="952500" y="63500"/>
                  </a:lnTo>
                  <a:lnTo>
                    <a:pt x="952500" y="355600"/>
                  </a:lnTo>
                  <a:lnTo>
                    <a:pt x="947509" y="380317"/>
                  </a:lnTo>
                  <a:lnTo>
                    <a:pt x="933901" y="400501"/>
                  </a:lnTo>
                  <a:lnTo>
                    <a:pt x="913717" y="414109"/>
                  </a:lnTo>
                  <a:lnTo>
                    <a:pt x="889000" y="419100"/>
                  </a:lnTo>
                  <a:lnTo>
                    <a:pt x="63500" y="419100"/>
                  </a:lnTo>
                  <a:lnTo>
                    <a:pt x="38782" y="414109"/>
                  </a:lnTo>
                  <a:lnTo>
                    <a:pt x="18598" y="400501"/>
                  </a:lnTo>
                  <a:lnTo>
                    <a:pt x="4990" y="380317"/>
                  </a:lnTo>
                  <a:lnTo>
                    <a:pt x="0" y="355600"/>
                  </a:lnTo>
                  <a:lnTo>
                    <a:pt x="0" y="63500"/>
                  </a:lnTo>
                  <a:lnTo>
                    <a:pt x="4990" y="38782"/>
                  </a:lnTo>
                  <a:lnTo>
                    <a:pt x="18598" y="18598"/>
                  </a:lnTo>
                  <a:lnTo>
                    <a:pt x="38782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30" name="object 30"/>
            <p:cNvSpPr/>
            <p:nvPr/>
          </p:nvSpPr>
          <p:spPr>
            <a:xfrm>
              <a:off x="664476" y="10262754"/>
              <a:ext cx="504825" cy="140970"/>
            </a:xfrm>
            <a:custGeom>
              <a:avLst/>
              <a:gdLst/>
              <a:ahLst/>
              <a:cxnLst/>
              <a:rect l="l" t="t" r="r" b="b"/>
              <a:pathLst>
                <a:path w="504825" h="140970">
                  <a:moveTo>
                    <a:pt x="16776" y="0"/>
                  </a:moveTo>
                  <a:lnTo>
                    <a:pt x="0" y="0"/>
                  </a:lnTo>
                  <a:lnTo>
                    <a:pt x="0" y="138545"/>
                  </a:lnTo>
                  <a:lnTo>
                    <a:pt x="16776" y="138545"/>
                  </a:lnTo>
                  <a:lnTo>
                    <a:pt x="16776" y="76578"/>
                  </a:lnTo>
                  <a:lnTo>
                    <a:pt x="107426" y="76578"/>
                  </a:lnTo>
                  <a:lnTo>
                    <a:pt x="107426" y="61696"/>
                  </a:lnTo>
                  <a:lnTo>
                    <a:pt x="16776" y="61696"/>
                  </a:lnTo>
                  <a:lnTo>
                    <a:pt x="16776" y="0"/>
                  </a:lnTo>
                  <a:close/>
                </a:path>
                <a:path w="504825" h="140970">
                  <a:moveTo>
                    <a:pt x="107426" y="76578"/>
                  </a:moveTo>
                  <a:lnTo>
                    <a:pt x="90649" y="76578"/>
                  </a:lnTo>
                  <a:lnTo>
                    <a:pt x="90649" y="138545"/>
                  </a:lnTo>
                  <a:lnTo>
                    <a:pt x="107426" y="138545"/>
                  </a:lnTo>
                  <a:lnTo>
                    <a:pt x="107426" y="76578"/>
                  </a:lnTo>
                  <a:close/>
                </a:path>
                <a:path w="504825" h="140970">
                  <a:moveTo>
                    <a:pt x="107426" y="0"/>
                  </a:moveTo>
                  <a:lnTo>
                    <a:pt x="90649" y="0"/>
                  </a:lnTo>
                  <a:lnTo>
                    <a:pt x="90649" y="61696"/>
                  </a:lnTo>
                  <a:lnTo>
                    <a:pt x="107426" y="61696"/>
                  </a:lnTo>
                  <a:lnTo>
                    <a:pt x="107426" y="0"/>
                  </a:lnTo>
                  <a:close/>
                </a:path>
                <a:path w="504825" h="140970">
                  <a:moveTo>
                    <a:pt x="181062" y="33283"/>
                  </a:moveTo>
                  <a:lnTo>
                    <a:pt x="143833" y="50714"/>
                  </a:lnTo>
                  <a:lnTo>
                    <a:pt x="133979" y="87132"/>
                  </a:lnTo>
                  <a:lnTo>
                    <a:pt x="134306" y="94077"/>
                  </a:lnTo>
                  <a:lnTo>
                    <a:pt x="134346" y="94928"/>
                  </a:lnTo>
                  <a:lnTo>
                    <a:pt x="156370" y="134012"/>
                  </a:lnTo>
                  <a:lnTo>
                    <a:pt x="181062" y="140710"/>
                  </a:lnTo>
                  <a:lnTo>
                    <a:pt x="187878" y="140291"/>
                  </a:lnTo>
                  <a:lnTo>
                    <a:pt x="215568" y="126368"/>
                  </a:lnTo>
                  <a:lnTo>
                    <a:pt x="173937" y="126368"/>
                  </a:lnTo>
                  <a:lnTo>
                    <a:pt x="168074" y="124542"/>
                  </a:lnTo>
                  <a:lnTo>
                    <a:pt x="158874" y="117235"/>
                  </a:lnTo>
                  <a:lnTo>
                    <a:pt x="155469" y="112432"/>
                  </a:lnTo>
                  <a:lnTo>
                    <a:pt x="151049" y="100526"/>
                  </a:lnTo>
                  <a:lnTo>
                    <a:pt x="149944" y="94077"/>
                  </a:lnTo>
                  <a:lnTo>
                    <a:pt x="149944" y="80186"/>
                  </a:lnTo>
                  <a:lnTo>
                    <a:pt x="173937" y="47624"/>
                  </a:lnTo>
                  <a:lnTo>
                    <a:pt x="215558" y="47624"/>
                  </a:lnTo>
                  <a:lnTo>
                    <a:pt x="212767" y="44445"/>
                  </a:lnTo>
                  <a:lnTo>
                    <a:pt x="205687" y="39980"/>
                  </a:lnTo>
                  <a:lnTo>
                    <a:pt x="200190" y="37050"/>
                  </a:lnTo>
                  <a:lnTo>
                    <a:pt x="194254" y="34957"/>
                  </a:lnTo>
                  <a:lnTo>
                    <a:pt x="187878" y="33701"/>
                  </a:lnTo>
                  <a:lnTo>
                    <a:pt x="181062" y="33283"/>
                  </a:lnTo>
                  <a:close/>
                </a:path>
                <a:path w="504825" h="140970">
                  <a:moveTo>
                    <a:pt x="215558" y="47624"/>
                  </a:moveTo>
                  <a:lnTo>
                    <a:pt x="188188" y="47624"/>
                  </a:lnTo>
                  <a:lnTo>
                    <a:pt x="194051" y="49474"/>
                  </a:lnTo>
                  <a:lnTo>
                    <a:pt x="203251" y="56870"/>
                  </a:lnTo>
                  <a:lnTo>
                    <a:pt x="206656" y="61718"/>
                  </a:lnTo>
                  <a:lnTo>
                    <a:pt x="211076" y="73715"/>
                  </a:lnTo>
                  <a:lnTo>
                    <a:pt x="212181" y="80186"/>
                  </a:lnTo>
                  <a:lnTo>
                    <a:pt x="212181" y="94077"/>
                  </a:lnTo>
                  <a:lnTo>
                    <a:pt x="188188" y="126368"/>
                  </a:lnTo>
                  <a:lnTo>
                    <a:pt x="215568" y="126368"/>
                  </a:lnTo>
                  <a:lnTo>
                    <a:pt x="228146" y="87132"/>
                  </a:lnTo>
                  <a:lnTo>
                    <a:pt x="227817" y="80186"/>
                  </a:lnTo>
                  <a:lnTo>
                    <a:pt x="218269" y="50714"/>
                  </a:lnTo>
                  <a:lnTo>
                    <a:pt x="215558" y="47624"/>
                  </a:lnTo>
                  <a:close/>
                </a:path>
                <a:path w="504825" h="140970">
                  <a:moveTo>
                    <a:pt x="267941" y="34636"/>
                  </a:moveTo>
                  <a:lnTo>
                    <a:pt x="252517" y="34636"/>
                  </a:lnTo>
                  <a:lnTo>
                    <a:pt x="252517" y="138545"/>
                  </a:lnTo>
                  <a:lnTo>
                    <a:pt x="268482" y="138545"/>
                  </a:lnTo>
                  <a:lnTo>
                    <a:pt x="268482" y="68506"/>
                  </a:lnTo>
                  <a:lnTo>
                    <a:pt x="269526" y="64176"/>
                  </a:lnTo>
                  <a:lnTo>
                    <a:pt x="269564" y="64018"/>
                  </a:lnTo>
                  <a:lnTo>
                    <a:pt x="273939" y="56216"/>
                  </a:lnTo>
                  <a:lnTo>
                    <a:pt x="276825" y="53149"/>
                  </a:lnTo>
                  <a:lnTo>
                    <a:pt x="280521" y="50872"/>
                  </a:lnTo>
                  <a:lnTo>
                    <a:pt x="267941" y="50872"/>
                  </a:lnTo>
                  <a:lnTo>
                    <a:pt x="267941" y="34636"/>
                  </a:lnTo>
                  <a:close/>
                </a:path>
                <a:path w="504825" h="140970">
                  <a:moveTo>
                    <a:pt x="323532" y="47624"/>
                  </a:moveTo>
                  <a:lnTo>
                    <a:pt x="298067" y="47624"/>
                  </a:lnTo>
                  <a:lnTo>
                    <a:pt x="303006" y="49451"/>
                  </a:lnTo>
                  <a:lnTo>
                    <a:pt x="306887" y="53149"/>
                  </a:lnTo>
                  <a:lnTo>
                    <a:pt x="310673" y="56712"/>
                  </a:lnTo>
                  <a:lnTo>
                    <a:pt x="312535" y="61335"/>
                  </a:lnTo>
                  <a:lnTo>
                    <a:pt x="312589" y="138545"/>
                  </a:lnTo>
                  <a:lnTo>
                    <a:pt x="328825" y="138545"/>
                  </a:lnTo>
                  <a:lnTo>
                    <a:pt x="328882" y="64018"/>
                  </a:lnTo>
                  <a:lnTo>
                    <a:pt x="330832" y="58629"/>
                  </a:lnTo>
                  <a:lnTo>
                    <a:pt x="334846" y="54254"/>
                  </a:lnTo>
                  <a:lnTo>
                    <a:pt x="337918" y="50872"/>
                  </a:lnTo>
                  <a:lnTo>
                    <a:pt x="325037" y="50872"/>
                  </a:lnTo>
                  <a:lnTo>
                    <a:pt x="323532" y="47624"/>
                  </a:lnTo>
                  <a:close/>
                </a:path>
                <a:path w="504825" h="140970">
                  <a:moveTo>
                    <a:pt x="384220" y="47624"/>
                  </a:moveTo>
                  <a:lnTo>
                    <a:pt x="357508" y="47624"/>
                  </a:lnTo>
                  <a:lnTo>
                    <a:pt x="362447" y="49271"/>
                  </a:lnTo>
                  <a:lnTo>
                    <a:pt x="370835" y="55855"/>
                  </a:lnTo>
                  <a:lnTo>
                    <a:pt x="372932" y="61335"/>
                  </a:lnTo>
                  <a:lnTo>
                    <a:pt x="372932" y="138545"/>
                  </a:lnTo>
                  <a:lnTo>
                    <a:pt x="388898" y="138545"/>
                  </a:lnTo>
                  <a:lnTo>
                    <a:pt x="388865" y="68506"/>
                  </a:lnTo>
                  <a:lnTo>
                    <a:pt x="388410" y="61470"/>
                  </a:lnTo>
                  <a:lnTo>
                    <a:pt x="388344" y="60440"/>
                  </a:lnTo>
                  <a:lnTo>
                    <a:pt x="386696" y="53149"/>
                  </a:lnTo>
                  <a:lnTo>
                    <a:pt x="384220" y="47624"/>
                  </a:lnTo>
                  <a:close/>
                </a:path>
                <a:path w="504825" h="140970">
                  <a:moveTo>
                    <a:pt x="304020" y="33283"/>
                  </a:moveTo>
                  <a:lnTo>
                    <a:pt x="290400" y="33283"/>
                  </a:lnTo>
                  <a:lnTo>
                    <a:pt x="285361" y="34636"/>
                  </a:lnTo>
                  <a:lnTo>
                    <a:pt x="284535" y="34884"/>
                  </a:lnTo>
                  <a:lnTo>
                    <a:pt x="274954" y="41017"/>
                  </a:lnTo>
                  <a:lnTo>
                    <a:pt x="271459" y="45324"/>
                  </a:lnTo>
                  <a:lnTo>
                    <a:pt x="269294" y="50872"/>
                  </a:lnTo>
                  <a:lnTo>
                    <a:pt x="280521" y="50872"/>
                  </a:lnTo>
                  <a:lnTo>
                    <a:pt x="283996" y="48729"/>
                  </a:lnTo>
                  <a:lnTo>
                    <a:pt x="287875" y="47624"/>
                  </a:lnTo>
                  <a:lnTo>
                    <a:pt x="323532" y="47624"/>
                  </a:lnTo>
                  <a:lnTo>
                    <a:pt x="322550" y="45505"/>
                  </a:lnTo>
                  <a:lnTo>
                    <a:pt x="322466" y="45324"/>
                  </a:lnTo>
                  <a:lnTo>
                    <a:pt x="318881" y="41017"/>
                  </a:lnTo>
                  <a:lnTo>
                    <a:pt x="314281" y="37951"/>
                  </a:lnTo>
                  <a:lnTo>
                    <a:pt x="309792" y="34884"/>
                  </a:lnTo>
                  <a:lnTo>
                    <a:pt x="308981" y="34636"/>
                  </a:lnTo>
                  <a:lnTo>
                    <a:pt x="304020" y="33283"/>
                  </a:lnTo>
                  <a:close/>
                </a:path>
                <a:path w="504825" h="140970">
                  <a:moveTo>
                    <a:pt x="366528" y="33283"/>
                  </a:moveTo>
                  <a:lnTo>
                    <a:pt x="349796" y="33283"/>
                  </a:lnTo>
                  <a:lnTo>
                    <a:pt x="343415" y="34884"/>
                  </a:lnTo>
                  <a:lnTo>
                    <a:pt x="332771" y="41243"/>
                  </a:lnTo>
                  <a:lnTo>
                    <a:pt x="328780" y="45505"/>
                  </a:lnTo>
                  <a:lnTo>
                    <a:pt x="326119" y="50872"/>
                  </a:lnTo>
                  <a:lnTo>
                    <a:pt x="337918" y="50872"/>
                  </a:lnTo>
                  <a:lnTo>
                    <a:pt x="338860" y="49834"/>
                  </a:lnTo>
                  <a:lnTo>
                    <a:pt x="344520" y="47624"/>
                  </a:lnTo>
                  <a:lnTo>
                    <a:pt x="384220" y="47624"/>
                  </a:lnTo>
                  <a:lnTo>
                    <a:pt x="383913" y="46944"/>
                  </a:lnTo>
                  <a:lnTo>
                    <a:pt x="380035" y="42010"/>
                  </a:lnTo>
                  <a:lnTo>
                    <a:pt x="374127" y="36192"/>
                  </a:lnTo>
                  <a:lnTo>
                    <a:pt x="366528" y="33283"/>
                  </a:lnTo>
                  <a:close/>
                </a:path>
                <a:path w="504825" h="140970">
                  <a:moveTo>
                    <a:pt x="465443" y="33283"/>
                  </a:moveTo>
                  <a:lnTo>
                    <a:pt x="460031" y="33283"/>
                  </a:lnTo>
                  <a:lnTo>
                    <a:pt x="453215" y="33714"/>
                  </a:lnTo>
                  <a:lnTo>
                    <a:pt x="419035" y="59260"/>
                  </a:lnTo>
                  <a:lnTo>
                    <a:pt x="413217" y="87402"/>
                  </a:lnTo>
                  <a:lnTo>
                    <a:pt x="413581" y="95140"/>
                  </a:lnTo>
                  <a:lnTo>
                    <a:pt x="414672" y="102386"/>
                  </a:lnTo>
                  <a:lnTo>
                    <a:pt x="416490" y="109143"/>
                  </a:lnTo>
                  <a:lnTo>
                    <a:pt x="418953" y="115206"/>
                  </a:lnTo>
                  <a:lnTo>
                    <a:pt x="419035" y="115409"/>
                  </a:lnTo>
                  <a:lnTo>
                    <a:pt x="454403" y="140295"/>
                  </a:lnTo>
                  <a:lnTo>
                    <a:pt x="461654" y="140710"/>
                  </a:lnTo>
                  <a:lnTo>
                    <a:pt x="468690" y="140710"/>
                  </a:lnTo>
                  <a:lnTo>
                    <a:pt x="475026" y="139627"/>
                  </a:lnTo>
                  <a:lnTo>
                    <a:pt x="486301" y="135253"/>
                  </a:lnTo>
                  <a:lnTo>
                    <a:pt x="491036" y="132186"/>
                  </a:lnTo>
                  <a:lnTo>
                    <a:pt x="496700" y="126368"/>
                  </a:lnTo>
                  <a:lnTo>
                    <a:pt x="455205" y="126368"/>
                  </a:lnTo>
                  <a:lnTo>
                    <a:pt x="449545" y="124970"/>
                  </a:lnTo>
                  <a:lnTo>
                    <a:pt x="429183" y="97685"/>
                  </a:lnTo>
                  <a:lnTo>
                    <a:pt x="429183" y="92002"/>
                  </a:lnTo>
                  <a:lnTo>
                    <a:pt x="424582" y="92002"/>
                  </a:lnTo>
                  <a:lnTo>
                    <a:pt x="424582" y="78202"/>
                  </a:lnTo>
                  <a:lnTo>
                    <a:pt x="429183" y="78202"/>
                  </a:lnTo>
                  <a:lnTo>
                    <a:pt x="429183" y="74910"/>
                  </a:lnTo>
                  <a:lnTo>
                    <a:pt x="453672" y="47624"/>
                  </a:lnTo>
                  <a:lnTo>
                    <a:pt x="493537" y="47624"/>
                  </a:lnTo>
                  <a:lnTo>
                    <a:pt x="490473" y="44783"/>
                  </a:lnTo>
                  <a:lnTo>
                    <a:pt x="486143" y="40724"/>
                  </a:lnTo>
                  <a:lnTo>
                    <a:pt x="481340" y="37793"/>
                  </a:lnTo>
                  <a:lnTo>
                    <a:pt x="470787" y="34185"/>
                  </a:lnTo>
                  <a:lnTo>
                    <a:pt x="465443" y="33283"/>
                  </a:lnTo>
                  <a:close/>
                </a:path>
                <a:path w="504825" h="140970">
                  <a:moveTo>
                    <a:pt x="487631" y="110132"/>
                  </a:moveTo>
                  <a:lnTo>
                    <a:pt x="465848" y="126368"/>
                  </a:lnTo>
                  <a:lnTo>
                    <a:pt x="496700" y="126368"/>
                  </a:lnTo>
                  <a:lnTo>
                    <a:pt x="498703" y="124294"/>
                  </a:lnTo>
                  <a:lnTo>
                    <a:pt x="501432" y="119693"/>
                  </a:lnTo>
                  <a:lnTo>
                    <a:pt x="503055" y="114462"/>
                  </a:lnTo>
                  <a:lnTo>
                    <a:pt x="487631" y="110132"/>
                  </a:lnTo>
                  <a:close/>
                </a:path>
                <a:path w="504825" h="140970">
                  <a:moveTo>
                    <a:pt x="429183" y="78202"/>
                  </a:moveTo>
                  <a:lnTo>
                    <a:pt x="424582" y="78202"/>
                  </a:lnTo>
                  <a:lnTo>
                    <a:pt x="424582" y="92002"/>
                  </a:lnTo>
                  <a:lnTo>
                    <a:pt x="429183" y="92002"/>
                  </a:lnTo>
                  <a:lnTo>
                    <a:pt x="429183" y="78202"/>
                  </a:lnTo>
                  <a:close/>
                </a:path>
                <a:path w="504825" h="140970">
                  <a:moveTo>
                    <a:pt x="493537" y="47624"/>
                  </a:moveTo>
                  <a:lnTo>
                    <a:pt x="465803" y="47624"/>
                  </a:lnTo>
                  <a:lnTo>
                    <a:pt x="470809" y="48955"/>
                  </a:lnTo>
                  <a:lnTo>
                    <a:pt x="479333" y="54277"/>
                  </a:lnTo>
                  <a:lnTo>
                    <a:pt x="482625" y="57907"/>
                  </a:lnTo>
                  <a:lnTo>
                    <a:pt x="484926" y="62507"/>
                  </a:lnTo>
                  <a:lnTo>
                    <a:pt x="487271" y="67107"/>
                  </a:lnTo>
                  <a:lnTo>
                    <a:pt x="488443" y="72384"/>
                  </a:lnTo>
                  <a:lnTo>
                    <a:pt x="488443" y="78202"/>
                  </a:lnTo>
                  <a:lnTo>
                    <a:pt x="429183" y="78202"/>
                  </a:lnTo>
                  <a:lnTo>
                    <a:pt x="429183" y="92002"/>
                  </a:lnTo>
                  <a:lnTo>
                    <a:pt x="504679" y="92002"/>
                  </a:lnTo>
                  <a:lnTo>
                    <a:pt x="504580" y="74910"/>
                  </a:lnTo>
                  <a:lnTo>
                    <a:pt x="503394" y="67378"/>
                  </a:lnTo>
                  <a:lnTo>
                    <a:pt x="498314" y="54277"/>
                  </a:lnTo>
                  <a:lnTo>
                    <a:pt x="498252" y="54119"/>
                  </a:lnTo>
                  <a:lnTo>
                    <a:pt x="494905" y="48955"/>
                  </a:lnTo>
                  <a:lnTo>
                    <a:pt x="494802" y="48797"/>
                  </a:lnTo>
                  <a:lnTo>
                    <a:pt x="493537" y="47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31" name="object 31"/>
            <p:cNvSpPr/>
            <p:nvPr/>
          </p:nvSpPr>
          <p:spPr>
            <a:xfrm>
              <a:off x="1981200" y="10121900"/>
              <a:ext cx="2514600" cy="419100"/>
            </a:xfrm>
            <a:custGeom>
              <a:avLst/>
              <a:gdLst/>
              <a:ahLst/>
              <a:cxnLst/>
              <a:rect l="l" t="t" r="r" b="b"/>
              <a:pathLst>
                <a:path w="2514600" h="419100">
                  <a:moveTo>
                    <a:pt x="952500" y="63500"/>
                  </a:moveTo>
                  <a:lnTo>
                    <a:pt x="947508" y="38785"/>
                  </a:lnTo>
                  <a:lnTo>
                    <a:pt x="933894" y="18605"/>
                  </a:lnTo>
                  <a:lnTo>
                    <a:pt x="913714" y="4991"/>
                  </a:lnTo>
                  <a:lnTo>
                    <a:pt x="889000" y="0"/>
                  </a:lnTo>
                  <a:lnTo>
                    <a:pt x="63500" y="0"/>
                  </a:lnTo>
                  <a:lnTo>
                    <a:pt x="38773" y="4991"/>
                  </a:lnTo>
                  <a:lnTo>
                    <a:pt x="18592" y="18605"/>
                  </a:lnTo>
                  <a:lnTo>
                    <a:pt x="4978" y="38785"/>
                  </a:lnTo>
                  <a:lnTo>
                    <a:pt x="0" y="63500"/>
                  </a:lnTo>
                  <a:lnTo>
                    <a:pt x="0" y="355600"/>
                  </a:lnTo>
                  <a:lnTo>
                    <a:pt x="4978" y="380326"/>
                  </a:lnTo>
                  <a:lnTo>
                    <a:pt x="18592" y="400507"/>
                  </a:lnTo>
                  <a:lnTo>
                    <a:pt x="38773" y="414121"/>
                  </a:lnTo>
                  <a:lnTo>
                    <a:pt x="63500" y="419100"/>
                  </a:lnTo>
                  <a:lnTo>
                    <a:pt x="889000" y="419100"/>
                  </a:lnTo>
                  <a:lnTo>
                    <a:pt x="913714" y="414121"/>
                  </a:lnTo>
                  <a:lnTo>
                    <a:pt x="933894" y="400507"/>
                  </a:lnTo>
                  <a:lnTo>
                    <a:pt x="947508" y="380326"/>
                  </a:lnTo>
                  <a:lnTo>
                    <a:pt x="952500" y="355600"/>
                  </a:lnTo>
                  <a:lnTo>
                    <a:pt x="952500" y="63500"/>
                  </a:lnTo>
                  <a:close/>
                </a:path>
                <a:path w="2514600" h="419100">
                  <a:moveTo>
                    <a:pt x="2514600" y="63500"/>
                  </a:moveTo>
                  <a:lnTo>
                    <a:pt x="2509609" y="38785"/>
                  </a:lnTo>
                  <a:lnTo>
                    <a:pt x="2495994" y="18605"/>
                  </a:lnTo>
                  <a:lnTo>
                    <a:pt x="2475814" y="4991"/>
                  </a:lnTo>
                  <a:lnTo>
                    <a:pt x="2451100" y="0"/>
                  </a:lnTo>
                  <a:lnTo>
                    <a:pt x="1625600" y="0"/>
                  </a:lnTo>
                  <a:lnTo>
                    <a:pt x="1600873" y="4991"/>
                  </a:lnTo>
                  <a:lnTo>
                    <a:pt x="1580692" y="18605"/>
                  </a:lnTo>
                  <a:lnTo>
                    <a:pt x="1567078" y="38785"/>
                  </a:lnTo>
                  <a:lnTo>
                    <a:pt x="1562100" y="63500"/>
                  </a:lnTo>
                  <a:lnTo>
                    <a:pt x="1562100" y="355600"/>
                  </a:lnTo>
                  <a:lnTo>
                    <a:pt x="1567078" y="380326"/>
                  </a:lnTo>
                  <a:lnTo>
                    <a:pt x="1580692" y="400507"/>
                  </a:lnTo>
                  <a:lnTo>
                    <a:pt x="1600873" y="414121"/>
                  </a:lnTo>
                  <a:lnTo>
                    <a:pt x="1625600" y="419100"/>
                  </a:lnTo>
                  <a:lnTo>
                    <a:pt x="2451100" y="419100"/>
                  </a:lnTo>
                  <a:lnTo>
                    <a:pt x="2475814" y="414121"/>
                  </a:lnTo>
                  <a:lnTo>
                    <a:pt x="2495994" y="400507"/>
                  </a:lnTo>
                  <a:lnTo>
                    <a:pt x="2509609" y="380326"/>
                  </a:lnTo>
                  <a:lnTo>
                    <a:pt x="2514600" y="355600"/>
                  </a:lnTo>
                  <a:lnTo>
                    <a:pt x="2514600" y="63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32" name="object 32"/>
            <p:cNvSpPr/>
            <p:nvPr/>
          </p:nvSpPr>
          <p:spPr>
            <a:xfrm>
              <a:off x="2150351" y="10258425"/>
              <a:ext cx="2216150" cy="145415"/>
            </a:xfrm>
            <a:custGeom>
              <a:avLst/>
              <a:gdLst/>
              <a:ahLst/>
              <a:cxnLst/>
              <a:rect l="l" t="t" r="r" b="b"/>
              <a:pathLst>
                <a:path w="2216150" h="145415">
                  <a:moveTo>
                    <a:pt x="172643" y="4330"/>
                  </a:moveTo>
                  <a:lnTo>
                    <a:pt x="155600" y="4330"/>
                  </a:lnTo>
                  <a:lnTo>
                    <a:pt x="126644" y="117170"/>
                  </a:lnTo>
                  <a:lnTo>
                    <a:pt x="125285" y="117170"/>
                  </a:lnTo>
                  <a:lnTo>
                    <a:pt x="103149" y="32473"/>
                  </a:lnTo>
                  <a:lnTo>
                    <a:pt x="95796" y="4330"/>
                  </a:lnTo>
                  <a:lnTo>
                    <a:pt x="76847" y="4330"/>
                  </a:lnTo>
                  <a:lnTo>
                    <a:pt x="47358" y="117170"/>
                  </a:lnTo>
                  <a:lnTo>
                    <a:pt x="45999" y="117170"/>
                  </a:lnTo>
                  <a:lnTo>
                    <a:pt x="17043" y="4330"/>
                  </a:lnTo>
                  <a:lnTo>
                    <a:pt x="0" y="4330"/>
                  </a:lnTo>
                  <a:lnTo>
                    <a:pt x="37884" y="142875"/>
                  </a:lnTo>
                  <a:lnTo>
                    <a:pt x="55206" y="142875"/>
                  </a:lnTo>
                  <a:lnTo>
                    <a:pt x="62318" y="117170"/>
                  </a:lnTo>
                  <a:lnTo>
                    <a:pt x="85775" y="32473"/>
                  </a:lnTo>
                  <a:lnTo>
                    <a:pt x="86868" y="32473"/>
                  </a:lnTo>
                  <a:lnTo>
                    <a:pt x="117436" y="142875"/>
                  </a:lnTo>
                  <a:lnTo>
                    <a:pt x="134759" y="142875"/>
                  </a:lnTo>
                  <a:lnTo>
                    <a:pt x="141782" y="117170"/>
                  </a:lnTo>
                  <a:lnTo>
                    <a:pt x="172643" y="4330"/>
                  </a:lnTo>
                  <a:close/>
                </a:path>
                <a:path w="2216150" h="145415">
                  <a:moveTo>
                    <a:pt x="207340" y="38976"/>
                  </a:moveTo>
                  <a:lnTo>
                    <a:pt x="191376" y="38976"/>
                  </a:lnTo>
                  <a:lnTo>
                    <a:pt x="191376" y="142875"/>
                  </a:lnTo>
                  <a:lnTo>
                    <a:pt x="207340" y="142875"/>
                  </a:lnTo>
                  <a:lnTo>
                    <a:pt x="207340" y="38976"/>
                  </a:lnTo>
                  <a:close/>
                </a:path>
                <a:path w="2216150" h="145415">
                  <a:moveTo>
                    <a:pt x="210858" y="7848"/>
                  </a:moveTo>
                  <a:lnTo>
                    <a:pt x="209740" y="5308"/>
                  </a:lnTo>
                  <a:lnTo>
                    <a:pt x="207479" y="3187"/>
                  </a:lnTo>
                  <a:lnTo>
                    <a:pt x="205270" y="1066"/>
                  </a:lnTo>
                  <a:lnTo>
                    <a:pt x="202615" y="0"/>
                  </a:lnTo>
                  <a:lnTo>
                    <a:pt x="196392" y="0"/>
                  </a:lnTo>
                  <a:lnTo>
                    <a:pt x="193700" y="1066"/>
                  </a:lnTo>
                  <a:lnTo>
                    <a:pt x="191452" y="3187"/>
                  </a:lnTo>
                  <a:lnTo>
                    <a:pt x="189242" y="5308"/>
                  </a:lnTo>
                  <a:lnTo>
                    <a:pt x="188137" y="7848"/>
                  </a:lnTo>
                  <a:lnTo>
                    <a:pt x="188137" y="13804"/>
                  </a:lnTo>
                  <a:lnTo>
                    <a:pt x="189242" y="16357"/>
                  </a:lnTo>
                  <a:lnTo>
                    <a:pt x="191452" y="18478"/>
                  </a:lnTo>
                  <a:lnTo>
                    <a:pt x="193700" y="20599"/>
                  </a:lnTo>
                  <a:lnTo>
                    <a:pt x="196392" y="21653"/>
                  </a:lnTo>
                  <a:lnTo>
                    <a:pt x="202615" y="21653"/>
                  </a:lnTo>
                  <a:lnTo>
                    <a:pt x="205270" y="20599"/>
                  </a:lnTo>
                  <a:lnTo>
                    <a:pt x="207479" y="18478"/>
                  </a:lnTo>
                  <a:lnTo>
                    <a:pt x="209740" y="16357"/>
                  </a:lnTo>
                  <a:lnTo>
                    <a:pt x="210858" y="13804"/>
                  </a:lnTo>
                  <a:lnTo>
                    <a:pt x="210858" y="7848"/>
                  </a:lnTo>
                  <a:close/>
                </a:path>
                <a:path w="2216150" h="145415">
                  <a:moveTo>
                    <a:pt x="312089" y="106667"/>
                  </a:moveTo>
                  <a:lnTo>
                    <a:pt x="309803" y="100736"/>
                  </a:lnTo>
                  <a:lnTo>
                    <a:pt x="300697" y="91490"/>
                  </a:lnTo>
                  <a:lnTo>
                    <a:pt x="293776" y="88036"/>
                  </a:lnTo>
                  <a:lnTo>
                    <a:pt x="262928" y="80467"/>
                  </a:lnTo>
                  <a:lnTo>
                    <a:pt x="258419" y="78549"/>
                  </a:lnTo>
                  <a:lnTo>
                    <a:pt x="252641" y="73952"/>
                  </a:lnTo>
                  <a:lnTo>
                    <a:pt x="251193" y="70815"/>
                  </a:lnTo>
                  <a:lnTo>
                    <a:pt x="251282" y="62242"/>
                  </a:lnTo>
                  <a:lnTo>
                    <a:pt x="253301" y="58699"/>
                  </a:lnTo>
                  <a:lnTo>
                    <a:pt x="261734" y="52882"/>
                  </a:lnTo>
                  <a:lnTo>
                    <a:pt x="267030" y="51422"/>
                  </a:lnTo>
                  <a:lnTo>
                    <a:pt x="278028" y="51422"/>
                  </a:lnTo>
                  <a:lnTo>
                    <a:pt x="281838" y="52158"/>
                  </a:lnTo>
                  <a:lnTo>
                    <a:pt x="287794" y="55143"/>
                  </a:lnTo>
                  <a:lnTo>
                    <a:pt x="290144" y="57035"/>
                  </a:lnTo>
                  <a:lnTo>
                    <a:pt x="291858" y="59334"/>
                  </a:lnTo>
                  <a:lnTo>
                    <a:pt x="293611" y="61595"/>
                  </a:lnTo>
                  <a:lnTo>
                    <a:pt x="294944" y="63906"/>
                  </a:lnTo>
                  <a:lnTo>
                    <a:pt x="295846" y="66306"/>
                  </a:lnTo>
                  <a:lnTo>
                    <a:pt x="310184" y="62242"/>
                  </a:lnTo>
                  <a:lnTo>
                    <a:pt x="307809" y="55143"/>
                  </a:lnTo>
                  <a:lnTo>
                    <a:pt x="307708" y="54851"/>
                  </a:lnTo>
                  <a:lnTo>
                    <a:pt x="305295" y="51422"/>
                  </a:lnTo>
                  <a:lnTo>
                    <a:pt x="303517" y="48895"/>
                  </a:lnTo>
                  <a:lnTo>
                    <a:pt x="291744" y="39878"/>
                  </a:lnTo>
                  <a:lnTo>
                    <a:pt x="283667" y="37617"/>
                  </a:lnTo>
                  <a:lnTo>
                    <a:pt x="266077" y="37617"/>
                  </a:lnTo>
                  <a:lnTo>
                    <a:pt x="235292" y="61595"/>
                  </a:lnTo>
                  <a:lnTo>
                    <a:pt x="235229" y="74828"/>
                  </a:lnTo>
                  <a:lnTo>
                    <a:pt x="237324" y="80467"/>
                  </a:lnTo>
                  <a:lnTo>
                    <a:pt x="237439" y="80797"/>
                  </a:lnTo>
                  <a:lnTo>
                    <a:pt x="241858" y="85585"/>
                  </a:lnTo>
                  <a:lnTo>
                    <a:pt x="246329" y="90322"/>
                  </a:lnTo>
                  <a:lnTo>
                    <a:pt x="253314" y="93814"/>
                  </a:lnTo>
                  <a:lnTo>
                    <a:pt x="285381" y="101346"/>
                  </a:lnTo>
                  <a:lnTo>
                    <a:pt x="289267" y="103187"/>
                  </a:lnTo>
                  <a:lnTo>
                    <a:pt x="291795" y="105676"/>
                  </a:lnTo>
                  <a:lnTo>
                    <a:pt x="294309" y="108115"/>
                  </a:lnTo>
                  <a:lnTo>
                    <a:pt x="295579" y="111125"/>
                  </a:lnTo>
                  <a:lnTo>
                    <a:pt x="295579" y="119202"/>
                  </a:lnTo>
                  <a:lnTo>
                    <a:pt x="293370" y="123037"/>
                  </a:lnTo>
                  <a:lnTo>
                    <a:pt x="284568" y="129400"/>
                  </a:lnTo>
                  <a:lnTo>
                    <a:pt x="278663" y="130975"/>
                  </a:lnTo>
                  <a:lnTo>
                    <a:pt x="264680" y="130975"/>
                  </a:lnTo>
                  <a:lnTo>
                    <a:pt x="247142" y="114198"/>
                  </a:lnTo>
                  <a:lnTo>
                    <a:pt x="231990" y="117983"/>
                  </a:lnTo>
                  <a:lnTo>
                    <a:pt x="263893" y="144614"/>
                  </a:lnTo>
                  <a:lnTo>
                    <a:pt x="271487" y="145046"/>
                  </a:lnTo>
                  <a:lnTo>
                    <a:pt x="279565" y="145046"/>
                  </a:lnTo>
                  <a:lnTo>
                    <a:pt x="286651" y="143687"/>
                  </a:lnTo>
                  <a:lnTo>
                    <a:pt x="298818" y="138277"/>
                  </a:lnTo>
                  <a:lnTo>
                    <a:pt x="303555" y="134581"/>
                  </a:lnTo>
                  <a:lnTo>
                    <a:pt x="306158" y="130975"/>
                  </a:lnTo>
                  <a:lnTo>
                    <a:pt x="310375" y="125196"/>
                  </a:lnTo>
                  <a:lnTo>
                    <a:pt x="312089" y="119875"/>
                  </a:lnTo>
                  <a:lnTo>
                    <a:pt x="312089" y="106667"/>
                  </a:lnTo>
                  <a:close/>
                </a:path>
                <a:path w="2216150" h="145415">
                  <a:moveTo>
                    <a:pt x="419455" y="67932"/>
                  </a:moveTo>
                  <a:lnTo>
                    <a:pt x="417995" y="60706"/>
                  </a:lnTo>
                  <a:lnTo>
                    <a:pt x="417969" y="60579"/>
                  </a:lnTo>
                  <a:lnTo>
                    <a:pt x="414997" y="54800"/>
                  </a:lnTo>
                  <a:lnTo>
                    <a:pt x="413562" y="51955"/>
                  </a:lnTo>
                  <a:lnTo>
                    <a:pt x="412064" y="48983"/>
                  </a:lnTo>
                  <a:lnTo>
                    <a:pt x="407936" y="44678"/>
                  </a:lnTo>
                  <a:lnTo>
                    <a:pt x="397294" y="39039"/>
                  </a:lnTo>
                  <a:lnTo>
                    <a:pt x="391096" y="37617"/>
                  </a:lnTo>
                  <a:lnTo>
                    <a:pt x="375843" y="37617"/>
                  </a:lnTo>
                  <a:lnTo>
                    <a:pt x="369303" y="39217"/>
                  </a:lnTo>
                  <a:lnTo>
                    <a:pt x="359524" y="45580"/>
                  </a:lnTo>
                  <a:lnTo>
                    <a:pt x="355866" y="49847"/>
                  </a:lnTo>
                  <a:lnTo>
                    <a:pt x="353428" y="55206"/>
                  </a:lnTo>
                  <a:lnTo>
                    <a:pt x="352082" y="55206"/>
                  </a:lnTo>
                  <a:lnTo>
                    <a:pt x="352082" y="4330"/>
                  </a:lnTo>
                  <a:lnTo>
                    <a:pt x="336118" y="4330"/>
                  </a:lnTo>
                  <a:lnTo>
                    <a:pt x="336118" y="142875"/>
                  </a:lnTo>
                  <a:lnTo>
                    <a:pt x="352082" y="142875"/>
                  </a:lnTo>
                  <a:lnTo>
                    <a:pt x="352082" y="74333"/>
                  </a:lnTo>
                  <a:lnTo>
                    <a:pt x="353136" y="69684"/>
                  </a:lnTo>
                  <a:lnTo>
                    <a:pt x="365493" y="55206"/>
                  </a:lnTo>
                  <a:lnTo>
                    <a:pt x="369493" y="53060"/>
                  </a:lnTo>
                  <a:lnTo>
                    <a:pt x="374180" y="51955"/>
                  </a:lnTo>
                  <a:lnTo>
                    <a:pt x="386943" y="51955"/>
                  </a:lnTo>
                  <a:lnTo>
                    <a:pt x="392823" y="54241"/>
                  </a:lnTo>
                  <a:lnTo>
                    <a:pt x="397065" y="58788"/>
                  </a:lnTo>
                  <a:lnTo>
                    <a:pt x="401358" y="63309"/>
                  </a:lnTo>
                  <a:lnTo>
                    <a:pt x="403491" y="69684"/>
                  </a:lnTo>
                  <a:lnTo>
                    <a:pt x="403491" y="142875"/>
                  </a:lnTo>
                  <a:lnTo>
                    <a:pt x="419455" y="142875"/>
                  </a:lnTo>
                  <a:lnTo>
                    <a:pt x="419455" y="67932"/>
                  </a:lnTo>
                  <a:close/>
                </a:path>
                <a:path w="2216150" h="145415">
                  <a:moveTo>
                    <a:pt x="464629" y="4330"/>
                  </a:moveTo>
                  <a:lnTo>
                    <a:pt x="448665" y="4330"/>
                  </a:lnTo>
                  <a:lnTo>
                    <a:pt x="448665" y="142875"/>
                  </a:lnTo>
                  <a:lnTo>
                    <a:pt x="464629" y="142875"/>
                  </a:lnTo>
                  <a:lnTo>
                    <a:pt x="464629" y="4330"/>
                  </a:lnTo>
                  <a:close/>
                </a:path>
                <a:path w="2216150" h="145415">
                  <a:moveTo>
                    <a:pt x="509841" y="38976"/>
                  </a:moveTo>
                  <a:lnTo>
                    <a:pt x="493877" y="38976"/>
                  </a:lnTo>
                  <a:lnTo>
                    <a:pt x="493877" y="142875"/>
                  </a:lnTo>
                  <a:lnTo>
                    <a:pt x="509841" y="142875"/>
                  </a:lnTo>
                  <a:lnTo>
                    <a:pt x="509841" y="38976"/>
                  </a:lnTo>
                  <a:close/>
                </a:path>
                <a:path w="2216150" h="145415">
                  <a:moveTo>
                    <a:pt x="513359" y="7848"/>
                  </a:moveTo>
                  <a:lnTo>
                    <a:pt x="512229" y="5308"/>
                  </a:lnTo>
                  <a:lnTo>
                    <a:pt x="509968" y="3187"/>
                  </a:lnTo>
                  <a:lnTo>
                    <a:pt x="507758" y="1066"/>
                  </a:lnTo>
                  <a:lnTo>
                    <a:pt x="505104" y="0"/>
                  </a:lnTo>
                  <a:lnTo>
                    <a:pt x="498881" y="0"/>
                  </a:lnTo>
                  <a:lnTo>
                    <a:pt x="496201" y="1066"/>
                  </a:lnTo>
                  <a:lnTo>
                    <a:pt x="493941" y="3187"/>
                  </a:lnTo>
                  <a:lnTo>
                    <a:pt x="491731" y="5308"/>
                  </a:lnTo>
                  <a:lnTo>
                    <a:pt x="490626" y="7848"/>
                  </a:lnTo>
                  <a:lnTo>
                    <a:pt x="490626" y="13804"/>
                  </a:lnTo>
                  <a:lnTo>
                    <a:pt x="491731" y="16357"/>
                  </a:lnTo>
                  <a:lnTo>
                    <a:pt x="493941" y="18478"/>
                  </a:lnTo>
                  <a:lnTo>
                    <a:pt x="496201" y="20599"/>
                  </a:lnTo>
                  <a:lnTo>
                    <a:pt x="498881" y="21653"/>
                  </a:lnTo>
                  <a:lnTo>
                    <a:pt x="505104" y="21653"/>
                  </a:lnTo>
                  <a:lnTo>
                    <a:pt x="507758" y="20599"/>
                  </a:lnTo>
                  <a:lnTo>
                    <a:pt x="509968" y="18478"/>
                  </a:lnTo>
                  <a:lnTo>
                    <a:pt x="512229" y="16357"/>
                  </a:lnTo>
                  <a:lnTo>
                    <a:pt x="513359" y="13804"/>
                  </a:lnTo>
                  <a:lnTo>
                    <a:pt x="513359" y="7848"/>
                  </a:lnTo>
                  <a:close/>
                </a:path>
                <a:path w="2216150" h="145415">
                  <a:moveTo>
                    <a:pt x="614578" y="106667"/>
                  </a:moveTo>
                  <a:lnTo>
                    <a:pt x="612305" y="100736"/>
                  </a:lnTo>
                  <a:lnTo>
                    <a:pt x="603186" y="91490"/>
                  </a:lnTo>
                  <a:lnTo>
                    <a:pt x="596265" y="88036"/>
                  </a:lnTo>
                  <a:lnTo>
                    <a:pt x="565416" y="80467"/>
                  </a:lnTo>
                  <a:lnTo>
                    <a:pt x="560908" y="78549"/>
                  </a:lnTo>
                  <a:lnTo>
                    <a:pt x="555129" y="73952"/>
                  </a:lnTo>
                  <a:lnTo>
                    <a:pt x="553694" y="70815"/>
                  </a:lnTo>
                  <a:lnTo>
                    <a:pt x="553770" y="62242"/>
                  </a:lnTo>
                  <a:lnTo>
                    <a:pt x="555790" y="58699"/>
                  </a:lnTo>
                  <a:lnTo>
                    <a:pt x="564222" y="52882"/>
                  </a:lnTo>
                  <a:lnTo>
                    <a:pt x="569518" y="51422"/>
                  </a:lnTo>
                  <a:lnTo>
                    <a:pt x="580529" y="51422"/>
                  </a:lnTo>
                  <a:lnTo>
                    <a:pt x="584339" y="52158"/>
                  </a:lnTo>
                  <a:lnTo>
                    <a:pt x="590296" y="55143"/>
                  </a:lnTo>
                  <a:lnTo>
                    <a:pt x="592632" y="57035"/>
                  </a:lnTo>
                  <a:lnTo>
                    <a:pt x="594347" y="59334"/>
                  </a:lnTo>
                  <a:lnTo>
                    <a:pt x="596112" y="61595"/>
                  </a:lnTo>
                  <a:lnTo>
                    <a:pt x="597433" y="63906"/>
                  </a:lnTo>
                  <a:lnTo>
                    <a:pt x="598335" y="66306"/>
                  </a:lnTo>
                  <a:lnTo>
                    <a:pt x="612686" y="62242"/>
                  </a:lnTo>
                  <a:lnTo>
                    <a:pt x="610298" y="55143"/>
                  </a:lnTo>
                  <a:lnTo>
                    <a:pt x="610196" y="54851"/>
                  </a:lnTo>
                  <a:lnTo>
                    <a:pt x="607783" y="51422"/>
                  </a:lnTo>
                  <a:lnTo>
                    <a:pt x="606005" y="48895"/>
                  </a:lnTo>
                  <a:lnTo>
                    <a:pt x="594233" y="39878"/>
                  </a:lnTo>
                  <a:lnTo>
                    <a:pt x="586168" y="37617"/>
                  </a:lnTo>
                  <a:lnTo>
                    <a:pt x="568579" y="37617"/>
                  </a:lnTo>
                  <a:lnTo>
                    <a:pt x="537794" y="61595"/>
                  </a:lnTo>
                  <a:lnTo>
                    <a:pt x="537730" y="74828"/>
                  </a:lnTo>
                  <a:lnTo>
                    <a:pt x="539813" y="80467"/>
                  </a:lnTo>
                  <a:lnTo>
                    <a:pt x="587883" y="101346"/>
                  </a:lnTo>
                  <a:lnTo>
                    <a:pt x="591756" y="103187"/>
                  </a:lnTo>
                  <a:lnTo>
                    <a:pt x="594283" y="105676"/>
                  </a:lnTo>
                  <a:lnTo>
                    <a:pt x="596811" y="108115"/>
                  </a:lnTo>
                  <a:lnTo>
                    <a:pt x="598068" y="111125"/>
                  </a:lnTo>
                  <a:lnTo>
                    <a:pt x="598068" y="119202"/>
                  </a:lnTo>
                  <a:lnTo>
                    <a:pt x="595858" y="123037"/>
                  </a:lnTo>
                  <a:lnTo>
                    <a:pt x="587070" y="129400"/>
                  </a:lnTo>
                  <a:lnTo>
                    <a:pt x="581152" y="130975"/>
                  </a:lnTo>
                  <a:lnTo>
                    <a:pt x="567182" y="130975"/>
                  </a:lnTo>
                  <a:lnTo>
                    <a:pt x="549630" y="114198"/>
                  </a:lnTo>
                  <a:lnTo>
                    <a:pt x="534479" y="117983"/>
                  </a:lnTo>
                  <a:lnTo>
                    <a:pt x="566381" y="144614"/>
                  </a:lnTo>
                  <a:lnTo>
                    <a:pt x="573989" y="145046"/>
                  </a:lnTo>
                  <a:lnTo>
                    <a:pt x="582066" y="145046"/>
                  </a:lnTo>
                  <a:lnTo>
                    <a:pt x="589140" y="143687"/>
                  </a:lnTo>
                  <a:lnTo>
                    <a:pt x="601319" y="138277"/>
                  </a:lnTo>
                  <a:lnTo>
                    <a:pt x="606056" y="134581"/>
                  </a:lnTo>
                  <a:lnTo>
                    <a:pt x="608660" y="130975"/>
                  </a:lnTo>
                  <a:lnTo>
                    <a:pt x="612863" y="125196"/>
                  </a:lnTo>
                  <a:lnTo>
                    <a:pt x="614578" y="119875"/>
                  </a:lnTo>
                  <a:lnTo>
                    <a:pt x="614578" y="106667"/>
                  </a:lnTo>
                  <a:close/>
                </a:path>
                <a:path w="2216150" h="145415">
                  <a:moveTo>
                    <a:pt x="685698" y="142341"/>
                  </a:moveTo>
                  <a:lnTo>
                    <a:pt x="682625" y="128816"/>
                  </a:lnTo>
                  <a:lnTo>
                    <a:pt x="682574" y="128536"/>
                  </a:lnTo>
                  <a:lnTo>
                    <a:pt x="682447" y="128003"/>
                  </a:lnTo>
                  <a:lnTo>
                    <a:pt x="679742" y="128536"/>
                  </a:lnTo>
                  <a:lnTo>
                    <a:pt x="678053" y="128816"/>
                  </a:lnTo>
                  <a:lnTo>
                    <a:pt x="673061" y="128816"/>
                  </a:lnTo>
                  <a:lnTo>
                    <a:pt x="671385" y="128536"/>
                  </a:lnTo>
                  <a:lnTo>
                    <a:pt x="671093" y="128536"/>
                  </a:lnTo>
                  <a:lnTo>
                    <a:pt x="661606" y="117627"/>
                  </a:lnTo>
                  <a:lnTo>
                    <a:pt x="661606" y="52501"/>
                  </a:lnTo>
                  <a:lnTo>
                    <a:pt x="683793" y="52501"/>
                  </a:lnTo>
                  <a:lnTo>
                    <a:pt x="683793" y="38976"/>
                  </a:lnTo>
                  <a:lnTo>
                    <a:pt x="661606" y="38976"/>
                  </a:lnTo>
                  <a:lnTo>
                    <a:pt x="661606" y="14071"/>
                  </a:lnTo>
                  <a:lnTo>
                    <a:pt x="645642" y="14071"/>
                  </a:lnTo>
                  <a:lnTo>
                    <a:pt x="645642" y="38976"/>
                  </a:lnTo>
                  <a:lnTo>
                    <a:pt x="629945" y="38976"/>
                  </a:lnTo>
                  <a:lnTo>
                    <a:pt x="629945" y="52501"/>
                  </a:lnTo>
                  <a:lnTo>
                    <a:pt x="645642" y="52501"/>
                  </a:lnTo>
                  <a:lnTo>
                    <a:pt x="645642" y="123494"/>
                  </a:lnTo>
                  <a:lnTo>
                    <a:pt x="646823" y="127723"/>
                  </a:lnTo>
                  <a:lnTo>
                    <a:pt x="669277" y="144233"/>
                  </a:lnTo>
                  <a:lnTo>
                    <a:pt x="676757" y="144233"/>
                  </a:lnTo>
                  <a:lnTo>
                    <a:pt x="679221" y="144005"/>
                  </a:lnTo>
                  <a:lnTo>
                    <a:pt x="681164" y="143560"/>
                  </a:lnTo>
                  <a:lnTo>
                    <a:pt x="682561" y="143268"/>
                  </a:lnTo>
                  <a:lnTo>
                    <a:pt x="684606" y="142748"/>
                  </a:lnTo>
                  <a:lnTo>
                    <a:pt x="685698" y="142341"/>
                  </a:lnTo>
                  <a:close/>
                </a:path>
                <a:path w="2216150" h="145415">
                  <a:moveTo>
                    <a:pt x="1635506" y="47625"/>
                  </a:moveTo>
                  <a:lnTo>
                    <a:pt x="1634248" y="40500"/>
                  </a:lnTo>
                  <a:lnTo>
                    <a:pt x="1631937" y="34163"/>
                  </a:lnTo>
                  <a:lnTo>
                    <a:pt x="1625358" y="23190"/>
                  </a:lnTo>
                  <a:lnTo>
                    <a:pt x="1625269" y="23025"/>
                  </a:lnTo>
                  <a:lnTo>
                    <a:pt x="1621116" y="18288"/>
                  </a:lnTo>
                  <a:lnTo>
                    <a:pt x="1620913" y="18135"/>
                  </a:lnTo>
                  <a:lnTo>
                    <a:pt x="1611198" y="10490"/>
                  </a:lnTo>
                  <a:lnTo>
                    <a:pt x="1605622" y="7518"/>
                  </a:lnTo>
                  <a:lnTo>
                    <a:pt x="1593316" y="3454"/>
                  </a:lnTo>
                  <a:lnTo>
                    <a:pt x="1586750" y="2438"/>
                  </a:lnTo>
                  <a:lnTo>
                    <a:pt x="1579765" y="2438"/>
                  </a:lnTo>
                  <a:lnTo>
                    <a:pt x="1541703" y="15887"/>
                  </a:lnTo>
                  <a:lnTo>
                    <a:pt x="1520583" y="53174"/>
                  </a:lnTo>
                  <a:lnTo>
                    <a:pt x="1518602" y="73609"/>
                  </a:lnTo>
                  <a:lnTo>
                    <a:pt x="1519008" y="82257"/>
                  </a:lnTo>
                  <a:lnTo>
                    <a:pt x="1519097" y="84201"/>
                  </a:lnTo>
                  <a:lnTo>
                    <a:pt x="1535912" y="125628"/>
                  </a:lnTo>
                  <a:lnTo>
                    <a:pt x="1571142" y="144233"/>
                  </a:lnTo>
                  <a:lnTo>
                    <a:pt x="1579765" y="144780"/>
                  </a:lnTo>
                  <a:lnTo>
                    <a:pt x="1586750" y="144780"/>
                  </a:lnTo>
                  <a:lnTo>
                    <a:pt x="1625269" y="124193"/>
                  </a:lnTo>
                  <a:lnTo>
                    <a:pt x="1635506" y="99580"/>
                  </a:lnTo>
                  <a:lnTo>
                    <a:pt x="1618729" y="99580"/>
                  </a:lnTo>
                  <a:lnTo>
                    <a:pt x="1617814" y="103987"/>
                  </a:lnTo>
                  <a:lnTo>
                    <a:pt x="1617738" y="104368"/>
                  </a:lnTo>
                  <a:lnTo>
                    <a:pt x="1615998" y="108610"/>
                  </a:lnTo>
                  <a:lnTo>
                    <a:pt x="1584363" y="129082"/>
                  </a:lnTo>
                  <a:lnTo>
                    <a:pt x="1571371" y="129082"/>
                  </a:lnTo>
                  <a:lnTo>
                    <a:pt x="1540802" y="103987"/>
                  </a:lnTo>
                  <a:lnTo>
                    <a:pt x="1534845" y="73609"/>
                  </a:lnTo>
                  <a:lnTo>
                    <a:pt x="1535214" y="64960"/>
                  </a:lnTo>
                  <a:lnTo>
                    <a:pt x="1550200" y="28740"/>
                  </a:lnTo>
                  <a:lnTo>
                    <a:pt x="1571371" y="18135"/>
                  </a:lnTo>
                  <a:lnTo>
                    <a:pt x="1584363" y="18135"/>
                  </a:lnTo>
                  <a:lnTo>
                    <a:pt x="1588782" y="18770"/>
                  </a:lnTo>
                  <a:lnTo>
                    <a:pt x="1597266" y="21297"/>
                  </a:lnTo>
                  <a:lnTo>
                    <a:pt x="1601114" y="23190"/>
                  </a:lnTo>
                  <a:lnTo>
                    <a:pt x="1604594" y="25717"/>
                  </a:lnTo>
                  <a:lnTo>
                    <a:pt x="1608112" y="28194"/>
                  </a:lnTo>
                  <a:lnTo>
                    <a:pt x="1611083" y="31254"/>
                  </a:lnTo>
                  <a:lnTo>
                    <a:pt x="1613560" y="34975"/>
                  </a:lnTo>
                  <a:lnTo>
                    <a:pt x="1615998" y="38569"/>
                  </a:lnTo>
                  <a:lnTo>
                    <a:pt x="1617738" y="42811"/>
                  </a:lnTo>
                  <a:lnTo>
                    <a:pt x="1618729" y="47625"/>
                  </a:lnTo>
                  <a:lnTo>
                    <a:pt x="1635506" y="47625"/>
                  </a:lnTo>
                  <a:close/>
                </a:path>
                <a:path w="2216150" h="145415">
                  <a:moveTo>
                    <a:pt x="1749742" y="91465"/>
                  </a:moveTo>
                  <a:lnTo>
                    <a:pt x="1737156" y="51955"/>
                  </a:lnTo>
                  <a:lnTo>
                    <a:pt x="1733778" y="48412"/>
                  </a:lnTo>
                  <a:lnTo>
                    <a:pt x="1733778" y="84518"/>
                  </a:lnTo>
                  <a:lnTo>
                    <a:pt x="1733778" y="98412"/>
                  </a:lnTo>
                  <a:lnTo>
                    <a:pt x="1709788" y="130708"/>
                  </a:lnTo>
                  <a:lnTo>
                    <a:pt x="1695538" y="130708"/>
                  </a:lnTo>
                  <a:lnTo>
                    <a:pt x="1671548" y="98412"/>
                  </a:lnTo>
                  <a:lnTo>
                    <a:pt x="1671548" y="84518"/>
                  </a:lnTo>
                  <a:lnTo>
                    <a:pt x="1695538" y="51955"/>
                  </a:lnTo>
                  <a:lnTo>
                    <a:pt x="1709788" y="51955"/>
                  </a:lnTo>
                  <a:lnTo>
                    <a:pt x="1733778" y="84518"/>
                  </a:lnTo>
                  <a:lnTo>
                    <a:pt x="1733778" y="48412"/>
                  </a:lnTo>
                  <a:lnTo>
                    <a:pt x="1702663" y="37617"/>
                  </a:lnTo>
                  <a:lnTo>
                    <a:pt x="1695843" y="38036"/>
                  </a:lnTo>
                  <a:lnTo>
                    <a:pt x="1661464" y="63119"/>
                  </a:lnTo>
                  <a:lnTo>
                    <a:pt x="1655584" y="91465"/>
                  </a:lnTo>
                  <a:lnTo>
                    <a:pt x="1655902" y="98412"/>
                  </a:lnTo>
                  <a:lnTo>
                    <a:pt x="1670939" y="133883"/>
                  </a:lnTo>
                  <a:lnTo>
                    <a:pt x="1702663" y="145046"/>
                  </a:lnTo>
                  <a:lnTo>
                    <a:pt x="1709483" y="144627"/>
                  </a:lnTo>
                  <a:lnTo>
                    <a:pt x="1743798" y="119608"/>
                  </a:lnTo>
                  <a:lnTo>
                    <a:pt x="1749374" y="99263"/>
                  </a:lnTo>
                  <a:lnTo>
                    <a:pt x="1749742" y="91465"/>
                  </a:lnTo>
                  <a:close/>
                </a:path>
                <a:path w="2216150" h="145415">
                  <a:moveTo>
                    <a:pt x="1856384" y="68021"/>
                  </a:moveTo>
                  <a:lnTo>
                    <a:pt x="1828241" y="37617"/>
                  </a:lnTo>
                  <a:lnTo>
                    <a:pt x="1813356" y="37617"/>
                  </a:lnTo>
                  <a:lnTo>
                    <a:pt x="1806956" y="39243"/>
                  </a:lnTo>
                  <a:lnTo>
                    <a:pt x="1797024" y="45694"/>
                  </a:lnTo>
                  <a:lnTo>
                    <a:pt x="1793328" y="49936"/>
                  </a:lnTo>
                  <a:lnTo>
                    <a:pt x="1790890" y="55206"/>
                  </a:lnTo>
                  <a:lnTo>
                    <a:pt x="1789544" y="55206"/>
                  </a:lnTo>
                  <a:lnTo>
                    <a:pt x="1789544" y="39065"/>
                  </a:lnTo>
                  <a:lnTo>
                    <a:pt x="1774113" y="39065"/>
                  </a:lnTo>
                  <a:lnTo>
                    <a:pt x="1774113" y="142875"/>
                  </a:lnTo>
                  <a:lnTo>
                    <a:pt x="1790077" y="142875"/>
                  </a:lnTo>
                  <a:lnTo>
                    <a:pt x="1790077" y="74333"/>
                  </a:lnTo>
                  <a:lnTo>
                    <a:pt x="1791233" y="69189"/>
                  </a:lnTo>
                  <a:lnTo>
                    <a:pt x="1795830" y="60706"/>
                  </a:lnTo>
                  <a:lnTo>
                    <a:pt x="1798967" y="57480"/>
                  </a:lnTo>
                  <a:lnTo>
                    <a:pt x="1803082" y="55206"/>
                  </a:lnTo>
                  <a:lnTo>
                    <a:pt x="1806956" y="53060"/>
                  </a:lnTo>
                  <a:lnTo>
                    <a:pt x="1811502" y="51955"/>
                  </a:lnTo>
                  <a:lnTo>
                    <a:pt x="1823999" y="51955"/>
                  </a:lnTo>
                  <a:lnTo>
                    <a:pt x="1829816" y="54267"/>
                  </a:lnTo>
                  <a:lnTo>
                    <a:pt x="1834057" y="58864"/>
                  </a:lnTo>
                  <a:lnTo>
                    <a:pt x="1838299" y="63411"/>
                  </a:lnTo>
                  <a:lnTo>
                    <a:pt x="1840420" y="69773"/>
                  </a:lnTo>
                  <a:lnTo>
                    <a:pt x="1840420" y="142875"/>
                  </a:lnTo>
                  <a:lnTo>
                    <a:pt x="1856384" y="142875"/>
                  </a:lnTo>
                  <a:lnTo>
                    <a:pt x="1856384" y="68021"/>
                  </a:lnTo>
                  <a:close/>
                </a:path>
                <a:path w="2216150" h="145415">
                  <a:moveTo>
                    <a:pt x="1932635" y="142341"/>
                  </a:moveTo>
                  <a:lnTo>
                    <a:pt x="1929574" y="128816"/>
                  </a:lnTo>
                  <a:lnTo>
                    <a:pt x="1929511" y="128536"/>
                  </a:lnTo>
                  <a:lnTo>
                    <a:pt x="1929384" y="128003"/>
                  </a:lnTo>
                  <a:lnTo>
                    <a:pt x="1926678" y="128536"/>
                  </a:lnTo>
                  <a:lnTo>
                    <a:pt x="1924989" y="128816"/>
                  </a:lnTo>
                  <a:lnTo>
                    <a:pt x="1920011" y="128816"/>
                  </a:lnTo>
                  <a:lnTo>
                    <a:pt x="1918335" y="128536"/>
                  </a:lnTo>
                  <a:lnTo>
                    <a:pt x="1918042" y="128536"/>
                  </a:lnTo>
                  <a:lnTo>
                    <a:pt x="1908556" y="117627"/>
                  </a:lnTo>
                  <a:lnTo>
                    <a:pt x="1908556" y="52501"/>
                  </a:lnTo>
                  <a:lnTo>
                    <a:pt x="1930742" y="52501"/>
                  </a:lnTo>
                  <a:lnTo>
                    <a:pt x="1930742" y="38976"/>
                  </a:lnTo>
                  <a:lnTo>
                    <a:pt x="1908556" y="38976"/>
                  </a:lnTo>
                  <a:lnTo>
                    <a:pt x="1908556" y="14071"/>
                  </a:lnTo>
                  <a:lnTo>
                    <a:pt x="1892592" y="14071"/>
                  </a:lnTo>
                  <a:lnTo>
                    <a:pt x="1892592" y="38976"/>
                  </a:lnTo>
                  <a:lnTo>
                    <a:pt x="1876894" y="38976"/>
                  </a:lnTo>
                  <a:lnTo>
                    <a:pt x="1876894" y="52501"/>
                  </a:lnTo>
                  <a:lnTo>
                    <a:pt x="1892592" y="52501"/>
                  </a:lnTo>
                  <a:lnTo>
                    <a:pt x="1892592" y="123494"/>
                  </a:lnTo>
                  <a:lnTo>
                    <a:pt x="1893773" y="127723"/>
                  </a:lnTo>
                  <a:lnTo>
                    <a:pt x="1916226" y="144233"/>
                  </a:lnTo>
                  <a:lnTo>
                    <a:pt x="1923707" y="144233"/>
                  </a:lnTo>
                  <a:lnTo>
                    <a:pt x="1926170" y="144005"/>
                  </a:lnTo>
                  <a:lnTo>
                    <a:pt x="1928101" y="143560"/>
                  </a:lnTo>
                  <a:lnTo>
                    <a:pt x="1929511" y="143268"/>
                  </a:lnTo>
                  <a:lnTo>
                    <a:pt x="1931555" y="142748"/>
                  </a:lnTo>
                  <a:lnTo>
                    <a:pt x="1932635" y="142341"/>
                  </a:lnTo>
                  <a:close/>
                </a:path>
                <a:path w="2216150" h="145415">
                  <a:moveTo>
                    <a:pt x="2032965" y="66167"/>
                  </a:moveTo>
                  <a:lnTo>
                    <a:pt x="2031695" y="60032"/>
                  </a:lnTo>
                  <a:lnTo>
                    <a:pt x="2031606" y="59588"/>
                  </a:lnTo>
                  <a:lnTo>
                    <a:pt x="2027262" y="51689"/>
                  </a:lnTo>
                  <a:lnTo>
                    <a:pt x="2006041" y="38836"/>
                  </a:lnTo>
                  <a:lnTo>
                    <a:pt x="2001710" y="38023"/>
                  </a:lnTo>
                  <a:lnTo>
                    <a:pt x="1997875" y="37617"/>
                  </a:lnTo>
                  <a:lnTo>
                    <a:pt x="1989302" y="37617"/>
                  </a:lnTo>
                  <a:lnTo>
                    <a:pt x="1955571" y="55664"/>
                  </a:lnTo>
                  <a:lnTo>
                    <a:pt x="1952866" y="61976"/>
                  </a:lnTo>
                  <a:lnTo>
                    <a:pt x="1968017" y="67386"/>
                  </a:lnTo>
                  <a:lnTo>
                    <a:pt x="1969782" y="63601"/>
                  </a:lnTo>
                  <a:lnTo>
                    <a:pt x="1972818" y="60032"/>
                  </a:lnTo>
                  <a:lnTo>
                    <a:pt x="1981479" y="53352"/>
                  </a:lnTo>
                  <a:lnTo>
                    <a:pt x="1987461" y="51689"/>
                  </a:lnTo>
                  <a:lnTo>
                    <a:pt x="2002434" y="51689"/>
                  </a:lnTo>
                  <a:lnTo>
                    <a:pt x="2007908" y="53543"/>
                  </a:lnTo>
                  <a:lnTo>
                    <a:pt x="2011514" y="57238"/>
                  </a:lnTo>
                  <a:lnTo>
                    <a:pt x="2015172" y="60934"/>
                  </a:lnTo>
                  <a:lnTo>
                    <a:pt x="2017001" y="66167"/>
                  </a:lnTo>
                  <a:lnTo>
                    <a:pt x="2017001" y="75907"/>
                  </a:lnTo>
                  <a:lnTo>
                    <a:pt x="2017001" y="90652"/>
                  </a:lnTo>
                  <a:lnTo>
                    <a:pt x="2017001" y="109601"/>
                  </a:lnTo>
                  <a:lnTo>
                    <a:pt x="2015871" y="113728"/>
                  </a:lnTo>
                  <a:lnTo>
                    <a:pt x="2013610" y="117652"/>
                  </a:lnTo>
                  <a:lnTo>
                    <a:pt x="2011400" y="121577"/>
                  </a:lnTo>
                  <a:lnTo>
                    <a:pt x="2008111" y="124777"/>
                  </a:lnTo>
                  <a:lnTo>
                    <a:pt x="1999411" y="129730"/>
                  </a:lnTo>
                  <a:lnTo>
                    <a:pt x="1993696" y="131064"/>
                  </a:lnTo>
                  <a:lnTo>
                    <a:pt x="1981746" y="131064"/>
                  </a:lnTo>
                  <a:lnTo>
                    <a:pt x="1976158" y="129578"/>
                  </a:lnTo>
                  <a:lnTo>
                    <a:pt x="1972005" y="126784"/>
                  </a:lnTo>
                  <a:lnTo>
                    <a:pt x="1967903" y="123939"/>
                  </a:lnTo>
                  <a:lnTo>
                    <a:pt x="1965858" y="119748"/>
                  </a:lnTo>
                  <a:lnTo>
                    <a:pt x="1965858" y="110134"/>
                  </a:lnTo>
                  <a:lnTo>
                    <a:pt x="1996097" y="95796"/>
                  </a:lnTo>
                  <a:lnTo>
                    <a:pt x="1998891" y="95440"/>
                  </a:lnTo>
                  <a:lnTo>
                    <a:pt x="2017001" y="90652"/>
                  </a:lnTo>
                  <a:lnTo>
                    <a:pt x="2017001" y="75907"/>
                  </a:lnTo>
                  <a:lnTo>
                    <a:pt x="2016074" y="77711"/>
                  </a:lnTo>
                  <a:lnTo>
                    <a:pt x="2012416" y="79781"/>
                  </a:lnTo>
                  <a:lnTo>
                    <a:pt x="2009533" y="80530"/>
                  </a:lnTo>
                  <a:lnTo>
                    <a:pt x="2005558" y="80987"/>
                  </a:lnTo>
                  <a:lnTo>
                    <a:pt x="2001634" y="81394"/>
                  </a:lnTo>
                  <a:lnTo>
                    <a:pt x="1996516" y="81991"/>
                  </a:lnTo>
                  <a:lnTo>
                    <a:pt x="1958886" y="92240"/>
                  </a:lnTo>
                  <a:lnTo>
                    <a:pt x="1949881" y="120154"/>
                  </a:lnTo>
                  <a:lnTo>
                    <a:pt x="1951469" y="125920"/>
                  </a:lnTo>
                  <a:lnTo>
                    <a:pt x="1957781" y="135445"/>
                  </a:lnTo>
                  <a:lnTo>
                    <a:pt x="1962035" y="139065"/>
                  </a:lnTo>
                  <a:lnTo>
                    <a:pt x="1972779" y="144081"/>
                  </a:lnTo>
                  <a:lnTo>
                    <a:pt x="1978748" y="145313"/>
                  </a:lnTo>
                  <a:lnTo>
                    <a:pt x="1991385" y="145313"/>
                  </a:lnTo>
                  <a:lnTo>
                    <a:pt x="2016188" y="128816"/>
                  </a:lnTo>
                  <a:lnTo>
                    <a:pt x="2017001" y="128816"/>
                  </a:lnTo>
                  <a:lnTo>
                    <a:pt x="2017001" y="142875"/>
                  </a:lnTo>
                  <a:lnTo>
                    <a:pt x="2032965" y="142875"/>
                  </a:lnTo>
                  <a:lnTo>
                    <a:pt x="2032965" y="128816"/>
                  </a:lnTo>
                  <a:lnTo>
                    <a:pt x="2032965" y="90652"/>
                  </a:lnTo>
                  <a:lnTo>
                    <a:pt x="2032965" y="66167"/>
                  </a:lnTo>
                  <a:close/>
                </a:path>
                <a:path w="2216150" h="145415">
                  <a:moveTo>
                    <a:pt x="2145169" y="70091"/>
                  </a:moveTo>
                  <a:lnTo>
                    <a:pt x="2117928" y="38976"/>
                  </a:lnTo>
                  <a:lnTo>
                    <a:pt x="2111349" y="37617"/>
                  </a:lnTo>
                  <a:lnTo>
                    <a:pt x="2104047" y="37617"/>
                  </a:lnTo>
                  <a:lnTo>
                    <a:pt x="2066975" y="55410"/>
                  </a:lnTo>
                  <a:lnTo>
                    <a:pt x="2058771" y="76250"/>
                  </a:lnTo>
                  <a:lnTo>
                    <a:pt x="2058682" y="76568"/>
                  </a:lnTo>
                  <a:lnTo>
                    <a:pt x="2057704" y="83083"/>
                  </a:lnTo>
                  <a:lnTo>
                    <a:pt x="2057590" y="83781"/>
                  </a:lnTo>
                  <a:lnTo>
                    <a:pt x="2057234" y="91465"/>
                  </a:lnTo>
                  <a:lnTo>
                    <a:pt x="2057590" y="99034"/>
                  </a:lnTo>
                  <a:lnTo>
                    <a:pt x="2058619" y="105943"/>
                  </a:lnTo>
                  <a:lnTo>
                    <a:pt x="2058644" y="106159"/>
                  </a:lnTo>
                  <a:lnTo>
                    <a:pt x="2060346" y="112572"/>
                  </a:lnTo>
                  <a:lnTo>
                    <a:pt x="2060422" y="112864"/>
                  </a:lnTo>
                  <a:lnTo>
                    <a:pt x="2062911" y="119138"/>
                  </a:lnTo>
                  <a:lnTo>
                    <a:pt x="2097265" y="144614"/>
                  </a:lnTo>
                  <a:lnTo>
                    <a:pt x="2104313" y="145046"/>
                  </a:lnTo>
                  <a:lnTo>
                    <a:pt x="2111984" y="145046"/>
                  </a:lnTo>
                  <a:lnTo>
                    <a:pt x="2144268" y="118706"/>
                  </a:lnTo>
                  <a:lnTo>
                    <a:pt x="2145169" y="112572"/>
                  </a:lnTo>
                  <a:lnTo>
                    <a:pt x="2129205" y="112572"/>
                  </a:lnTo>
                  <a:lnTo>
                    <a:pt x="2128215" y="116357"/>
                  </a:lnTo>
                  <a:lnTo>
                    <a:pt x="2126551" y="119608"/>
                  </a:lnTo>
                  <a:lnTo>
                    <a:pt x="2108466" y="130708"/>
                  </a:lnTo>
                  <a:lnTo>
                    <a:pt x="2098001" y="130708"/>
                  </a:lnTo>
                  <a:lnTo>
                    <a:pt x="2073211" y="99034"/>
                  </a:lnTo>
                  <a:lnTo>
                    <a:pt x="2073198" y="83083"/>
                  </a:lnTo>
                  <a:lnTo>
                    <a:pt x="2074418" y="76568"/>
                  </a:lnTo>
                  <a:lnTo>
                    <a:pt x="2098090" y="51955"/>
                  </a:lnTo>
                  <a:lnTo>
                    <a:pt x="2111349" y="51955"/>
                  </a:lnTo>
                  <a:lnTo>
                    <a:pt x="2116937" y="53809"/>
                  </a:lnTo>
                  <a:lnTo>
                    <a:pt x="2121090" y="57505"/>
                  </a:lnTo>
                  <a:lnTo>
                    <a:pt x="2125281" y="61163"/>
                  </a:lnTo>
                  <a:lnTo>
                    <a:pt x="2127986" y="65354"/>
                  </a:lnTo>
                  <a:lnTo>
                    <a:pt x="2129142" y="69811"/>
                  </a:lnTo>
                  <a:lnTo>
                    <a:pt x="2129205" y="70091"/>
                  </a:lnTo>
                  <a:lnTo>
                    <a:pt x="2145169" y="70091"/>
                  </a:lnTo>
                  <a:close/>
                </a:path>
                <a:path w="2216150" h="145415">
                  <a:moveTo>
                    <a:pt x="2215591" y="142341"/>
                  </a:moveTo>
                  <a:lnTo>
                    <a:pt x="2212530" y="128816"/>
                  </a:lnTo>
                  <a:lnTo>
                    <a:pt x="2212467" y="128536"/>
                  </a:lnTo>
                  <a:lnTo>
                    <a:pt x="2212352" y="128003"/>
                  </a:lnTo>
                  <a:lnTo>
                    <a:pt x="2209647" y="128536"/>
                  </a:lnTo>
                  <a:lnTo>
                    <a:pt x="2207958" y="128816"/>
                  </a:lnTo>
                  <a:lnTo>
                    <a:pt x="2202967" y="128816"/>
                  </a:lnTo>
                  <a:lnTo>
                    <a:pt x="2201291" y="128536"/>
                  </a:lnTo>
                  <a:lnTo>
                    <a:pt x="2200999" y="128536"/>
                  </a:lnTo>
                  <a:lnTo>
                    <a:pt x="2191512" y="117627"/>
                  </a:lnTo>
                  <a:lnTo>
                    <a:pt x="2191512" y="52501"/>
                  </a:lnTo>
                  <a:lnTo>
                    <a:pt x="2213699" y="52501"/>
                  </a:lnTo>
                  <a:lnTo>
                    <a:pt x="2213699" y="38976"/>
                  </a:lnTo>
                  <a:lnTo>
                    <a:pt x="2191512" y="38976"/>
                  </a:lnTo>
                  <a:lnTo>
                    <a:pt x="2191512" y="14071"/>
                  </a:lnTo>
                  <a:lnTo>
                    <a:pt x="2175548" y="14071"/>
                  </a:lnTo>
                  <a:lnTo>
                    <a:pt x="2175548" y="38976"/>
                  </a:lnTo>
                  <a:lnTo>
                    <a:pt x="2159851" y="38976"/>
                  </a:lnTo>
                  <a:lnTo>
                    <a:pt x="2159851" y="52501"/>
                  </a:lnTo>
                  <a:lnTo>
                    <a:pt x="2175548" y="52501"/>
                  </a:lnTo>
                  <a:lnTo>
                    <a:pt x="2175548" y="123494"/>
                  </a:lnTo>
                  <a:lnTo>
                    <a:pt x="2176729" y="127723"/>
                  </a:lnTo>
                  <a:lnTo>
                    <a:pt x="2199182" y="144233"/>
                  </a:lnTo>
                  <a:lnTo>
                    <a:pt x="2206663" y="144233"/>
                  </a:lnTo>
                  <a:lnTo>
                    <a:pt x="2209127" y="144005"/>
                  </a:lnTo>
                  <a:lnTo>
                    <a:pt x="2211070" y="143560"/>
                  </a:lnTo>
                  <a:lnTo>
                    <a:pt x="2212467" y="143268"/>
                  </a:lnTo>
                  <a:lnTo>
                    <a:pt x="2214511" y="142748"/>
                  </a:lnTo>
                  <a:lnTo>
                    <a:pt x="2215591" y="142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661" y="6010275"/>
              <a:ext cx="1774549" cy="3066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661" y="6971867"/>
              <a:ext cx="2598967" cy="24579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0" y="0"/>
              <a:ext cx="4953000" cy="10718800"/>
            </a:xfrm>
            <a:custGeom>
              <a:avLst/>
              <a:gdLst/>
              <a:ahLst/>
              <a:cxnLst/>
              <a:rect l="l" t="t" r="r" b="b"/>
              <a:pathLst>
                <a:path w="4953000" h="10718800">
                  <a:moveTo>
                    <a:pt x="4953000" y="0"/>
                  </a:moveTo>
                  <a:lnTo>
                    <a:pt x="4889500" y="0"/>
                  </a:lnTo>
                  <a:lnTo>
                    <a:pt x="4889500" y="63500"/>
                  </a:lnTo>
                  <a:lnTo>
                    <a:pt x="4889500" y="10655300"/>
                  </a:lnTo>
                  <a:lnTo>
                    <a:pt x="63500" y="10655300"/>
                  </a:lnTo>
                  <a:lnTo>
                    <a:pt x="63500" y="63500"/>
                  </a:lnTo>
                  <a:lnTo>
                    <a:pt x="4889500" y="63500"/>
                  </a:lnTo>
                  <a:lnTo>
                    <a:pt x="4889500" y="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0718800"/>
                  </a:lnTo>
                  <a:lnTo>
                    <a:pt x="63500" y="10718800"/>
                  </a:lnTo>
                  <a:lnTo>
                    <a:pt x="4889500" y="10718800"/>
                  </a:lnTo>
                  <a:lnTo>
                    <a:pt x="4953000" y="107188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266724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246" y="763269"/>
            <a:ext cx="431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0" dirty="0"/>
              <a:t>Pr</a:t>
            </a:r>
            <a:r>
              <a:rPr sz="4000" spc="-225" dirty="0"/>
              <a:t>o</a:t>
            </a:r>
            <a:r>
              <a:rPr sz="4000" spc="-180" dirty="0"/>
              <a:t>bl</a:t>
            </a:r>
            <a:r>
              <a:rPr sz="4000" spc="-220" dirty="0"/>
              <a:t>e</a:t>
            </a:r>
            <a:r>
              <a:rPr sz="4000" spc="-355" dirty="0"/>
              <a:t>m</a:t>
            </a:r>
            <a:r>
              <a:rPr sz="4000" spc="-175" dirty="0"/>
              <a:t> </a:t>
            </a:r>
            <a:r>
              <a:rPr sz="4000" spc="-215" dirty="0"/>
              <a:t>S</a:t>
            </a:r>
            <a:r>
              <a:rPr sz="4000" spc="-155" dirty="0"/>
              <a:t>t</a:t>
            </a:r>
            <a:r>
              <a:rPr sz="4000" spc="-220" dirty="0"/>
              <a:t>a</a:t>
            </a:r>
            <a:r>
              <a:rPr sz="4000" spc="-160" dirty="0"/>
              <a:t>t</a:t>
            </a:r>
            <a:r>
              <a:rPr sz="4000" spc="-275" dirty="0"/>
              <a:t>eme</a:t>
            </a:r>
            <a:r>
              <a:rPr sz="4000" spc="-235" dirty="0"/>
              <a:t>n</a:t>
            </a:r>
            <a:r>
              <a:rPr sz="4000" spc="-165" dirty="0"/>
              <a:t>t: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75208" y="2057526"/>
            <a:ext cx="10235565" cy="425323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43180">
              <a:lnSpc>
                <a:spcPts val="2990"/>
              </a:lnSpc>
              <a:spcBef>
                <a:spcPts val="500"/>
              </a:spcBef>
              <a:tabLst>
                <a:tab pos="5744845" algn="l"/>
              </a:tabLst>
            </a:pPr>
            <a:r>
              <a:rPr sz="2800" b="1" spc="-155" dirty="0">
                <a:latin typeface="Times New Roman"/>
                <a:cs typeface="Times New Roman"/>
              </a:rPr>
              <a:t>High</a:t>
            </a:r>
            <a:r>
              <a:rPr sz="2800" b="1" spc="-140" dirty="0">
                <a:latin typeface="Times New Roman"/>
                <a:cs typeface="Times New Roman"/>
              </a:rPr>
              <a:t> </a:t>
            </a:r>
            <a:r>
              <a:rPr sz="2800" b="1" spc="-150" dirty="0">
                <a:latin typeface="Times New Roman"/>
                <a:cs typeface="Times New Roman"/>
              </a:rPr>
              <a:t>Retu</a:t>
            </a:r>
            <a:r>
              <a:rPr sz="2800" b="1" spc="-114" dirty="0">
                <a:latin typeface="Times New Roman"/>
                <a:cs typeface="Times New Roman"/>
              </a:rPr>
              <a:t>r</a:t>
            </a:r>
            <a:r>
              <a:rPr sz="2800" b="1" spc="-160" dirty="0">
                <a:latin typeface="Times New Roman"/>
                <a:cs typeface="Times New Roman"/>
              </a:rPr>
              <a:t>n</a:t>
            </a:r>
            <a:r>
              <a:rPr sz="2800" b="1" spc="-175" dirty="0">
                <a:latin typeface="Times New Roman"/>
                <a:cs typeface="Times New Roman"/>
              </a:rPr>
              <a:t> </a:t>
            </a:r>
            <a:r>
              <a:rPr sz="2800" b="1" spc="-140" dirty="0">
                <a:latin typeface="Times New Roman"/>
                <a:cs typeface="Times New Roman"/>
              </a:rPr>
              <a:t>Rates</a:t>
            </a:r>
            <a:r>
              <a:rPr sz="2800" b="1" spc="-130" dirty="0">
                <a:latin typeface="Times New Roman"/>
                <a:cs typeface="Times New Roman"/>
              </a:rPr>
              <a:t> </a:t>
            </a:r>
            <a:r>
              <a:rPr sz="2800" b="1" spc="-210" dirty="0">
                <a:latin typeface="Times New Roman"/>
                <a:cs typeface="Times New Roman"/>
              </a:rPr>
              <a:t>D</a:t>
            </a:r>
            <a:r>
              <a:rPr sz="2800" b="1" spc="-150" dirty="0">
                <a:latin typeface="Times New Roman"/>
                <a:cs typeface="Times New Roman"/>
              </a:rPr>
              <a:t>u</a:t>
            </a:r>
            <a:r>
              <a:rPr sz="2800" b="1" spc="-130" dirty="0">
                <a:latin typeface="Times New Roman"/>
                <a:cs typeface="Times New Roman"/>
              </a:rPr>
              <a:t>e</a:t>
            </a:r>
            <a:r>
              <a:rPr sz="2800" b="1" spc="-170" dirty="0">
                <a:latin typeface="Times New Roman"/>
                <a:cs typeface="Times New Roman"/>
              </a:rPr>
              <a:t> </a:t>
            </a:r>
            <a:r>
              <a:rPr sz="2800" b="1" spc="-120" dirty="0">
                <a:latin typeface="Times New Roman"/>
                <a:cs typeface="Times New Roman"/>
              </a:rPr>
              <a:t>to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Sizi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800" b="1" spc="-5" dirty="0">
                <a:latin typeface="Times New Roman"/>
                <a:cs typeface="Times New Roman"/>
              </a:rPr>
              <a:t>g</a:t>
            </a:r>
            <a:r>
              <a:rPr sz="2800" b="1" spc="-4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I</a:t>
            </a:r>
            <a:r>
              <a:rPr sz="2800" b="1" dirty="0">
                <a:latin typeface="Times New Roman"/>
                <a:cs typeface="Times New Roman"/>
              </a:rPr>
              <a:t>s</a:t>
            </a:r>
            <a:r>
              <a:rPr sz="2800" b="1" spc="-5" dirty="0">
                <a:latin typeface="Times New Roman"/>
                <a:cs typeface="Times New Roman"/>
              </a:rPr>
              <a:t>s</a:t>
            </a:r>
            <a:r>
              <a:rPr sz="2800" b="1" dirty="0">
                <a:latin typeface="Times New Roman"/>
                <a:cs typeface="Times New Roman"/>
              </a:rPr>
              <a:t>u</a:t>
            </a:r>
            <a:r>
              <a:rPr sz="2800" b="1" spc="-5" dirty="0">
                <a:latin typeface="Times New Roman"/>
                <a:cs typeface="Times New Roman"/>
              </a:rPr>
              <a:t>e</a:t>
            </a:r>
            <a:r>
              <a:rPr sz="2800" b="1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8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c</a:t>
            </a:r>
            <a:r>
              <a:rPr sz="2800" spc="-5" dirty="0">
                <a:latin typeface="Times New Roman"/>
                <a:cs typeface="Times New Roman"/>
              </a:rPr>
              <a:t>o</a:t>
            </a: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3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spc="-28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spc="-3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e</a:t>
            </a:r>
            <a:r>
              <a:rPr sz="2800" spc="-3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3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40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d</a:t>
            </a:r>
            <a:r>
              <a:rPr sz="2800" spc="-28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b</a:t>
            </a:r>
            <a:r>
              <a:rPr sz="2800" spc="-5" dirty="0">
                <a:latin typeface="Times New Roman"/>
                <a:cs typeface="Times New Roman"/>
              </a:rPr>
              <a:t>y</a:t>
            </a:r>
            <a:r>
              <a:rPr sz="2800" spc="-3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on</a:t>
            </a:r>
            <a:r>
              <a:rPr sz="2800" spc="-30" dirty="0">
                <a:latin typeface="Times New Roman"/>
                <a:cs typeface="Times New Roman"/>
              </a:rPr>
              <a:t>li</a:t>
            </a:r>
            <a:r>
              <a:rPr sz="2800" spc="-25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e  </a:t>
            </a:r>
            <a:r>
              <a:rPr sz="2800" spc="-25" dirty="0">
                <a:latin typeface="Times New Roman"/>
                <a:cs typeface="Times New Roman"/>
              </a:rPr>
              <a:t>clothing retailers </a:t>
            </a:r>
            <a:r>
              <a:rPr sz="2800" spc="-15" dirty="0">
                <a:latin typeface="Times New Roman"/>
                <a:cs typeface="Times New Roman"/>
              </a:rPr>
              <a:t>is </a:t>
            </a:r>
            <a:r>
              <a:rPr sz="2800" spc="-25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high rate </a:t>
            </a:r>
            <a:r>
              <a:rPr sz="2800" spc="-20" dirty="0">
                <a:latin typeface="Times New Roman"/>
                <a:cs typeface="Times New Roman"/>
              </a:rPr>
              <a:t>of </a:t>
            </a:r>
            <a:r>
              <a:rPr sz="2800" spc="-40" dirty="0">
                <a:latin typeface="Times New Roman"/>
                <a:cs typeface="Times New Roman"/>
              </a:rPr>
              <a:t>product returns, often </a:t>
            </a:r>
            <a:r>
              <a:rPr sz="2800" spc="-25" dirty="0">
                <a:latin typeface="Times New Roman"/>
                <a:cs typeface="Times New Roman"/>
              </a:rPr>
              <a:t>due </a:t>
            </a:r>
            <a:r>
              <a:rPr sz="2800" spc="-20" dirty="0">
                <a:latin typeface="Times New Roman"/>
                <a:cs typeface="Times New Roman"/>
              </a:rPr>
              <a:t>to </a:t>
            </a:r>
            <a:r>
              <a:rPr sz="2800" spc="-40" dirty="0">
                <a:latin typeface="Times New Roman"/>
                <a:cs typeface="Times New Roman"/>
              </a:rPr>
              <a:t>sizing 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problems.</a:t>
            </a:r>
            <a:endParaRPr sz="2800">
              <a:latin typeface="Times New Roman"/>
              <a:cs typeface="Times New Roman"/>
            </a:endParaRPr>
          </a:p>
          <a:p>
            <a:pPr marL="12700" marR="121285">
              <a:lnSpc>
                <a:spcPts val="2990"/>
              </a:lnSpc>
              <a:spcBef>
                <a:spcPts val="10"/>
              </a:spcBef>
            </a:pPr>
            <a:r>
              <a:rPr sz="2800" b="1" spc="-5" dirty="0">
                <a:latin typeface="Times New Roman"/>
                <a:cs typeface="Times New Roman"/>
              </a:rPr>
              <a:t>Payment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Problems: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Complicated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untrustworthy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payment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gateways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significant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concern.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Users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may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encounter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issues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with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payment</a:t>
            </a:r>
            <a:endParaRPr sz="2800">
              <a:latin typeface="Times New Roman"/>
              <a:cs typeface="Times New Roman"/>
            </a:endParaRPr>
          </a:p>
          <a:p>
            <a:pPr marL="12700" marR="989965">
              <a:lnSpc>
                <a:spcPts val="2990"/>
              </a:lnSpc>
              <a:spcBef>
                <a:spcPts val="10"/>
              </a:spcBef>
            </a:pPr>
            <a:r>
              <a:rPr sz="2800" spc="-5" dirty="0">
                <a:latin typeface="Times New Roman"/>
                <a:cs typeface="Times New Roman"/>
              </a:rPr>
              <a:t>processing,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lack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preferred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payment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options,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concerns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about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security.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ts val="2990"/>
              </a:lnSpc>
              <a:spcBef>
                <a:spcPts val="10"/>
              </a:spcBef>
            </a:pPr>
            <a:r>
              <a:rPr sz="2800" b="1" spc="-5" dirty="0">
                <a:latin typeface="Times New Roman"/>
                <a:cs typeface="Times New Roman"/>
              </a:rPr>
              <a:t>Transaction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Security: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Ensuring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customer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confidence in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security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their transactions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on the platform.</a:t>
            </a:r>
            <a:endParaRPr sz="2800">
              <a:latin typeface="Times New Roman"/>
              <a:cs typeface="Times New Roman"/>
            </a:endParaRPr>
          </a:p>
          <a:p>
            <a:pPr marL="12700" marR="403225">
              <a:lnSpc>
                <a:spcPts val="2990"/>
              </a:lnSpc>
              <a:spcBef>
                <a:spcPts val="5"/>
              </a:spcBef>
            </a:pPr>
            <a:r>
              <a:rPr sz="2800" b="1" spc="-5" dirty="0">
                <a:latin typeface="Times New Roman"/>
                <a:cs typeface="Times New Roman"/>
              </a:rPr>
              <a:t>Customer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Support: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Addressing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effectiveness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responsiveness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customer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support</a:t>
            </a:r>
            <a:r>
              <a:rPr sz="2800" spc="-5" dirty="0">
                <a:latin typeface="Times New Roman"/>
                <a:cs typeface="Times New Roman"/>
              </a:rPr>
              <a:t> services.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6443" y="762000"/>
            <a:ext cx="2479113" cy="5364367"/>
            <a:chOff x="0" y="0"/>
            <a:chExt cx="4953635" cy="10718800"/>
          </a:xfrm>
        </p:grpSpPr>
        <p:sp>
          <p:nvSpPr>
            <p:cNvPr id="3" name="object 3"/>
            <p:cNvSpPr/>
            <p:nvPr/>
          </p:nvSpPr>
          <p:spPr>
            <a:xfrm>
              <a:off x="63500" y="63500"/>
              <a:ext cx="4826000" cy="10655300"/>
            </a:xfrm>
            <a:custGeom>
              <a:avLst/>
              <a:gdLst/>
              <a:ahLst/>
              <a:cxnLst/>
              <a:rect l="l" t="t" r="r" b="b"/>
              <a:pathLst>
                <a:path w="4826000" h="10655300">
                  <a:moveTo>
                    <a:pt x="0" y="10655300"/>
                  </a:moveTo>
                  <a:lnTo>
                    <a:pt x="4826000" y="106553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06553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4" name="object 4"/>
            <p:cNvSpPr/>
            <p:nvPr/>
          </p:nvSpPr>
          <p:spPr>
            <a:xfrm>
              <a:off x="241300" y="9906000"/>
              <a:ext cx="4483100" cy="12700"/>
            </a:xfrm>
            <a:custGeom>
              <a:avLst/>
              <a:gdLst/>
              <a:ahLst/>
              <a:cxnLst/>
              <a:rect l="l" t="t" r="r" b="b"/>
              <a:pathLst>
                <a:path w="4483100" h="12700">
                  <a:moveTo>
                    <a:pt x="44831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483100" y="12700"/>
                  </a:lnTo>
                  <a:lnTo>
                    <a:pt x="4483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300" y="8851900"/>
              <a:ext cx="4368800" cy="685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19416" y="730394"/>
              <a:ext cx="2618740" cy="380365"/>
            </a:xfrm>
            <a:custGeom>
              <a:avLst/>
              <a:gdLst/>
              <a:ahLst/>
              <a:cxnLst/>
              <a:rect l="l" t="t" r="r" b="b"/>
              <a:pathLst>
                <a:path w="2618740" h="380365">
                  <a:moveTo>
                    <a:pt x="173001" y="0"/>
                  </a:moveTo>
                  <a:lnTo>
                    <a:pt x="126278" y="5592"/>
                  </a:lnTo>
                  <a:lnTo>
                    <a:pt x="84606" y="22369"/>
                  </a:lnTo>
                  <a:lnTo>
                    <a:pt x="49564" y="49609"/>
                  </a:lnTo>
                  <a:lnTo>
                    <a:pt x="22730" y="86951"/>
                  </a:lnTo>
                  <a:lnTo>
                    <a:pt x="5682" y="133855"/>
                  </a:lnTo>
                  <a:lnTo>
                    <a:pt x="0" y="189778"/>
                  </a:lnTo>
                  <a:lnTo>
                    <a:pt x="1433" y="218867"/>
                  </a:lnTo>
                  <a:lnTo>
                    <a:pt x="12785" y="270111"/>
                  </a:lnTo>
                  <a:lnTo>
                    <a:pt x="35121" y="312369"/>
                  </a:lnTo>
                  <a:lnTo>
                    <a:pt x="66059" y="344751"/>
                  </a:lnTo>
                  <a:lnTo>
                    <a:pt x="105122" y="367075"/>
                  </a:lnTo>
                  <a:lnTo>
                    <a:pt x="149069" y="378170"/>
                  </a:lnTo>
                  <a:lnTo>
                    <a:pt x="173001" y="379556"/>
                  </a:lnTo>
                  <a:lnTo>
                    <a:pt x="196836" y="378170"/>
                  </a:lnTo>
                  <a:lnTo>
                    <a:pt x="240853" y="367075"/>
                  </a:lnTo>
                  <a:lnTo>
                    <a:pt x="279661" y="344931"/>
                  </a:lnTo>
                  <a:lnTo>
                    <a:pt x="310690" y="312550"/>
                  </a:lnTo>
                  <a:lnTo>
                    <a:pt x="311987" y="310464"/>
                  </a:lnTo>
                  <a:lnTo>
                    <a:pt x="173001" y="310464"/>
                  </a:lnTo>
                  <a:lnTo>
                    <a:pt x="159291" y="309596"/>
                  </a:lnTo>
                  <a:lnTo>
                    <a:pt x="113605" y="288816"/>
                  </a:lnTo>
                  <a:lnTo>
                    <a:pt x="90740" y="255803"/>
                  </a:lnTo>
                  <a:lnTo>
                    <a:pt x="79916" y="208584"/>
                  </a:lnTo>
                  <a:lnTo>
                    <a:pt x="79194" y="189778"/>
                  </a:lnTo>
                  <a:lnTo>
                    <a:pt x="79916" y="170971"/>
                  </a:lnTo>
                  <a:lnTo>
                    <a:pt x="90740" y="123752"/>
                  </a:lnTo>
                  <a:lnTo>
                    <a:pt x="113605" y="90740"/>
                  </a:lnTo>
                  <a:lnTo>
                    <a:pt x="159291" y="69960"/>
                  </a:lnTo>
                  <a:lnTo>
                    <a:pt x="173001" y="69092"/>
                  </a:lnTo>
                  <a:lnTo>
                    <a:pt x="311980" y="69092"/>
                  </a:lnTo>
                  <a:lnTo>
                    <a:pt x="310690" y="67017"/>
                  </a:lnTo>
                  <a:lnTo>
                    <a:pt x="279661" y="34726"/>
                  </a:lnTo>
                  <a:lnTo>
                    <a:pt x="240853" y="12582"/>
                  </a:lnTo>
                  <a:lnTo>
                    <a:pt x="196836" y="1398"/>
                  </a:lnTo>
                  <a:lnTo>
                    <a:pt x="173001" y="0"/>
                  </a:lnTo>
                  <a:close/>
                </a:path>
                <a:path w="2618740" h="380365">
                  <a:moveTo>
                    <a:pt x="311980" y="69092"/>
                  </a:moveTo>
                  <a:lnTo>
                    <a:pt x="173001" y="69092"/>
                  </a:lnTo>
                  <a:lnTo>
                    <a:pt x="186711" y="69960"/>
                  </a:lnTo>
                  <a:lnTo>
                    <a:pt x="199519" y="72565"/>
                  </a:lnTo>
                  <a:lnTo>
                    <a:pt x="241146" y="100120"/>
                  </a:lnTo>
                  <a:lnTo>
                    <a:pt x="260212" y="137959"/>
                  </a:lnTo>
                  <a:lnTo>
                    <a:pt x="266808" y="189778"/>
                  </a:lnTo>
                  <a:lnTo>
                    <a:pt x="266075" y="208584"/>
                  </a:lnTo>
                  <a:lnTo>
                    <a:pt x="255082" y="255803"/>
                  </a:lnTo>
                  <a:lnTo>
                    <a:pt x="232386" y="288816"/>
                  </a:lnTo>
                  <a:lnTo>
                    <a:pt x="186711" y="309596"/>
                  </a:lnTo>
                  <a:lnTo>
                    <a:pt x="173001" y="310464"/>
                  </a:lnTo>
                  <a:lnTo>
                    <a:pt x="311987" y="310464"/>
                  </a:lnTo>
                  <a:lnTo>
                    <a:pt x="333115" y="270280"/>
                  </a:lnTo>
                  <a:lnTo>
                    <a:pt x="344570" y="218867"/>
                  </a:lnTo>
                  <a:lnTo>
                    <a:pt x="346002" y="189778"/>
                  </a:lnTo>
                  <a:lnTo>
                    <a:pt x="344570" y="160689"/>
                  </a:lnTo>
                  <a:lnTo>
                    <a:pt x="340275" y="133855"/>
                  </a:lnTo>
                  <a:lnTo>
                    <a:pt x="333115" y="109275"/>
                  </a:lnTo>
                  <a:lnTo>
                    <a:pt x="323092" y="86951"/>
                  </a:lnTo>
                  <a:lnTo>
                    <a:pt x="311980" y="69092"/>
                  </a:lnTo>
                  <a:close/>
                </a:path>
                <a:path w="2618740" h="380365">
                  <a:moveTo>
                    <a:pt x="476926" y="97414"/>
                  </a:moveTo>
                  <a:lnTo>
                    <a:pt x="402422" y="97414"/>
                  </a:lnTo>
                  <a:lnTo>
                    <a:pt x="402422" y="374505"/>
                  </a:lnTo>
                  <a:lnTo>
                    <a:pt x="479271" y="374505"/>
                  </a:lnTo>
                  <a:lnTo>
                    <a:pt x="479271" y="217740"/>
                  </a:lnTo>
                  <a:lnTo>
                    <a:pt x="479745" y="209509"/>
                  </a:lnTo>
                  <a:lnTo>
                    <a:pt x="501528" y="171558"/>
                  </a:lnTo>
                  <a:lnTo>
                    <a:pt x="538081" y="160193"/>
                  </a:lnTo>
                  <a:lnTo>
                    <a:pt x="570552" y="160193"/>
                  </a:lnTo>
                  <a:lnTo>
                    <a:pt x="570552" y="145761"/>
                  </a:lnTo>
                  <a:lnTo>
                    <a:pt x="476926" y="145761"/>
                  </a:lnTo>
                  <a:lnTo>
                    <a:pt x="476926" y="97414"/>
                  </a:lnTo>
                  <a:close/>
                </a:path>
                <a:path w="2618740" h="380365">
                  <a:moveTo>
                    <a:pt x="570552" y="160193"/>
                  </a:moveTo>
                  <a:lnTo>
                    <a:pt x="543373" y="160193"/>
                  </a:lnTo>
                  <a:lnTo>
                    <a:pt x="549778" y="160655"/>
                  </a:lnTo>
                  <a:lnTo>
                    <a:pt x="549518" y="160655"/>
                  </a:lnTo>
                  <a:lnTo>
                    <a:pt x="561953" y="162297"/>
                  </a:lnTo>
                  <a:lnTo>
                    <a:pt x="566944" y="163259"/>
                  </a:lnTo>
                  <a:lnTo>
                    <a:pt x="570590" y="164353"/>
                  </a:lnTo>
                  <a:lnTo>
                    <a:pt x="570552" y="160193"/>
                  </a:lnTo>
                  <a:close/>
                </a:path>
                <a:path w="2618740" h="380365">
                  <a:moveTo>
                    <a:pt x="550228" y="93446"/>
                  </a:moveTo>
                  <a:lnTo>
                    <a:pt x="546379" y="93446"/>
                  </a:lnTo>
                  <a:lnTo>
                    <a:pt x="535082" y="94280"/>
                  </a:lnTo>
                  <a:lnTo>
                    <a:pt x="496961" y="114169"/>
                  </a:lnTo>
                  <a:lnTo>
                    <a:pt x="479812" y="145761"/>
                  </a:lnTo>
                  <a:lnTo>
                    <a:pt x="570552" y="145761"/>
                  </a:lnTo>
                  <a:lnTo>
                    <a:pt x="570552" y="96152"/>
                  </a:lnTo>
                  <a:lnTo>
                    <a:pt x="567185" y="95310"/>
                  </a:lnTo>
                  <a:lnTo>
                    <a:pt x="563276" y="94648"/>
                  </a:lnTo>
                  <a:lnTo>
                    <a:pt x="554377" y="93686"/>
                  </a:lnTo>
                  <a:lnTo>
                    <a:pt x="550228" y="93446"/>
                  </a:lnTo>
                  <a:close/>
                </a:path>
                <a:path w="2618740" h="380365">
                  <a:moveTo>
                    <a:pt x="699311" y="93806"/>
                  </a:moveTo>
                  <a:lnTo>
                    <a:pt x="656320" y="102736"/>
                  </a:lnTo>
                  <a:lnTo>
                    <a:pt x="620297" y="129390"/>
                  </a:lnTo>
                  <a:lnTo>
                    <a:pt x="595729" y="173914"/>
                  </a:lnTo>
                  <a:lnTo>
                    <a:pt x="588151" y="212869"/>
                  </a:lnTo>
                  <a:lnTo>
                    <a:pt x="588062" y="213512"/>
                  </a:lnTo>
                  <a:lnTo>
                    <a:pt x="587119" y="235960"/>
                  </a:lnTo>
                  <a:lnTo>
                    <a:pt x="587104" y="236321"/>
                  </a:lnTo>
                  <a:lnTo>
                    <a:pt x="588028" y="258600"/>
                  </a:lnTo>
                  <a:lnTo>
                    <a:pt x="590753" y="278714"/>
                  </a:lnTo>
                  <a:lnTo>
                    <a:pt x="590802" y="279075"/>
                  </a:lnTo>
                  <a:lnTo>
                    <a:pt x="595425" y="297746"/>
                  </a:lnTo>
                  <a:lnTo>
                    <a:pt x="619485" y="342530"/>
                  </a:lnTo>
                  <a:lnTo>
                    <a:pt x="655486" y="369883"/>
                  </a:lnTo>
                  <a:lnTo>
                    <a:pt x="699492" y="379015"/>
                  </a:lnTo>
                  <a:lnTo>
                    <a:pt x="710248" y="378553"/>
                  </a:lnTo>
                  <a:lnTo>
                    <a:pt x="720147" y="377166"/>
                  </a:lnTo>
                  <a:lnTo>
                    <a:pt x="728793" y="374956"/>
                  </a:lnTo>
                  <a:lnTo>
                    <a:pt x="728933" y="374956"/>
                  </a:lnTo>
                  <a:lnTo>
                    <a:pt x="762811" y="353038"/>
                  </a:lnTo>
                  <a:lnTo>
                    <a:pt x="778145" y="330127"/>
                  </a:lnTo>
                  <a:lnTo>
                    <a:pt x="857159" y="330127"/>
                  </a:lnTo>
                  <a:lnTo>
                    <a:pt x="857159" y="317860"/>
                  </a:lnTo>
                  <a:lnTo>
                    <a:pt x="723845" y="317860"/>
                  </a:lnTo>
                  <a:lnTo>
                    <a:pt x="714906" y="317229"/>
                  </a:lnTo>
                  <a:lnTo>
                    <a:pt x="680595" y="295130"/>
                  </a:lnTo>
                  <a:lnTo>
                    <a:pt x="667318" y="259096"/>
                  </a:lnTo>
                  <a:lnTo>
                    <a:pt x="666020" y="247922"/>
                  </a:lnTo>
                  <a:lnTo>
                    <a:pt x="665994" y="247697"/>
                  </a:lnTo>
                  <a:lnTo>
                    <a:pt x="665590" y="236321"/>
                  </a:lnTo>
                  <a:lnTo>
                    <a:pt x="665577" y="235960"/>
                  </a:lnTo>
                  <a:lnTo>
                    <a:pt x="665994" y="224324"/>
                  </a:lnTo>
                  <a:lnTo>
                    <a:pt x="675984" y="185133"/>
                  </a:lnTo>
                  <a:lnTo>
                    <a:pt x="706392" y="157532"/>
                  </a:lnTo>
                  <a:lnTo>
                    <a:pt x="857159" y="154961"/>
                  </a:lnTo>
                  <a:lnTo>
                    <a:pt x="857159" y="143957"/>
                  </a:lnTo>
                  <a:lnTo>
                    <a:pt x="778145" y="143957"/>
                  </a:lnTo>
                  <a:lnTo>
                    <a:pt x="775326" y="138342"/>
                  </a:lnTo>
                  <a:lnTo>
                    <a:pt x="771921" y="132682"/>
                  </a:lnTo>
                  <a:lnTo>
                    <a:pt x="738097" y="101744"/>
                  </a:lnTo>
                  <a:lnTo>
                    <a:pt x="710462" y="94302"/>
                  </a:lnTo>
                  <a:lnTo>
                    <a:pt x="699311" y="93806"/>
                  </a:lnTo>
                  <a:close/>
                </a:path>
                <a:path w="2618740" h="380365">
                  <a:moveTo>
                    <a:pt x="857159" y="330127"/>
                  </a:moveTo>
                  <a:lnTo>
                    <a:pt x="781392" y="330127"/>
                  </a:lnTo>
                  <a:lnTo>
                    <a:pt x="781392" y="374505"/>
                  </a:lnTo>
                  <a:lnTo>
                    <a:pt x="857159" y="374505"/>
                  </a:lnTo>
                  <a:lnTo>
                    <a:pt x="857159" y="330127"/>
                  </a:lnTo>
                  <a:close/>
                </a:path>
                <a:path w="2618740" h="380365">
                  <a:moveTo>
                    <a:pt x="857159" y="154961"/>
                  </a:moveTo>
                  <a:lnTo>
                    <a:pt x="723845" y="154961"/>
                  </a:lnTo>
                  <a:lnTo>
                    <a:pt x="733111" y="155604"/>
                  </a:lnTo>
                  <a:lnTo>
                    <a:pt x="732886" y="155604"/>
                  </a:lnTo>
                  <a:lnTo>
                    <a:pt x="741428" y="157532"/>
                  </a:lnTo>
                  <a:lnTo>
                    <a:pt x="741248" y="157532"/>
                  </a:lnTo>
                  <a:lnTo>
                    <a:pt x="748571" y="160542"/>
                  </a:lnTo>
                  <a:lnTo>
                    <a:pt x="775259" y="193025"/>
                  </a:lnTo>
                  <a:lnTo>
                    <a:pt x="782114" y="235960"/>
                  </a:lnTo>
                  <a:lnTo>
                    <a:pt x="781682" y="247697"/>
                  </a:lnTo>
                  <a:lnTo>
                    <a:pt x="781674" y="247922"/>
                  </a:lnTo>
                  <a:lnTo>
                    <a:pt x="780414" y="258600"/>
                  </a:lnTo>
                  <a:lnTo>
                    <a:pt x="780355" y="259096"/>
                  </a:lnTo>
                  <a:lnTo>
                    <a:pt x="778242" y="269074"/>
                  </a:lnTo>
                  <a:lnTo>
                    <a:pt x="755235" y="307758"/>
                  </a:lnTo>
                  <a:lnTo>
                    <a:pt x="723845" y="317860"/>
                  </a:lnTo>
                  <a:lnTo>
                    <a:pt x="857159" y="317860"/>
                  </a:lnTo>
                  <a:lnTo>
                    <a:pt x="857159" y="154961"/>
                  </a:lnTo>
                  <a:close/>
                </a:path>
                <a:path w="2618740" h="380365">
                  <a:moveTo>
                    <a:pt x="857159" y="5051"/>
                  </a:moveTo>
                  <a:lnTo>
                    <a:pt x="780490" y="5051"/>
                  </a:lnTo>
                  <a:lnTo>
                    <a:pt x="780490" y="143957"/>
                  </a:lnTo>
                  <a:lnTo>
                    <a:pt x="857159" y="143957"/>
                  </a:lnTo>
                  <a:lnTo>
                    <a:pt x="857159" y="5051"/>
                  </a:lnTo>
                  <a:close/>
                </a:path>
                <a:path w="2618740" h="380365">
                  <a:moveTo>
                    <a:pt x="1043555" y="93806"/>
                  </a:moveTo>
                  <a:lnTo>
                    <a:pt x="1005401" y="98316"/>
                  </a:lnTo>
                  <a:lnTo>
                    <a:pt x="958261" y="121757"/>
                  </a:lnTo>
                  <a:lnTo>
                    <a:pt x="925756" y="162177"/>
                  </a:lnTo>
                  <a:lnTo>
                    <a:pt x="910196" y="216499"/>
                  </a:lnTo>
                  <a:lnTo>
                    <a:pt x="909159" y="237223"/>
                  </a:lnTo>
                  <a:lnTo>
                    <a:pt x="910196" y="258408"/>
                  </a:lnTo>
                  <a:lnTo>
                    <a:pt x="913308" y="278128"/>
                  </a:lnTo>
                  <a:lnTo>
                    <a:pt x="918495" y="296382"/>
                  </a:lnTo>
                  <a:lnTo>
                    <a:pt x="925652" y="312929"/>
                  </a:lnTo>
                  <a:lnTo>
                    <a:pt x="925756" y="313170"/>
                  </a:lnTo>
                  <a:lnTo>
                    <a:pt x="958565" y="352948"/>
                  </a:lnTo>
                  <a:lnTo>
                    <a:pt x="1006844" y="375588"/>
                  </a:lnTo>
                  <a:lnTo>
                    <a:pt x="1046622" y="379917"/>
                  </a:lnTo>
                  <a:lnTo>
                    <a:pt x="1063252" y="379263"/>
                  </a:lnTo>
                  <a:lnTo>
                    <a:pt x="1107055" y="369454"/>
                  </a:lnTo>
                  <a:lnTo>
                    <a:pt x="1141083" y="348821"/>
                  </a:lnTo>
                  <a:lnTo>
                    <a:pt x="1161936" y="322551"/>
                  </a:lnTo>
                  <a:lnTo>
                    <a:pt x="1047885" y="322551"/>
                  </a:lnTo>
                  <a:lnTo>
                    <a:pt x="1038561" y="322043"/>
                  </a:lnTo>
                  <a:lnTo>
                    <a:pt x="1002019" y="304601"/>
                  </a:lnTo>
                  <a:lnTo>
                    <a:pt x="985580" y="265737"/>
                  </a:lnTo>
                  <a:lnTo>
                    <a:pt x="985106" y="255623"/>
                  </a:lnTo>
                  <a:lnTo>
                    <a:pt x="939827" y="255623"/>
                  </a:lnTo>
                  <a:lnTo>
                    <a:pt x="939827" y="207998"/>
                  </a:lnTo>
                  <a:lnTo>
                    <a:pt x="985280" y="207998"/>
                  </a:lnTo>
                  <a:lnTo>
                    <a:pt x="985659" y="202507"/>
                  </a:lnTo>
                  <a:lnTo>
                    <a:pt x="1007476" y="163609"/>
                  </a:lnTo>
                  <a:lnTo>
                    <a:pt x="1044818" y="151173"/>
                  </a:lnTo>
                  <a:lnTo>
                    <a:pt x="1153433" y="151173"/>
                  </a:lnTo>
                  <a:lnTo>
                    <a:pt x="1151974" y="148557"/>
                  </a:lnTo>
                  <a:lnTo>
                    <a:pt x="1116887" y="113515"/>
                  </a:lnTo>
                  <a:lnTo>
                    <a:pt x="1070029" y="96016"/>
                  </a:lnTo>
                  <a:lnTo>
                    <a:pt x="1057029" y="94359"/>
                  </a:lnTo>
                  <a:lnTo>
                    <a:pt x="1043555" y="93806"/>
                  </a:lnTo>
                  <a:close/>
                </a:path>
                <a:path w="2618740" h="380365">
                  <a:moveTo>
                    <a:pt x="1101102" y="290440"/>
                  </a:moveTo>
                  <a:lnTo>
                    <a:pt x="1064241" y="321348"/>
                  </a:lnTo>
                  <a:lnTo>
                    <a:pt x="1056424" y="322551"/>
                  </a:lnTo>
                  <a:lnTo>
                    <a:pt x="1161936" y="322551"/>
                  </a:lnTo>
                  <a:lnTo>
                    <a:pt x="1163926" y="319123"/>
                  </a:lnTo>
                  <a:lnTo>
                    <a:pt x="1168763" y="307533"/>
                  </a:lnTo>
                  <a:lnTo>
                    <a:pt x="1172179" y="295130"/>
                  </a:lnTo>
                  <a:lnTo>
                    <a:pt x="1101102" y="290440"/>
                  </a:lnTo>
                  <a:close/>
                </a:path>
                <a:path w="2618740" h="380365">
                  <a:moveTo>
                    <a:pt x="985280" y="207998"/>
                  </a:moveTo>
                  <a:lnTo>
                    <a:pt x="939827" y="207998"/>
                  </a:lnTo>
                  <a:lnTo>
                    <a:pt x="939827" y="255623"/>
                  </a:lnTo>
                  <a:lnTo>
                    <a:pt x="985106" y="255623"/>
                  </a:lnTo>
                  <a:lnTo>
                    <a:pt x="985106" y="210524"/>
                  </a:lnTo>
                  <a:lnTo>
                    <a:pt x="985280" y="207998"/>
                  </a:lnTo>
                  <a:close/>
                </a:path>
                <a:path w="2618740" h="380365">
                  <a:moveTo>
                    <a:pt x="1153433" y="151173"/>
                  </a:moveTo>
                  <a:lnTo>
                    <a:pt x="1044818" y="151173"/>
                  </a:lnTo>
                  <a:lnTo>
                    <a:pt x="1053740" y="151680"/>
                  </a:lnTo>
                  <a:lnTo>
                    <a:pt x="1053195" y="151680"/>
                  </a:lnTo>
                  <a:lnTo>
                    <a:pt x="1090290" y="172539"/>
                  </a:lnTo>
                  <a:lnTo>
                    <a:pt x="1101463" y="207998"/>
                  </a:lnTo>
                  <a:lnTo>
                    <a:pt x="985280" y="207998"/>
                  </a:lnTo>
                  <a:lnTo>
                    <a:pt x="985106" y="210524"/>
                  </a:lnTo>
                  <a:lnTo>
                    <a:pt x="985106" y="255623"/>
                  </a:lnTo>
                  <a:lnTo>
                    <a:pt x="1173802" y="255623"/>
                  </a:lnTo>
                  <a:lnTo>
                    <a:pt x="1173802" y="234517"/>
                  </a:lnTo>
                  <a:lnTo>
                    <a:pt x="1173182" y="217401"/>
                  </a:lnTo>
                  <a:lnTo>
                    <a:pt x="1171322" y="201414"/>
                  </a:lnTo>
                  <a:lnTo>
                    <a:pt x="1168221" y="186553"/>
                  </a:lnTo>
                  <a:lnTo>
                    <a:pt x="1163881" y="172821"/>
                  </a:lnTo>
                  <a:lnTo>
                    <a:pt x="1158424" y="160125"/>
                  </a:lnTo>
                  <a:lnTo>
                    <a:pt x="1153433" y="151173"/>
                  </a:lnTo>
                  <a:close/>
                </a:path>
                <a:path w="2618740" h="380365">
                  <a:moveTo>
                    <a:pt x="1298457" y="97414"/>
                  </a:moveTo>
                  <a:lnTo>
                    <a:pt x="1223953" y="97414"/>
                  </a:lnTo>
                  <a:lnTo>
                    <a:pt x="1223953" y="374505"/>
                  </a:lnTo>
                  <a:lnTo>
                    <a:pt x="1300802" y="374505"/>
                  </a:lnTo>
                  <a:lnTo>
                    <a:pt x="1300802" y="217740"/>
                  </a:lnTo>
                  <a:lnTo>
                    <a:pt x="1301276" y="209509"/>
                  </a:lnTo>
                  <a:lnTo>
                    <a:pt x="1323059" y="171558"/>
                  </a:lnTo>
                  <a:lnTo>
                    <a:pt x="1359612" y="160193"/>
                  </a:lnTo>
                  <a:lnTo>
                    <a:pt x="1392084" y="160193"/>
                  </a:lnTo>
                  <a:lnTo>
                    <a:pt x="1392084" y="145761"/>
                  </a:lnTo>
                  <a:lnTo>
                    <a:pt x="1298457" y="145761"/>
                  </a:lnTo>
                  <a:lnTo>
                    <a:pt x="1298457" y="97414"/>
                  </a:lnTo>
                  <a:close/>
                </a:path>
                <a:path w="2618740" h="380365">
                  <a:moveTo>
                    <a:pt x="1392084" y="160193"/>
                  </a:moveTo>
                  <a:lnTo>
                    <a:pt x="1364904" y="160193"/>
                  </a:lnTo>
                  <a:lnTo>
                    <a:pt x="1371309" y="160655"/>
                  </a:lnTo>
                  <a:lnTo>
                    <a:pt x="1371050" y="160655"/>
                  </a:lnTo>
                  <a:lnTo>
                    <a:pt x="1383485" y="162297"/>
                  </a:lnTo>
                  <a:lnTo>
                    <a:pt x="1388476" y="163259"/>
                  </a:lnTo>
                  <a:lnTo>
                    <a:pt x="1392121" y="164353"/>
                  </a:lnTo>
                  <a:lnTo>
                    <a:pt x="1392084" y="160193"/>
                  </a:lnTo>
                  <a:close/>
                </a:path>
                <a:path w="2618740" h="380365">
                  <a:moveTo>
                    <a:pt x="1371759" y="93446"/>
                  </a:moveTo>
                  <a:lnTo>
                    <a:pt x="1367910" y="93446"/>
                  </a:lnTo>
                  <a:lnTo>
                    <a:pt x="1356613" y="94280"/>
                  </a:lnTo>
                  <a:lnTo>
                    <a:pt x="1318493" y="114169"/>
                  </a:lnTo>
                  <a:lnTo>
                    <a:pt x="1301344" y="145761"/>
                  </a:lnTo>
                  <a:lnTo>
                    <a:pt x="1392084" y="145761"/>
                  </a:lnTo>
                  <a:lnTo>
                    <a:pt x="1392084" y="96152"/>
                  </a:lnTo>
                  <a:lnTo>
                    <a:pt x="1388716" y="95310"/>
                  </a:lnTo>
                  <a:lnTo>
                    <a:pt x="1384808" y="94648"/>
                  </a:lnTo>
                  <a:lnTo>
                    <a:pt x="1375908" y="93686"/>
                  </a:lnTo>
                  <a:lnTo>
                    <a:pt x="1371759" y="93446"/>
                  </a:lnTo>
                  <a:close/>
                </a:path>
                <a:path w="2618740" h="380365">
                  <a:moveTo>
                    <a:pt x="1619385" y="5051"/>
                  </a:moveTo>
                  <a:lnTo>
                    <a:pt x="1550834" y="5051"/>
                  </a:lnTo>
                  <a:lnTo>
                    <a:pt x="1550834" y="374505"/>
                  </a:lnTo>
                  <a:lnTo>
                    <a:pt x="1628946" y="374505"/>
                  </a:lnTo>
                  <a:lnTo>
                    <a:pt x="1628946" y="141973"/>
                  </a:lnTo>
                  <a:lnTo>
                    <a:pt x="1713359" y="141973"/>
                  </a:lnTo>
                  <a:lnTo>
                    <a:pt x="1619385" y="5051"/>
                  </a:lnTo>
                  <a:close/>
                </a:path>
                <a:path w="2618740" h="380365">
                  <a:moveTo>
                    <a:pt x="1713359" y="141973"/>
                  </a:moveTo>
                  <a:lnTo>
                    <a:pt x="1631652" y="141973"/>
                  </a:lnTo>
                  <a:lnTo>
                    <a:pt x="1792386" y="374505"/>
                  </a:lnTo>
                  <a:lnTo>
                    <a:pt x="1859855" y="374505"/>
                  </a:lnTo>
                  <a:lnTo>
                    <a:pt x="1859855" y="237403"/>
                  </a:lnTo>
                  <a:lnTo>
                    <a:pt x="1778856" y="237403"/>
                  </a:lnTo>
                  <a:lnTo>
                    <a:pt x="1713359" y="141973"/>
                  </a:lnTo>
                  <a:close/>
                </a:path>
                <a:path w="2618740" h="380365">
                  <a:moveTo>
                    <a:pt x="1859855" y="5051"/>
                  </a:moveTo>
                  <a:lnTo>
                    <a:pt x="1782104" y="5051"/>
                  </a:lnTo>
                  <a:lnTo>
                    <a:pt x="1782104" y="237403"/>
                  </a:lnTo>
                  <a:lnTo>
                    <a:pt x="1859855" y="237403"/>
                  </a:lnTo>
                  <a:lnTo>
                    <a:pt x="1859855" y="5051"/>
                  </a:lnTo>
                  <a:close/>
                </a:path>
                <a:path w="2618740" h="380365">
                  <a:moveTo>
                    <a:pt x="2048145" y="93806"/>
                  </a:moveTo>
                  <a:lnTo>
                    <a:pt x="2008954" y="98316"/>
                  </a:lnTo>
                  <a:lnTo>
                    <a:pt x="1961069" y="121678"/>
                  </a:lnTo>
                  <a:lnTo>
                    <a:pt x="1928361" y="161997"/>
                  </a:lnTo>
                  <a:lnTo>
                    <a:pt x="1912802" y="216251"/>
                  </a:lnTo>
                  <a:lnTo>
                    <a:pt x="1911764" y="237042"/>
                  </a:lnTo>
                  <a:lnTo>
                    <a:pt x="1912802" y="257686"/>
                  </a:lnTo>
                  <a:lnTo>
                    <a:pt x="1921100" y="295119"/>
                  </a:lnTo>
                  <a:lnTo>
                    <a:pt x="1948430" y="340500"/>
                  </a:lnTo>
                  <a:lnTo>
                    <a:pt x="1991489" y="369871"/>
                  </a:lnTo>
                  <a:lnTo>
                    <a:pt x="2048145" y="379917"/>
                  </a:lnTo>
                  <a:lnTo>
                    <a:pt x="2068440" y="378801"/>
                  </a:lnTo>
                  <a:lnTo>
                    <a:pt x="2120665" y="362058"/>
                  </a:lnTo>
                  <a:lnTo>
                    <a:pt x="2158751" y="327083"/>
                  </a:lnTo>
                  <a:lnTo>
                    <a:pt x="2162802" y="320386"/>
                  </a:lnTo>
                  <a:lnTo>
                    <a:pt x="2048506" y="320386"/>
                  </a:lnTo>
                  <a:lnTo>
                    <a:pt x="2039238" y="319709"/>
                  </a:lnTo>
                  <a:lnTo>
                    <a:pt x="2004624" y="296573"/>
                  </a:lnTo>
                  <a:lnTo>
                    <a:pt x="1991500" y="259366"/>
                  </a:lnTo>
                  <a:lnTo>
                    <a:pt x="1989877" y="236501"/>
                  </a:lnTo>
                  <a:lnTo>
                    <a:pt x="1990283" y="224741"/>
                  </a:lnTo>
                  <a:lnTo>
                    <a:pt x="2000103" y="184411"/>
                  </a:lnTo>
                  <a:lnTo>
                    <a:pt x="2030737" y="155187"/>
                  </a:lnTo>
                  <a:lnTo>
                    <a:pt x="2048506" y="152436"/>
                  </a:lnTo>
                  <a:lnTo>
                    <a:pt x="2162173" y="152436"/>
                  </a:lnTo>
                  <a:lnTo>
                    <a:pt x="2158751" y="146753"/>
                  </a:lnTo>
                  <a:lnTo>
                    <a:pt x="2120665" y="111846"/>
                  </a:lnTo>
                  <a:lnTo>
                    <a:pt x="2068440" y="94934"/>
                  </a:lnTo>
                  <a:lnTo>
                    <a:pt x="2048145" y="93806"/>
                  </a:lnTo>
                  <a:close/>
                </a:path>
                <a:path w="2618740" h="380365">
                  <a:moveTo>
                    <a:pt x="2162173" y="152436"/>
                  </a:moveTo>
                  <a:lnTo>
                    <a:pt x="2048506" y="152436"/>
                  </a:lnTo>
                  <a:lnTo>
                    <a:pt x="2057672" y="153123"/>
                  </a:lnTo>
                  <a:lnTo>
                    <a:pt x="2066050" y="155187"/>
                  </a:lnTo>
                  <a:lnTo>
                    <a:pt x="2096097" y="184411"/>
                  </a:lnTo>
                  <a:lnTo>
                    <a:pt x="2105996" y="224741"/>
                  </a:lnTo>
                  <a:lnTo>
                    <a:pt x="2106414" y="236501"/>
                  </a:lnTo>
                  <a:lnTo>
                    <a:pt x="2105996" y="248261"/>
                  </a:lnTo>
                  <a:lnTo>
                    <a:pt x="2096097" y="288591"/>
                  </a:lnTo>
                  <a:lnTo>
                    <a:pt x="2066050" y="317680"/>
                  </a:lnTo>
                  <a:lnTo>
                    <a:pt x="2048506" y="320386"/>
                  </a:lnTo>
                  <a:lnTo>
                    <a:pt x="2162802" y="320386"/>
                  </a:lnTo>
                  <a:lnTo>
                    <a:pt x="2180377" y="277045"/>
                  </a:lnTo>
                  <a:lnTo>
                    <a:pt x="2184526" y="237042"/>
                  </a:lnTo>
                  <a:lnTo>
                    <a:pt x="2183489" y="216251"/>
                  </a:lnTo>
                  <a:lnTo>
                    <a:pt x="2180377" y="196813"/>
                  </a:lnTo>
                  <a:lnTo>
                    <a:pt x="2175190" y="178729"/>
                  </a:lnTo>
                  <a:lnTo>
                    <a:pt x="2167929" y="161997"/>
                  </a:lnTo>
                  <a:lnTo>
                    <a:pt x="2162173" y="152436"/>
                  </a:lnTo>
                  <a:close/>
                </a:path>
                <a:path w="2618740" h="380365">
                  <a:moveTo>
                    <a:pt x="2284556" y="97414"/>
                  </a:moveTo>
                  <a:lnTo>
                    <a:pt x="2206805" y="97414"/>
                  </a:lnTo>
                  <a:lnTo>
                    <a:pt x="2282211" y="374505"/>
                  </a:lnTo>
                  <a:lnTo>
                    <a:pt x="2363390" y="374505"/>
                  </a:lnTo>
                  <a:lnTo>
                    <a:pt x="2388238" y="283585"/>
                  </a:lnTo>
                  <a:lnTo>
                    <a:pt x="2327491" y="283585"/>
                  </a:lnTo>
                  <a:lnTo>
                    <a:pt x="2284556" y="97414"/>
                  </a:lnTo>
                  <a:close/>
                </a:path>
                <a:path w="2618740" h="380365">
                  <a:moveTo>
                    <a:pt x="2476319" y="200241"/>
                  </a:moveTo>
                  <a:lnTo>
                    <a:pt x="2414443" y="200241"/>
                  </a:lnTo>
                  <a:lnTo>
                    <a:pt x="2462068" y="374505"/>
                  </a:lnTo>
                  <a:lnTo>
                    <a:pt x="2543427" y="374505"/>
                  </a:lnTo>
                  <a:lnTo>
                    <a:pt x="2568404" y="282502"/>
                  </a:lnTo>
                  <a:lnTo>
                    <a:pt x="2496524" y="282502"/>
                  </a:lnTo>
                  <a:lnTo>
                    <a:pt x="2476319" y="200241"/>
                  </a:lnTo>
                  <a:close/>
                </a:path>
                <a:path w="2618740" h="380365">
                  <a:moveTo>
                    <a:pt x="2451063" y="97414"/>
                  </a:moveTo>
                  <a:lnTo>
                    <a:pt x="2374755" y="97414"/>
                  </a:lnTo>
                  <a:lnTo>
                    <a:pt x="2330017" y="283585"/>
                  </a:lnTo>
                  <a:lnTo>
                    <a:pt x="2388238" y="283585"/>
                  </a:lnTo>
                  <a:lnTo>
                    <a:pt x="2411015" y="200241"/>
                  </a:lnTo>
                  <a:lnTo>
                    <a:pt x="2476319" y="200241"/>
                  </a:lnTo>
                  <a:lnTo>
                    <a:pt x="2451063" y="97414"/>
                  </a:lnTo>
                  <a:close/>
                </a:path>
                <a:path w="2618740" h="380365">
                  <a:moveTo>
                    <a:pt x="2618653" y="97414"/>
                  </a:moveTo>
                  <a:lnTo>
                    <a:pt x="2541082" y="97414"/>
                  </a:lnTo>
                  <a:lnTo>
                    <a:pt x="2498869" y="282502"/>
                  </a:lnTo>
                  <a:lnTo>
                    <a:pt x="2568404" y="282502"/>
                  </a:lnTo>
                  <a:lnTo>
                    <a:pt x="2618653" y="97414"/>
                  </a:lnTo>
                  <a:close/>
                </a:path>
              </a:pathLst>
            </a:custGeom>
            <a:solidFill>
              <a:srgbClr val="E9E8E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701800"/>
              <a:ext cx="4953635" cy="12700"/>
            </a:xfrm>
            <a:custGeom>
              <a:avLst/>
              <a:gdLst/>
              <a:ahLst/>
              <a:cxnLst/>
              <a:rect l="l" t="t" r="r" b="b"/>
              <a:pathLst>
                <a:path w="4953635" h="12700">
                  <a:moveTo>
                    <a:pt x="495306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953065" y="12700"/>
                  </a:lnTo>
                  <a:lnTo>
                    <a:pt x="49530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800" y="2120900"/>
              <a:ext cx="4622800" cy="1892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0500" y="4343400"/>
              <a:ext cx="4622800" cy="1892300"/>
            </a:xfrm>
            <a:custGeom>
              <a:avLst/>
              <a:gdLst/>
              <a:ahLst/>
              <a:cxnLst/>
              <a:rect l="l" t="t" r="r" b="b"/>
              <a:pathLst>
                <a:path w="4622800" h="1892300">
                  <a:moveTo>
                    <a:pt x="45593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1828800"/>
                  </a:lnTo>
                  <a:lnTo>
                    <a:pt x="4990" y="1853517"/>
                  </a:lnTo>
                  <a:lnTo>
                    <a:pt x="18598" y="1873701"/>
                  </a:lnTo>
                  <a:lnTo>
                    <a:pt x="38782" y="1887309"/>
                  </a:lnTo>
                  <a:lnTo>
                    <a:pt x="63499" y="1892300"/>
                  </a:lnTo>
                  <a:lnTo>
                    <a:pt x="4559300" y="1892300"/>
                  </a:lnTo>
                  <a:lnTo>
                    <a:pt x="4584017" y="1887309"/>
                  </a:lnTo>
                  <a:lnTo>
                    <a:pt x="4604201" y="1873701"/>
                  </a:lnTo>
                  <a:lnTo>
                    <a:pt x="4617809" y="1853517"/>
                  </a:lnTo>
                  <a:lnTo>
                    <a:pt x="4622800" y="1828800"/>
                  </a:lnTo>
                  <a:lnTo>
                    <a:pt x="4622800" y="63500"/>
                  </a:lnTo>
                  <a:lnTo>
                    <a:pt x="4617809" y="38782"/>
                  </a:lnTo>
                  <a:lnTo>
                    <a:pt x="4604201" y="18598"/>
                  </a:lnTo>
                  <a:lnTo>
                    <a:pt x="4584017" y="4990"/>
                  </a:lnTo>
                  <a:lnTo>
                    <a:pt x="45593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0" name="object 10"/>
            <p:cNvSpPr/>
            <p:nvPr/>
          </p:nvSpPr>
          <p:spPr>
            <a:xfrm>
              <a:off x="392906" y="4667250"/>
              <a:ext cx="1289685" cy="212725"/>
            </a:xfrm>
            <a:custGeom>
              <a:avLst/>
              <a:gdLst/>
              <a:ahLst/>
              <a:cxnLst/>
              <a:rect l="l" t="t" r="r" b="b"/>
              <a:pathLst>
                <a:path w="1289685" h="212725">
                  <a:moveTo>
                    <a:pt x="65484" y="6350"/>
                  </a:moveTo>
                  <a:lnTo>
                    <a:pt x="0" y="6350"/>
                  </a:lnTo>
                  <a:lnTo>
                    <a:pt x="0" y="209550"/>
                  </a:lnTo>
                  <a:lnTo>
                    <a:pt x="62706" y="209550"/>
                  </a:lnTo>
                  <a:lnTo>
                    <a:pt x="77601" y="208787"/>
                  </a:lnTo>
                  <a:lnTo>
                    <a:pt x="115292" y="197346"/>
                  </a:lnTo>
                  <a:lnTo>
                    <a:pt x="128539" y="187721"/>
                  </a:lnTo>
                  <a:lnTo>
                    <a:pt x="24606" y="187721"/>
                  </a:lnTo>
                  <a:lnTo>
                    <a:pt x="24606" y="28178"/>
                  </a:lnTo>
                  <a:lnTo>
                    <a:pt x="129126" y="28178"/>
                  </a:lnTo>
                  <a:lnTo>
                    <a:pt x="125989" y="25269"/>
                  </a:lnTo>
                  <a:lnTo>
                    <a:pt x="116085" y="18553"/>
                  </a:lnTo>
                  <a:lnTo>
                    <a:pt x="105035" y="13214"/>
                  </a:lnTo>
                  <a:lnTo>
                    <a:pt x="92918" y="9400"/>
                  </a:lnTo>
                  <a:lnTo>
                    <a:pt x="79734" y="7112"/>
                  </a:lnTo>
                  <a:lnTo>
                    <a:pt x="65484" y="6350"/>
                  </a:lnTo>
                  <a:close/>
                </a:path>
                <a:path w="1289685" h="212725">
                  <a:moveTo>
                    <a:pt x="129126" y="28178"/>
                  </a:moveTo>
                  <a:lnTo>
                    <a:pt x="63896" y="28178"/>
                  </a:lnTo>
                  <a:lnTo>
                    <a:pt x="75313" y="28779"/>
                  </a:lnTo>
                  <a:lnTo>
                    <a:pt x="85749" y="30584"/>
                  </a:lnTo>
                  <a:lnTo>
                    <a:pt x="123180" y="56777"/>
                  </a:lnTo>
                  <a:lnTo>
                    <a:pt x="135228" y="95677"/>
                  </a:lnTo>
                  <a:lnTo>
                    <a:pt x="135731" y="107553"/>
                  </a:lnTo>
                  <a:lnTo>
                    <a:pt x="135222" y="119527"/>
                  </a:lnTo>
                  <a:lnTo>
                    <a:pt x="123000" y="158781"/>
                  </a:lnTo>
                  <a:lnTo>
                    <a:pt x="84162" y="185291"/>
                  </a:lnTo>
                  <a:lnTo>
                    <a:pt x="61118" y="187721"/>
                  </a:lnTo>
                  <a:lnTo>
                    <a:pt x="128539" y="187721"/>
                  </a:lnTo>
                  <a:lnTo>
                    <a:pt x="153137" y="150316"/>
                  </a:lnTo>
                  <a:lnTo>
                    <a:pt x="159543" y="107553"/>
                  </a:lnTo>
                  <a:lnTo>
                    <a:pt x="158843" y="92335"/>
                  </a:lnTo>
                  <a:lnTo>
                    <a:pt x="148332" y="53379"/>
                  </a:lnTo>
                  <a:lnTo>
                    <a:pt x="134664" y="33312"/>
                  </a:lnTo>
                  <a:lnTo>
                    <a:pt x="129126" y="28178"/>
                  </a:lnTo>
                  <a:close/>
                </a:path>
                <a:path w="1289685" h="212725">
                  <a:moveTo>
                    <a:pt x="267096" y="55165"/>
                  </a:moveTo>
                  <a:lnTo>
                    <a:pt x="259159" y="55165"/>
                  </a:lnTo>
                  <a:lnTo>
                    <a:pt x="249163" y="55798"/>
                  </a:lnTo>
                  <a:lnTo>
                    <a:pt x="209351" y="77291"/>
                  </a:lnTo>
                  <a:lnTo>
                    <a:pt x="192633" y="112514"/>
                  </a:lnTo>
                  <a:lnTo>
                    <a:pt x="190500" y="134540"/>
                  </a:lnTo>
                  <a:lnTo>
                    <a:pt x="191033" y="145888"/>
                  </a:lnTo>
                  <a:lnTo>
                    <a:pt x="192633" y="156517"/>
                  </a:lnTo>
                  <a:lnTo>
                    <a:pt x="195299" y="166427"/>
                  </a:lnTo>
                  <a:lnTo>
                    <a:pt x="198911" y="175319"/>
                  </a:lnTo>
                  <a:lnTo>
                    <a:pt x="199032" y="175617"/>
                  </a:lnTo>
                  <a:lnTo>
                    <a:pt x="231905" y="207255"/>
                  </a:lnTo>
                  <a:lnTo>
                    <a:pt x="261540" y="212725"/>
                  </a:lnTo>
                  <a:lnTo>
                    <a:pt x="269087" y="212427"/>
                  </a:lnTo>
                  <a:lnTo>
                    <a:pt x="310257" y="194468"/>
                  </a:lnTo>
                  <a:lnTo>
                    <a:pt x="312940" y="191690"/>
                  </a:lnTo>
                  <a:lnTo>
                    <a:pt x="261540" y="191690"/>
                  </a:lnTo>
                  <a:lnTo>
                    <a:pt x="254663" y="191306"/>
                  </a:lnTo>
                  <a:lnTo>
                    <a:pt x="219868" y="167382"/>
                  </a:lnTo>
                  <a:lnTo>
                    <a:pt x="214057" y="141287"/>
                  </a:lnTo>
                  <a:lnTo>
                    <a:pt x="207168" y="141287"/>
                  </a:lnTo>
                  <a:lnTo>
                    <a:pt x="207168" y="121121"/>
                  </a:lnTo>
                  <a:lnTo>
                    <a:pt x="213915" y="121121"/>
                  </a:lnTo>
                  <a:lnTo>
                    <a:pt x="213915" y="116218"/>
                  </a:lnTo>
                  <a:lnTo>
                    <a:pt x="241763" y="78515"/>
                  </a:lnTo>
                  <a:lnTo>
                    <a:pt x="249832" y="76200"/>
                  </a:lnTo>
                  <a:lnTo>
                    <a:pt x="307753" y="76200"/>
                  </a:lnTo>
                  <a:lnTo>
                    <a:pt x="303807" y="72032"/>
                  </a:lnTo>
                  <a:lnTo>
                    <a:pt x="297457" y="66079"/>
                  </a:lnTo>
                  <a:lnTo>
                    <a:pt x="290413" y="61780"/>
                  </a:lnTo>
                  <a:lnTo>
                    <a:pt x="274935" y="56488"/>
                  </a:lnTo>
                  <a:lnTo>
                    <a:pt x="267096" y="55165"/>
                  </a:lnTo>
                  <a:close/>
                </a:path>
                <a:path w="1289685" h="212725">
                  <a:moveTo>
                    <a:pt x="299640" y="167878"/>
                  </a:moveTo>
                  <a:lnTo>
                    <a:pt x="267692" y="191690"/>
                  </a:lnTo>
                  <a:lnTo>
                    <a:pt x="312940" y="191690"/>
                  </a:lnTo>
                  <a:lnTo>
                    <a:pt x="315879" y="188647"/>
                  </a:lnTo>
                  <a:lnTo>
                    <a:pt x="319881" y="181901"/>
                  </a:lnTo>
                  <a:lnTo>
                    <a:pt x="322262" y="174228"/>
                  </a:lnTo>
                  <a:lnTo>
                    <a:pt x="299640" y="167878"/>
                  </a:lnTo>
                  <a:close/>
                </a:path>
                <a:path w="1289685" h="212725">
                  <a:moveTo>
                    <a:pt x="213915" y="121121"/>
                  </a:moveTo>
                  <a:lnTo>
                    <a:pt x="207168" y="121121"/>
                  </a:lnTo>
                  <a:lnTo>
                    <a:pt x="207168" y="141287"/>
                  </a:lnTo>
                  <a:lnTo>
                    <a:pt x="214057" y="141287"/>
                  </a:lnTo>
                  <a:lnTo>
                    <a:pt x="213915" y="138112"/>
                  </a:lnTo>
                  <a:lnTo>
                    <a:pt x="213915" y="121121"/>
                  </a:lnTo>
                  <a:close/>
                </a:path>
                <a:path w="1289685" h="212725">
                  <a:moveTo>
                    <a:pt x="307753" y="76200"/>
                  </a:moveTo>
                  <a:lnTo>
                    <a:pt x="267626" y="76200"/>
                  </a:lnTo>
                  <a:lnTo>
                    <a:pt x="274968" y="78151"/>
                  </a:lnTo>
                  <a:lnTo>
                    <a:pt x="287469" y="85956"/>
                  </a:lnTo>
                  <a:lnTo>
                    <a:pt x="292298" y="91281"/>
                  </a:lnTo>
                  <a:lnTo>
                    <a:pt x="295671" y="98028"/>
                  </a:lnTo>
                  <a:lnTo>
                    <a:pt x="299111" y="104775"/>
                  </a:lnTo>
                  <a:lnTo>
                    <a:pt x="300668" y="111720"/>
                  </a:lnTo>
                  <a:lnTo>
                    <a:pt x="300831" y="112514"/>
                  </a:lnTo>
                  <a:lnTo>
                    <a:pt x="300831" y="121121"/>
                  </a:lnTo>
                  <a:lnTo>
                    <a:pt x="213915" y="121121"/>
                  </a:lnTo>
                  <a:lnTo>
                    <a:pt x="213915" y="138112"/>
                  </a:lnTo>
                  <a:lnTo>
                    <a:pt x="214057" y="141287"/>
                  </a:lnTo>
                  <a:lnTo>
                    <a:pt x="324643" y="141287"/>
                  </a:lnTo>
                  <a:lnTo>
                    <a:pt x="324643" y="131365"/>
                  </a:lnTo>
                  <a:lnTo>
                    <a:pt x="324361" y="123180"/>
                  </a:lnTo>
                  <a:lnTo>
                    <a:pt x="324290" y="121121"/>
                  </a:lnTo>
                  <a:lnTo>
                    <a:pt x="323319" y="112514"/>
                  </a:lnTo>
                  <a:lnTo>
                    <a:pt x="323229" y="111720"/>
                  </a:lnTo>
                  <a:lnTo>
                    <a:pt x="321462" y="103162"/>
                  </a:lnTo>
                  <a:lnTo>
                    <a:pt x="318988" y="95448"/>
                  </a:lnTo>
                  <a:lnTo>
                    <a:pt x="315918" y="88515"/>
                  </a:lnTo>
                  <a:lnTo>
                    <a:pt x="312365" y="82301"/>
                  </a:lnTo>
                  <a:lnTo>
                    <a:pt x="308328" y="76807"/>
                  </a:lnTo>
                  <a:lnTo>
                    <a:pt x="307753" y="76200"/>
                  </a:lnTo>
                  <a:close/>
                </a:path>
                <a:path w="1289685" h="212725">
                  <a:moveTo>
                    <a:pt x="383678" y="6350"/>
                  </a:moveTo>
                  <a:lnTo>
                    <a:pt x="360263" y="6350"/>
                  </a:lnTo>
                  <a:lnTo>
                    <a:pt x="360263" y="209550"/>
                  </a:lnTo>
                  <a:lnTo>
                    <a:pt x="383678" y="209550"/>
                  </a:lnTo>
                  <a:lnTo>
                    <a:pt x="383678" y="6350"/>
                  </a:lnTo>
                  <a:close/>
                </a:path>
                <a:path w="1289685" h="212725">
                  <a:moveTo>
                    <a:pt x="449981" y="57150"/>
                  </a:moveTo>
                  <a:lnTo>
                    <a:pt x="426566" y="57150"/>
                  </a:lnTo>
                  <a:lnTo>
                    <a:pt x="426566" y="209550"/>
                  </a:lnTo>
                  <a:lnTo>
                    <a:pt x="449981" y="209550"/>
                  </a:lnTo>
                  <a:lnTo>
                    <a:pt x="449981" y="57150"/>
                  </a:lnTo>
                  <a:close/>
                </a:path>
                <a:path w="1289685" h="212725">
                  <a:moveTo>
                    <a:pt x="443036" y="0"/>
                  </a:moveTo>
                  <a:lnTo>
                    <a:pt x="433908" y="0"/>
                  </a:lnTo>
                  <a:lnTo>
                    <a:pt x="429972" y="1554"/>
                  </a:lnTo>
                  <a:lnTo>
                    <a:pt x="426665" y="4663"/>
                  </a:lnTo>
                  <a:lnTo>
                    <a:pt x="423424" y="7772"/>
                  </a:lnTo>
                  <a:lnTo>
                    <a:pt x="421803" y="11509"/>
                  </a:lnTo>
                  <a:lnTo>
                    <a:pt x="421803" y="20240"/>
                  </a:lnTo>
                  <a:lnTo>
                    <a:pt x="423424" y="23977"/>
                  </a:lnTo>
                  <a:lnTo>
                    <a:pt x="426665" y="27086"/>
                  </a:lnTo>
                  <a:lnTo>
                    <a:pt x="429972" y="30195"/>
                  </a:lnTo>
                  <a:lnTo>
                    <a:pt x="433908" y="31750"/>
                  </a:lnTo>
                  <a:lnTo>
                    <a:pt x="443036" y="31750"/>
                  </a:lnTo>
                  <a:lnTo>
                    <a:pt x="446939" y="30195"/>
                  </a:lnTo>
                  <a:lnTo>
                    <a:pt x="450180" y="27086"/>
                  </a:lnTo>
                  <a:lnTo>
                    <a:pt x="453487" y="23977"/>
                  </a:lnTo>
                  <a:lnTo>
                    <a:pt x="455141" y="20240"/>
                  </a:lnTo>
                  <a:lnTo>
                    <a:pt x="455141" y="11509"/>
                  </a:lnTo>
                  <a:lnTo>
                    <a:pt x="453487" y="7772"/>
                  </a:lnTo>
                  <a:lnTo>
                    <a:pt x="450180" y="4663"/>
                  </a:lnTo>
                  <a:lnTo>
                    <a:pt x="446939" y="1554"/>
                  </a:lnTo>
                  <a:lnTo>
                    <a:pt x="443036" y="0"/>
                  </a:lnTo>
                  <a:close/>
                </a:path>
                <a:path w="1289685" h="212725">
                  <a:moveTo>
                    <a:pt x="506362" y="57150"/>
                  </a:moveTo>
                  <a:lnTo>
                    <a:pt x="480962" y="57150"/>
                  </a:lnTo>
                  <a:lnTo>
                    <a:pt x="537319" y="209550"/>
                  </a:lnTo>
                  <a:lnTo>
                    <a:pt x="561131" y="209550"/>
                  </a:lnTo>
                  <a:lnTo>
                    <a:pt x="572579" y="178593"/>
                  </a:lnTo>
                  <a:lnTo>
                    <a:pt x="548431" y="178593"/>
                  </a:lnTo>
                  <a:lnTo>
                    <a:pt x="506362" y="57150"/>
                  </a:lnTo>
                  <a:close/>
                </a:path>
                <a:path w="1289685" h="212725">
                  <a:moveTo>
                    <a:pt x="617487" y="57150"/>
                  </a:moveTo>
                  <a:lnTo>
                    <a:pt x="592087" y="57150"/>
                  </a:lnTo>
                  <a:lnTo>
                    <a:pt x="550019" y="178593"/>
                  </a:lnTo>
                  <a:lnTo>
                    <a:pt x="572579" y="178593"/>
                  </a:lnTo>
                  <a:lnTo>
                    <a:pt x="617487" y="57150"/>
                  </a:lnTo>
                  <a:close/>
                </a:path>
                <a:path w="1289685" h="212725">
                  <a:moveTo>
                    <a:pt x="712390" y="55165"/>
                  </a:moveTo>
                  <a:lnTo>
                    <a:pt x="704453" y="55165"/>
                  </a:lnTo>
                  <a:lnTo>
                    <a:pt x="694456" y="55798"/>
                  </a:lnTo>
                  <a:lnTo>
                    <a:pt x="654645" y="77291"/>
                  </a:lnTo>
                  <a:lnTo>
                    <a:pt x="637926" y="112514"/>
                  </a:lnTo>
                  <a:lnTo>
                    <a:pt x="635793" y="134540"/>
                  </a:lnTo>
                  <a:lnTo>
                    <a:pt x="636327" y="145888"/>
                  </a:lnTo>
                  <a:lnTo>
                    <a:pt x="649095" y="183914"/>
                  </a:lnTo>
                  <a:lnTo>
                    <a:pt x="686320" y="210294"/>
                  </a:lnTo>
                  <a:lnTo>
                    <a:pt x="706834" y="212725"/>
                  </a:lnTo>
                  <a:lnTo>
                    <a:pt x="714381" y="212427"/>
                  </a:lnTo>
                  <a:lnTo>
                    <a:pt x="755550" y="194468"/>
                  </a:lnTo>
                  <a:lnTo>
                    <a:pt x="758234" y="191690"/>
                  </a:lnTo>
                  <a:lnTo>
                    <a:pt x="706834" y="191690"/>
                  </a:lnTo>
                  <a:lnTo>
                    <a:pt x="699957" y="191306"/>
                  </a:lnTo>
                  <a:lnTo>
                    <a:pt x="665162" y="167382"/>
                  </a:lnTo>
                  <a:lnTo>
                    <a:pt x="659351" y="141287"/>
                  </a:lnTo>
                  <a:lnTo>
                    <a:pt x="652462" y="141287"/>
                  </a:lnTo>
                  <a:lnTo>
                    <a:pt x="652462" y="121121"/>
                  </a:lnTo>
                  <a:lnTo>
                    <a:pt x="659209" y="121121"/>
                  </a:lnTo>
                  <a:lnTo>
                    <a:pt x="659209" y="116218"/>
                  </a:lnTo>
                  <a:lnTo>
                    <a:pt x="687056" y="78515"/>
                  </a:lnTo>
                  <a:lnTo>
                    <a:pt x="695126" y="76200"/>
                  </a:lnTo>
                  <a:lnTo>
                    <a:pt x="753046" y="76200"/>
                  </a:lnTo>
                  <a:lnTo>
                    <a:pt x="749101" y="72032"/>
                  </a:lnTo>
                  <a:lnTo>
                    <a:pt x="742751" y="66079"/>
                  </a:lnTo>
                  <a:lnTo>
                    <a:pt x="735707" y="61780"/>
                  </a:lnTo>
                  <a:lnTo>
                    <a:pt x="720228" y="56488"/>
                  </a:lnTo>
                  <a:lnTo>
                    <a:pt x="712390" y="55165"/>
                  </a:lnTo>
                  <a:close/>
                </a:path>
                <a:path w="1289685" h="212725">
                  <a:moveTo>
                    <a:pt x="744934" y="167878"/>
                  </a:moveTo>
                  <a:lnTo>
                    <a:pt x="712985" y="191690"/>
                  </a:lnTo>
                  <a:lnTo>
                    <a:pt x="758234" y="191690"/>
                  </a:lnTo>
                  <a:lnTo>
                    <a:pt x="761173" y="188647"/>
                  </a:lnTo>
                  <a:lnTo>
                    <a:pt x="765175" y="181901"/>
                  </a:lnTo>
                  <a:lnTo>
                    <a:pt x="767556" y="174228"/>
                  </a:lnTo>
                  <a:lnTo>
                    <a:pt x="744934" y="167878"/>
                  </a:lnTo>
                  <a:close/>
                </a:path>
                <a:path w="1289685" h="212725">
                  <a:moveTo>
                    <a:pt x="659209" y="121121"/>
                  </a:moveTo>
                  <a:lnTo>
                    <a:pt x="652462" y="121121"/>
                  </a:lnTo>
                  <a:lnTo>
                    <a:pt x="652462" y="141287"/>
                  </a:lnTo>
                  <a:lnTo>
                    <a:pt x="659351" y="141287"/>
                  </a:lnTo>
                  <a:lnTo>
                    <a:pt x="659209" y="138112"/>
                  </a:lnTo>
                  <a:lnTo>
                    <a:pt x="659209" y="121121"/>
                  </a:lnTo>
                  <a:close/>
                </a:path>
                <a:path w="1289685" h="212725">
                  <a:moveTo>
                    <a:pt x="753046" y="76200"/>
                  </a:moveTo>
                  <a:lnTo>
                    <a:pt x="712919" y="76200"/>
                  </a:lnTo>
                  <a:lnTo>
                    <a:pt x="720261" y="78151"/>
                  </a:lnTo>
                  <a:lnTo>
                    <a:pt x="732763" y="85956"/>
                  </a:lnTo>
                  <a:lnTo>
                    <a:pt x="737592" y="91281"/>
                  </a:lnTo>
                  <a:lnTo>
                    <a:pt x="740965" y="98028"/>
                  </a:lnTo>
                  <a:lnTo>
                    <a:pt x="744405" y="104775"/>
                  </a:lnTo>
                  <a:lnTo>
                    <a:pt x="745961" y="111720"/>
                  </a:lnTo>
                  <a:lnTo>
                    <a:pt x="746125" y="112514"/>
                  </a:lnTo>
                  <a:lnTo>
                    <a:pt x="746125" y="121121"/>
                  </a:lnTo>
                  <a:lnTo>
                    <a:pt x="659209" y="121121"/>
                  </a:lnTo>
                  <a:lnTo>
                    <a:pt x="659209" y="138112"/>
                  </a:lnTo>
                  <a:lnTo>
                    <a:pt x="659351" y="141287"/>
                  </a:lnTo>
                  <a:lnTo>
                    <a:pt x="769937" y="141287"/>
                  </a:lnTo>
                  <a:lnTo>
                    <a:pt x="769937" y="131365"/>
                  </a:lnTo>
                  <a:lnTo>
                    <a:pt x="769655" y="123180"/>
                  </a:lnTo>
                  <a:lnTo>
                    <a:pt x="769584" y="121121"/>
                  </a:lnTo>
                  <a:lnTo>
                    <a:pt x="757659" y="82301"/>
                  </a:lnTo>
                  <a:lnTo>
                    <a:pt x="753622" y="76807"/>
                  </a:lnTo>
                  <a:lnTo>
                    <a:pt x="753046" y="76200"/>
                  </a:lnTo>
                  <a:close/>
                </a:path>
                <a:path w="1289685" h="212725">
                  <a:moveTo>
                    <a:pt x="828178" y="57150"/>
                  </a:moveTo>
                  <a:lnTo>
                    <a:pt x="805557" y="57150"/>
                  </a:lnTo>
                  <a:lnTo>
                    <a:pt x="805557" y="209550"/>
                  </a:lnTo>
                  <a:lnTo>
                    <a:pt x="828972" y="209550"/>
                  </a:lnTo>
                  <a:lnTo>
                    <a:pt x="828972" y="106230"/>
                  </a:lnTo>
                  <a:lnTo>
                    <a:pt x="830626" y="100111"/>
                  </a:lnTo>
                  <a:lnTo>
                    <a:pt x="837307" y="89329"/>
                  </a:lnTo>
                  <a:lnTo>
                    <a:pt x="841871" y="85096"/>
                  </a:lnTo>
                  <a:lnTo>
                    <a:pt x="851155" y="80168"/>
                  </a:lnTo>
                  <a:lnTo>
                    <a:pt x="828178" y="80168"/>
                  </a:lnTo>
                  <a:lnTo>
                    <a:pt x="828178" y="57150"/>
                  </a:lnTo>
                  <a:close/>
                </a:path>
                <a:path w="1289685" h="212725">
                  <a:moveTo>
                    <a:pt x="880434" y="55033"/>
                  </a:moveTo>
                  <a:lnTo>
                    <a:pt x="865444" y="55033"/>
                  </a:lnTo>
                  <a:lnTo>
                    <a:pt x="862781" y="55209"/>
                  </a:lnTo>
                  <a:lnTo>
                    <a:pt x="829766" y="80168"/>
                  </a:lnTo>
                  <a:lnTo>
                    <a:pt x="851155" y="80168"/>
                  </a:lnTo>
                  <a:lnTo>
                    <a:pt x="853384" y="78978"/>
                  </a:lnTo>
                  <a:lnTo>
                    <a:pt x="854150" y="78779"/>
                  </a:lnTo>
                  <a:lnTo>
                    <a:pt x="860061" y="77390"/>
                  </a:lnTo>
                  <a:lnTo>
                    <a:pt x="881757" y="77390"/>
                  </a:lnTo>
                  <a:lnTo>
                    <a:pt x="881757" y="55209"/>
                  </a:lnTo>
                  <a:lnTo>
                    <a:pt x="882190" y="55209"/>
                  </a:lnTo>
                  <a:lnTo>
                    <a:pt x="880434" y="55033"/>
                  </a:lnTo>
                  <a:close/>
                </a:path>
                <a:path w="1289685" h="212725">
                  <a:moveTo>
                    <a:pt x="881757" y="77390"/>
                  </a:moveTo>
                  <a:lnTo>
                    <a:pt x="870578" y="77390"/>
                  </a:lnTo>
                  <a:lnTo>
                    <a:pt x="873521" y="77622"/>
                  </a:lnTo>
                  <a:lnTo>
                    <a:pt x="876300" y="78085"/>
                  </a:lnTo>
                  <a:lnTo>
                    <a:pt x="879144" y="78482"/>
                  </a:lnTo>
                  <a:lnTo>
                    <a:pt x="880963" y="78779"/>
                  </a:lnTo>
                  <a:lnTo>
                    <a:pt x="881757" y="78978"/>
                  </a:lnTo>
                  <a:lnTo>
                    <a:pt x="881757" y="77390"/>
                  </a:lnTo>
                  <a:close/>
                </a:path>
                <a:path w="1289685" h="212725">
                  <a:moveTo>
                    <a:pt x="1021829" y="20637"/>
                  </a:moveTo>
                  <a:lnTo>
                    <a:pt x="998413" y="20637"/>
                  </a:lnTo>
                  <a:lnTo>
                    <a:pt x="998413" y="181107"/>
                  </a:lnTo>
                  <a:lnTo>
                    <a:pt x="1026591" y="210112"/>
                  </a:lnTo>
                  <a:lnTo>
                    <a:pt x="1033073" y="211534"/>
                  </a:lnTo>
                  <a:lnTo>
                    <a:pt x="1044054" y="211534"/>
                  </a:lnTo>
                  <a:lnTo>
                    <a:pt x="1047659" y="211203"/>
                  </a:lnTo>
                  <a:lnTo>
                    <a:pt x="1050503" y="210542"/>
                  </a:lnTo>
                  <a:lnTo>
                    <a:pt x="1053347" y="209946"/>
                  </a:lnTo>
                  <a:lnTo>
                    <a:pt x="1055563" y="209351"/>
                  </a:lnTo>
                  <a:lnTo>
                    <a:pt x="1057150" y="208756"/>
                  </a:lnTo>
                  <a:lnTo>
                    <a:pt x="1052658" y="188912"/>
                  </a:lnTo>
                  <a:lnTo>
                    <a:pt x="1038630" y="188912"/>
                  </a:lnTo>
                  <a:lnTo>
                    <a:pt x="1036174" y="188515"/>
                  </a:lnTo>
                  <a:lnTo>
                    <a:pt x="1035744" y="188515"/>
                  </a:lnTo>
                  <a:lnTo>
                    <a:pt x="1032247" y="187325"/>
                  </a:lnTo>
                  <a:lnTo>
                    <a:pt x="1021829" y="172508"/>
                  </a:lnTo>
                  <a:lnTo>
                    <a:pt x="1021829" y="20637"/>
                  </a:lnTo>
                  <a:close/>
                </a:path>
                <a:path w="1289685" h="212725">
                  <a:moveTo>
                    <a:pt x="1052388" y="187721"/>
                  </a:moveTo>
                  <a:lnTo>
                    <a:pt x="1048419" y="188515"/>
                  </a:lnTo>
                  <a:lnTo>
                    <a:pt x="1046766" y="188780"/>
                  </a:lnTo>
                  <a:lnTo>
                    <a:pt x="1044649" y="188912"/>
                  </a:lnTo>
                  <a:lnTo>
                    <a:pt x="1052658" y="188912"/>
                  </a:lnTo>
                  <a:lnTo>
                    <a:pt x="1052388" y="187721"/>
                  </a:lnTo>
                  <a:close/>
                </a:path>
                <a:path w="1289685" h="212725">
                  <a:moveTo>
                    <a:pt x="998413" y="57150"/>
                  </a:moveTo>
                  <a:lnTo>
                    <a:pt x="975394" y="57150"/>
                  </a:lnTo>
                  <a:lnTo>
                    <a:pt x="975394" y="76993"/>
                  </a:lnTo>
                  <a:lnTo>
                    <a:pt x="998413" y="76993"/>
                  </a:lnTo>
                  <a:lnTo>
                    <a:pt x="998413" y="57150"/>
                  </a:lnTo>
                  <a:close/>
                </a:path>
                <a:path w="1289685" h="212725">
                  <a:moveTo>
                    <a:pt x="1054372" y="57150"/>
                  </a:moveTo>
                  <a:lnTo>
                    <a:pt x="1021829" y="57150"/>
                  </a:lnTo>
                  <a:lnTo>
                    <a:pt x="1021829" y="76993"/>
                  </a:lnTo>
                  <a:lnTo>
                    <a:pt x="1054372" y="76993"/>
                  </a:lnTo>
                  <a:lnTo>
                    <a:pt x="1054372" y="57150"/>
                  </a:lnTo>
                  <a:close/>
                </a:path>
                <a:path w="1289685" h="212725">
                  <a:moveTo>
                    <a:pt x="1149870" y="55165"/>
                  </a:moveTo>
                  <a:lnTo>
                    <a:pt x="1106338" y="70395"/>
                  </a:lnTo>
                  <a:lnTo>
                    <a:pt x="1082972" y="111844"/>
                  </a:lnTo>
                  <a:lnTo>
                    <a:pt x="1080814" y="134143"/>
                  </a:lnTo>
                  <a:lnTo>
                    <a:pt x="1081354" y="145578"/>
                  </a:lnTo>
                  <a:lnTo>
                    <a:pt x="1082906" y="155835"/>
                  </a:lnTo>
                  <a:lnTo>
                    <a:pt x="1082972" y="156269"/>
                  </a:lnTo>
                  <a:lnTo>
                    <a:pt x="1099933" y="191188"/>
                  </a:lnTo>
                  <a:lnTo>
                    <a:pt x="1139868" y="212111"/>
                  </a:lnTo>
                  <a:lnTo>
                    <a:pt x="1149870" y="212725"/>
                  </a:lnTo>
                  <a:lnTo>
                    <a:pt x="1159867" y="212111"/>
                  </a:lnTo>
                  <a:lnTo>
                    <a:pt x="1199247" y="191690"/>
                  </a:lnTo>
                  <a:lnTo>
                    <a:pt x="1149870" y="191690"/>
                  </a:lnTo>
                  <a:lnTo>
                    <a:pt x="1142379" y="191188"/>
                  </a:lnTo>
                  <a:lnTo>
                    <a:pt x="1109091" y="162520"/>
                  </a:lnTo>
                  <a:lnTo>
                    <a:pt x="1104230" y="134143"/>
                  </a:lnTo>
                  <a:lnTo>
                    <a:pt x="1104534" y="126634"/>
                  </a:lnTo>
                  <a:lnTo>
                    <a:pt x="1119342" y="88720"/>
                  </a:lnTo>
                  <a:lnTo>
                    <a:pt x="1141993" y="76795"/>
                  </a:lnTo>
                  <a:lnTo>
                    <a:pt x="1141100" y="76795"/>
                  </a:lnTo>
                  <a:lnTo>
                    <a:pt x="1149870" y="76200"/>
                  </a:lnTo>
                  <a:lnTo>
                    <a:pt x="1199224" y="76200"/>
                  </a:lnTo>
                  <a:lnTo>
                    <a:pt x="1193341" y="70395"/>
                  </a:lnTo>
                  <a:lnTo>
                    <a:pt x="1185986" y="64988"/>
                  </a:lnTo>
                  <a:lnTo>
                    <a:pt x="1177925" y="60690"/>
                  </a:lnTo>
                  <a:lnTo>
                    <a:pt x="1169218" y="57621"/>
                  </a:lnTo>
                  <a:lnTo>
                    <a:pt x="1159867" y="55779"/>
                  </a:lnTo>
                  <a:lnTo>
                    <a:pt x="1149870" y="55165"/>
                  </a:lnTo>
                  <a:close/>
                </a:path>
                <a:path w="1289685" h="212725">
                  <a:moveTo>
                    <a:pt x="1199224" y="76200"/>
                  </a:moveTo>
                  <a:lnTo>
                    <a:pt x="1149870" y="76200"/>
                  </a:lnTo>
                  <a:lnTo>
                    <a:pt x="1158640" y="76795"/>
                  </a:lnTo>
                  <a:lnTo>
                    <a:pt x="1157748" y="76795"/>
                  </a:lnTo>
                  <a:lnTo>
                    <a:pt x="1190649" y="105667"/>
                  </a:lnTo>
                  <a:lnTo>
                    <a:pt x="1195511" y="134143"/>
                  </a:lnTo>
                  <a:lnTo>
                    <a:pt x="1195207" y="141647"/>
                  </a:lnTo>
                  <a:lnTo>
                    <a:pt x="1180399" y="179319"/>
                  </a:lnTo>
                  <a:lnTo>
                    <a:pt x="1149870" y="191690"/>
                  </a:lnTo>
                  <a:lnTo>
                    <a:pt x="1199247" y="191690"/>
                  </a:lnTo>
                  <a:lnTo>
                    <a:pt x="1216744" y="156269"/>
                  </a:lnTo>
                  <a:lnTo>
                    <a:pt x="1218927" y="134143"/>
                  </a:lnTo>
                  <a:lnTo>
                    <a:pt x="1218381" y="122615"/>
                  </a:lnTo>
                  <a:lnTo>
                    <a:pt x="1216828" y="112396"/>
                  </a:lnTo>
                  <a:lnTo>
                    <a:pt x="1216744" y="111844"/>
                  </a:lnTo>
                  <a:lnTo>
                    <a:pt x="1199827" y="76795"/>
                  </a:lnTo>
                  <a:lnTo>
                    <a:pt x="1199224" y="76200"/>
                  </a:lnTo>
                  <a:close/>
                </a:path>
                <a:path w="1289685" h="212725">
                  <a:moveTo>
                    <a:pt x="1276631" y="175418"/>
                  </a:moveTo>
                  <a:lnTo>
                    <a:pt x="1266841" y="175418"/>
                  </a:lnTo>
                  <a:lnTo>
                    <a:pt x="1262641" y="177171"/>
                  </a:lnTo>
                  <a:lnTo>
                    <a:pt x="1255629" y="184183"/>
                  </a:lnTo>
                  <a:lnTo>
                    <a:pt x="1253876" y="188383"/>
                  </a:lnTo>
                  <a:lnTo>
                    <a:pt x="1253876" y="198172"/>
                  </a:lnTo>
                  <a:lnTo>
                    <a:pt x="1255560" y="202207"/>
                  </a:lnTo>
                  <a:lnTo>
                    <a:pt x="1255629" y="202373"/>
                  </a:lnTo>
                  <a:lnTo>
                    <a:pt x="1262641" y="209384"/>
                  </a:lnTo>
                  <a:lnTo>
                    <a:pt x="1266841" y="211137"/>
                  </a:lnTo>
                  <a:lnTo>
                    <a:pt x="1275043" y="211137"/>
                  </a:lnTo>
                  <a:lnTo>
                    <a:pt x="1278020" y="210343"/>
                  </a:lnTo>
                  <a:lnTo>
                    <a:pt x="1283377" y="207102"/>
                  </a:lnTo>
                  <a:lnTo>
                    <a:pt x="1285527" y="204919"/>
                  </a:lnTo>
                  <a:lnTo>
                    <a:pt x="1287018" y="202373"/>
                  </a:lnTo>
                  <a:lnTo>
                    <a:pt x="1288768" y="199495"/>
                  </a:lnTo>
                  <a:lnTo>
                    <a:pt x="1289595" y="196519"/>
                  </a:lnTo>
                  <a:lnTo>
                    <a:pt x="1289595" y="188383"/>
                  </a:lnTo>
                  <a:lnTo>
                    <a:pt x="1287842" y="184183"/>
                  </a:lnTo>
                  <a:lnTo>
                    <a:pt x="1280831" y="177171"/>
                  </a:lnTo>
                  <a:lnTo>
                    <a:pt x="1276631" y="175418"/>
                  </a:lnTo>
                  <a:close/>
                </a:path>
                <a:path w="1289685" h="212725">
                  <a:moveTo>
                    <a:pt x="1276631" y="62309"/>
                  </a:moveTo>
                  <a:lnTo>
                    <a:pt x="1266841" y="62309"/>
                  </a:lnTo>
                  <a:lnTo>
                    <a:pt x="1262641" y="64062"/>
                  </a:lnTo>
                  <a:lnTo>
                    <a:pt x="1255629" y="71073"/>
                  </a:lnTo>
                  <a:lnTo>
                    <a:pt x="1253876" y="75273"/>
                  </a:lnTo>
                  <a:lnTo>
                    <a:pt x="1253876" y="85063"/>
                  </a:lnTo>
                  <a:lnTo>
                    <a:pt x="1255560" y="89098"/>
                  </a:lnTo>
                  <a:lnTo>
                    <a:pt x="1255629" y="89263"/>
                  </a:lnTo>
                  <a:lnTo>
                    <a:pt x="1262641" y="96275"/>
                  </a:lnTo>
                  <a:lnTo>
                    <a:pt x="1266841" y="98028"/>
                  </a:lnTo>
                  <a:lnTo>
                    <a:pt x="1275043" y="98028"/>
                  </a:lnTo>
                  <a:lnTo>
                    <a:pt x="1278020" y="97234"/>
                  </a:lnTo>
                  <a:lnTo>
                    <a:pt x="1283377" y="93993"/>
                  </a:lnTo>
                  <a:lnTo>
                    <a:pt x="1285527" y="91810"/>
                  </a:lnTo>
                  <a:lnTo>
                    <a:pt x="1287018" y="89263"/>
                  </a:lnTo>
                  <a:lnTo>
                    <a:pt x="1288768" y="86386"/>
                  </a:lnTo>
                  <a:lnTo>
                    <a:pt x="1289595" y="83409"/>
                  </a:lnTo>
                  <a:lnTo>
                    <a:pt x="1289595" y="75273"/>
                  </a:lnTo>
                  <a:lnTo>
                    <a:pt x="1287842" y="71073"/>
                  </a:lnTo>
                  <a:lnTo>
                    <a:pt x="1280831" y="64062"/>
                  </a:lnTo>
                  <a:lnTo>
                    <a:pt x="1276631" y="623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500" y="6565900"/>
              <a:ext cx="4622800" cy="1892300"/>
            </a:xfrm>
            <a:custGeom>
              <a:avLst/>
              <a:gdLst/>
              <a:ahLst/>
              <a:cxnLst/>
              <a:rect l="l" t="t" r="r" b="b"/>
              <a:pathLst>
                <a:path w="4622800" h="1892300">
                  <a:moveTo>
                    <a:pt x="45593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1828800"/>
                  </a:lnTo>
                  <a:lnTo>
                    <a:pt x="4990" y="1853517"/>
                  </a:lnTo>
                  <a:lnTo>
                    <a:pt x="18598" y="1873701"/>
                  </a:lnTo>
                  <a:lnTo>
                    <a:pt x="38782" y="1887309"/>
                  </a:lnTo>
                  <a:lnTo>
                    <a:pt x="63499" y="1892300"/>
                  </a:lnTo>
                  <a:lnTo>
                    <a:pt x="4559300" y="1892300"/>
                  </a:lnTo>
                  <a:lnTo>
                    <a:pt x="4584017" y="1887309"/>
                  </a:lnTo>
                  <a:lnTo>
                    <a:pt x="4604201" y="1873701"/>
                  </a:lnTo>
                  <a:lnTo>
                    <a:pt x="4617809" y="1853517"/>
                  </a:lnTo>
                  <a:lnTo>
                    <a:pt x="4622800" y="1828800"/>
                  </a:lnTo>
                  <a:lnTo>
                    <a:pt x="4622800" y="63500"/>
                  </a:lnTo>
                  <a:lnTo>
                    <a:pt x="4617809" y="38782"/>
                  </a:lnTo>
                  <a:lnTo>
                    <a:pt x="4604201" y="18598"/>
                  </a:lnTo>
                  <a:lnTo>
                    <a:pt x="4584017" y="4990"/>
                  </a:lnTo>
                  <a:lnTo>
                    <a:pt x="45593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1287" y="2895612"/>
              <a:ext cx="4483735" cy="5044440"/>
            </a:xfrm>
            <a:custGeom>
              <a:avLst/>
              <a:gdLst/>
              <a:ahLst/>
              <a:cxnLst/>
              <a:rect l="l" t="t" r="r" b="b"/>
              <a:pathLst>
                <a:path w="4483735" h="5044440">
                  <a:moveTo>
                    <a:pt x="2124481" y="4838687"/>
                  </a:moveTo>
                  <a:lnTo>
                    <a:pt x="2099868" y="4838687"/>
                  </a:lnTo>
                  <a:lnTo>
                    <a:pt x="2049068" y="4872431"/>
                  </a:lnTo>
                  <a:lnTo>
                    <a:pt x="2049068" y="4897425"/>
                  </a:lnTo>
                  <a:lnTo>
                    <a:pt x="2098687" y="4864493"/>
                  </a:lnTo>
                  <a:lnTo>
                    <a:pt x="2099868" y="4864493"/>
                  </a:lnTo>
                  <a:lnTo>
                    <a:pt x="2099868" y="5041887"/>
                  </a:lnTo>
                  <a:lnTo>
                    <a:pt x="2124481" y="5041887"/>
                  </a:lnTo>
                  <a:lnTo>
                    <a:pt x="2124481" y="4864493"/>
                  </a:lnTo>
                  <a:lnTo>
                    <a:pt x="2124481" y="4838687"/>
                  </a:lnTo>
                  <a:close/>
                </a:path>
                <a:path w="4483735" h="5044440">
                  <a:moveTo>
                    <a:pt x="2381351" y="4889487"/>
                  </a:moveTo>
                  <a:lnTo>
                    <a:pt x="2357945" y="4889487"/>
                  </a:lnTo>
                  <a:lnTo>
                    <a:pt x="2357945" y="4989106"/>
                  </a:lnTo>
                  <a:lnTo>
                    <a:pt x="2355862" y="4996942"/>
                  </a:lnTo>
                  <a:lnTo>
                    <a:pt x="2351684" y="5003101"/>
                  </a:lnTo>
                  <a:lnTo>
                    <a:pt x="2347582" y="5009248"/>
                  </a:lnTo>
                  <a:lnTo>
                    <a:pt x="2342489" y="5013820"/>
                  </a:lnTo>
                  <a:lnTo>
                    <a:pt x="2330386" y="5019764"/>
                  </a:lnTo>
                  <a:lnTo>
                    <a:pt x="2324468" y="5021250"/>
                  </a:lnTo>
                  <a:lnTo>
                    <a:pt x="2318651" y="5021250"/>
                  </a:lnTo>
                  <a:lnTo>
                    <a:pt x="2285898" y="4992662"/>
                  </a:lnTo>
                  <a:lnTo>
                    <a:pt x="2285314" y="4889487"/>
                  </a:lnTo>
                  <a:lnTo>
                    <a:pt x="2261895" y="4889487"/>
                  </a:lnTo>
                  <a:lnTo>
                    <a:pt x="2262009" y="4989106"/>
                  </a:lnTo>
                  <a:lnTo>
                    <a:pt x="2262289" y="4995634"/>
                  </a:lnTo>
                  <a:lnTo>
                    <a:pt x="2263483" y="5004117"/>
                  </a:lnTo>
                  <a:lnTo>
                    <a:pt x="2265362" y="5011331"/>
                  </a:lnTo>
                  <a:lnTo>
                    <a:pt x="2265464" y="5011763"/>
                  </a:lnTo>
                  <a:lnTo>
                    <a:pt x="2291461" y="5040363"/>
                  </a:lnTo>
                  <a:lnTo>
                    <a:pt x="2311108" y="5043881"/>
                  </a:lnTo>
                  <a:lnTo>
                    <a:pt x="2317534" y="5043487"/>
                  </a:lnTo>
                  <a:lnTo>
                    <a:pt x="2318816" y="5043487"/>
                  </a:lnTo>
                  <a:lnTo>
                    <a:pt x="2353297" y="5021681"/>
                  </a:lnTo>
                  <a:lnTo>
                    <a:pt x="2356358" y="5016093"/>
                  </a:lnTo>
                  <a:lnTo>
                    <a:pt x="2357945" y="5016093"/>
                  </a:lnTo>
                  <a:lnTo>
                    <a:pt x="2357945" y="5041887"/>
                  </a:lnTo>
                  <a:lnTo>
                    <a:pt x="2381351" y="5041887"/>
                  </a:lnTo>
                  <a:lnTo>
                    <a:pt x="2381351" y="5016093"/>
                  </a:lnTo>
                  <a:lnTo>
                    <a:pt x="2381351" y="4889487"/>
                  </a:lnTo>
                  <a:close/>
                </a:path>
                <a:path w="4483735" h="5044440">
                  <a:moveTo>
                    <a:pt x="2544889" y="4945050"/>
                  </a:moveTo>
                  <a:lnTo>
                    <a:pt x="2544597" y="4938166"/>
                  </a:lnTo>
                  <a:lnTo>
                    <a:pt x="2544495" y="4935753"/>
                  </a:lnTo>
                  <a:lnTo>
                    <a:pt x="2543276" y="4927295"/>
                  </a:lnTo>
                  <a:lnTo>
                    <a:pt x="2520391" y="4893856"/>
                  </a:lnTo>
                  <a:lnTo>
                    <a:pt x="2501087" y="4887950"/>
                  </a:lnTo>
                  <a:lnTo>
                    <a:pt x="2501735" y="4887950"/>
                  </a:lnTo>
                  <a:lnTo>
                    <a:pt x="2493302" y="4887506"/>
                  </a:lnTo>
                  <a:lnTo>
                    <a:pt x="2485059" y="4887950"/>
                  </a:lnTo>
                  <a:lnTo>
                    <a:pt x="2477617" y="4889297"/>
                  </a:lnTo>
                  <a:lnTo>
                    <a:pt x="2448801" y="4913401"/>
                  </a:lnTo>
                  <a:lnTo>
                    <a:pt x="2446871" y="4913401"/>
                  </a:lnTo>
                  <a:lnTo>
                    <a:pt x="2446871" y="4889487"/>
                  </a:lnTo>
                  <a:lnTo>
                    <a:pt x="2424239" y="4889487"/>
                  </a:lnTo>
                  <a:lnTo>
                    <a:pt x="2424239" y="5041887"/>
                  </a:lnTo>
                  <a:lnTo>
                    <a:pt x="2447658" y="5041887"/>
                  </a:lnTo>
                  <a:lnTo>
                    <a:pt x="2447658" y="4941354"/>
                  </a:lnTo>
                  <a:lnTo>
                    <a:pt x="2449347" y="4933810"/>
                  </a:lnTo>
                  <a:lnTo>
                    <a:pt x="2479078" y="4908537"/>
                  </a:lnTo>
                  <a:lnTo>
                    <a:pt x="2486558" y="4908537"/>
                  </a:lnTo>
                  <a:lnTo>
                    <a:pt x="2519146" y="4930673"/>
                  </a:lnTo>
                  <a:lnTo>
                    <a:pt x="2521483" y="5041887"/>
                  </a:lnTo>
                  <a:lnTo>
                    <a:pt x="2544889" y="5041887"/>
                  </a:lnTo>
                  <a:lnTo>
                    <a:pt x="2544889" y="4945050"/>
                  </a:lnTo>
                  <a:close/>
                </a:path>
                <a:path w="4483735" h="5044440">
                  <a:moveTo>
                    <a:pt x="2611094" y="4889487"/>
                  </a:moveTo>
                  <a:lnTo>
                    <a:pt x="2587675" y="4889487"/>
                  </a:lnTo>
                  <a:lnTo>
                    <a:pt x="2587675" y="5041887"/>
                  </a:lnTo>
                  <a:lnTo>
                    <a:pt x="2611094" y="5041887"/>
                  </a:lnTo>
                  <a:lnTo>
                    <a:pt x="2611094" y="4889487"/>
                  </a:lnTo>
                  <a:close/>
                </a:path>
                <a:path w="4483735" h="5044440">
                  <a:moveTo>
                    <a:pt x="2616250" y="4843856"/>
                  </a:moveTo>
                  <a:lnTo>
                    <a:pt x="2614599" y="4840109"/>
                  </a:lnTo>
                  <a:lnTo>
                    <a:pt x="2611297" y="4837011"/>
                  </a:lnTo>
                  <a:lnTo>
                    <a:pt x="2608059" y="4833899"/>
                  </a:lnTo>
                  <a:lnTo>
                    <a:pt x="2604147" y="4832337"/>
                  </a:lnTo>
                  <a:lnTo>
                    <a:pt x="2595029" y="4832337"/>
                  </a:lnTo>
                  <a:lnTo>
                    <a:pt x="2591092" y="4833899"/>
                  </a:lnTo>
                  <a:lnTo>
                    <a:pt x="2587777" y="4837011"/>
                  </a:lnTo>
                  <a:lnTo>
                    <a:pt x="2584539" y="4840109"/>
                  </a:lnTo>
                  <a:lnTo>
                    <a:pt x="2582913" y="4843856"/>
                  </a:lnTo>
                  <a:lnTo>
                    <a:pt x="2582913" y="4852581"/>
                  </a:lnTo>
                  <a:lnTo>
                    <a:pt x="2584539" y="4856327"/>
                  </a:lnTo>
                  <a:lnTo>
                    <a:pt x="2587777" y="4859426"/>
                  </a:lnTo>
                  <a:lnTo>
                    <a:pt x="2591092" y="4862538"/>
                  </a:lnTo>
                  <a:lnTo>
                    <a:pt x="2595029" y="4864087"/>
                  </a:lnTo>
                  <a:lnTo>
                    <a:pt x="2604147" y="4864087"/>
                  </a:lnTo>
                  <a:lnTo>
                    <a:pt x="2608059" y="4862538"/>
                  </a:lnTo>
                  <a:lnTo>
                    <a:pt x="2611297" y="4859426"/>
                  </a:lnTo>
                  <a:lnTo>
                    <a:pt x="2614599" y="4856327"/>
                  </a:lnTo>
                  <a:lnTo>
                    <a:pt x="2616250" y="4852581"/>
                  </a:lnTo>
                  <a:lnTo>
                    <a:pt x="2616250" y="4843856"/>
                  </a:lnTo>
                  <a:close/>
                </a:path>
                <a:path w="4483735" h="5044440">
                  <a:moveTo>
                    <a:pt x="2723045" y="5041100"/>
                  </a:moveTo>
                  <a:lnTo>
                    <a:pt x="2718549" y="5021250"/>
                  </a:lnTo>
                  <a:lnTo>
                    <a:pt x="2718282" y="5020068"/>
                  </a:lnTo>
                  <a:lnTo>
                    <a:pt x="2714307" y="5020856"/>
                  </a:lnTo>
                  <a:lnTo>
                    <a:pt x="2712656" y="5021123"/>
                  </a:lnTo>
                  <a:lnTo>
                    <a:pt x="2710535" y="5021250"/>
                  </a:lnTo>
                  <a:lnTo>
                    <a:pt x="2704515" y="5021250"/>
                  </a:lnTo>
                  <a:lnTo>
                    <a:pt x="2702064" y="5020856"/>
                  </a:lnTo>
                  <a:lnTo>
                    <a:pt x="2701633" y="5020856"/>
                  </a:lnTo>
                  <a:lnTo>
                    <a:pt x="2687713" y="5004854"/>
                  </a:lnTo>
                  <a:lnTo>
                    <a:pt x="2687713" y="4909337"/>
                  </a:lnTo>
                  <a:lnTo>
                    <a:pt x="2720263" y="4909337"/>
                  </a:lnTo>
                  <a:lnTo>
                    <a:pt x="2720263" y="4889487"/>
                  </a:lnTo>
                  <a:lnTo>
                    <a:pt x="2687713" y="4889487"/>
                  </a:lnTo>
                  <a:lnTo>
                    <a:pt x="2687713" y="4852975"/>
                  </a:lnTo>
                  <a:lnTo>
                    <a:pt x="2664307" y="4852975"/>
                  </a:lnTo>
                  <a:lnTo>
                    <a:pt x="2664307" y="4889487"/>
                  </a:lnTo>
                  <a:lnTo>
                    <a:pt x="2641282" y="4889487"/>
                  </a:lnTo>
                  <a:lnTo>
                    <a:pt x="2641282" y="4909337"/>
                  </a:lnTo>
                  <a:lnTo>
                    <a:pt x="2664307" y="4909337"/>
                  </a:lnTo>
                  <a:lnTo>
                    <a:pt x="2664307" y="5013452"/>
                  </a:lnTo>
                  <a:lnTo>
                    <a:pt x="2666034" y="5019662"/>
                  </a:lnTo>
                  <a:lnTo>
                    <a:pt x="2698966" y="5043881"/>
                  </a:lnTo>
                  <a:lnTo>
                    <a:pt x="2709938" y="5043881"/>
                  </a:lnTo>
                  <a:lnTo>
                    <a:pt x="2713545" y="5043551"/>
                  </a:lnTo>
                  <a:lnTo>
                    <a:pt x="2716390" y="5042890"/>
                  </a:lnTo>
                  <a:lnTo>
                    <a:pt x="2719235" y="5042293"/>
                  </a:lnTo>
                  <a:lnTo>
                    <a:pt x="2721457" y="5041697"/>
                  </a:lnTo>
                  <a:lnTo>
                    <a:pt x="2723045" y="5041100"/>
                  </a:lnTo>
                  <a:close/>
                </a:path>
                <a:path w="4483735" h="5044440">
                  <a:moveTo>
                    <a:pt x="4483328" y="38087"/>
                  </a:moveTo>
                  <a:lnTo>
                    <a:pt x="215" y="0"/>
                  </a:lnTo>
                  <a:lnTo>
                    <a:pt x="0" y="25387"/>
                  </a:lnTo>
                  <a:lnTo>
                    <a:pt x="4483112" y="63487"/>
                  </a:lnTo>
                  <a:lnTo>
                    <a:pt x="4483328" y="38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175" y="2406650"/>
              <a:ext cx="1535707" cy="2698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968" y="3276600"/>
              <a:ext cx="3548310" cy="5496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3164" y="5765800"/>
              <a:ext cx="4598035" cy="12700"/>
            </a:xfrm>
            <a:custGeom>
              <a:avLst/>
              <a:gdLst/>
              <a:ahLst/>
              <a:cxnLst/>
              <a:rect l="l" t="t" r="r" b="b"/>
              <a:pathLst>
                <a:path w="4598035" h="12700">
                  <a:moveTo>
                    <a:pt x="459747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597470" y="12700"/>
                  </a:lnTo>
                  <a:lnTo>
                    <a:pt x="45974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906" y="5895975"/>
              <a:ext cx="3251894" cy="2698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5900" y="6788150"/>
              <a:ext cx="4597400" cy="1168400"/>
            </a:xfrm>
            <a:custGeom>
              <a:avLst/>
              <a:gdLst/>
              <a:ahLst/>
              <a:cxnLst/>
              <a:rect l="l" t="t" r="r" b="b"/>
              <a:pathLst>
                <a:path w="4597400" h="1168400">
                  <a:moveTo>
                    <a:pt x="334162" y="209550"/>
                  </a:moveTo>
                  <a:lnTo>
                    <a:pt x="313029" y="152006"/>
                  </a:lnTo>
                  <a:lnTo>
                    <a:pt x="305015" y="130175"/>
                  </a:lnTo>
                  <a:lnTo>
                    <a:pt x="280187" y="62585"/>
                  </a:lnTo>
                  <a:lnTo>
                    <a:pt x="280187" y="130175"/>
                  </a:lnTo>
                  <a:lnTo>
                    <a:pt x="213512" y="130175"/>
                  </a:lnTo>
                  <a:lnTo>
                    <a:pt x="246062" y="38506"/>
                  </a:lnTo>
                  <a:lnTo>
                    <a:pt x="247650" y="38506"/>
                  </a:lnTo>
                  <a:lnTo>
                    <a:pt x="280187" y="130175"/>
                  </a:lnTo>
                  <a:lnTo>
                    <a:pt x="280187" y="62585"/>
                  </a:lnTo>
                  <a:lnTo>
                    <a:pt x="271348" y="38506"/>
                  </a:lnTo>
                  <a:lnTo>
                    <a:pt x="259549" y="6350"/>
                  </a:lnTo>
                  <a:lnTo>
                    <a:pt x="234149" y="6350"/>
                  </a:lnTo>
                  <a:lnTo>
                    <a:pt x="159537" y="209550"/>
                  </a:lnTo>
                  <a:lnTo>
                    <a:pt x="185331" y="209550"/>
                  </a:lnTo>
                  <a:lnTo>
                    <a:pt x="205765" y="152006"/>
                  </a:lnTo>
                  <a:lnTo>
                    <a:pt x="287934" y="152006"/>
                  </a:lnTo>
                  <a:lnTo>
                    <a:pt x="308368" y="209550"/>
                  </a:lnTo>
                  <a:lnTo>
                    <a:pt x="334162" y="209550"/>
                  </a:lnTo>
                  <a:close/>
                </a:path>
                <a:path w="4597400" h="1168400">
                  <a:moveTo>
                    <a:pt x="348449" y="1009650"/>
                  </a:moveTo>
                  <a:lnTo>
                    <a:pt x="341922" y="966343"/>
                  </a:lnTo>
                  <a:lnTo>
                    <a:pt x="324637" y="935405"/>
                  </a:lnTo>
                  <a:lnTo>
                    <a:pt x="324637" y="1009650"/>
                  </a:lnTo>
                  <a:lnTo>
                    <a:pt x="324091" y="1022337"/>
                  </a:lnTo>
                  <a:lnTo>
                    <a:pt x="311048" y="1062736"/>
                  </a:lnTo>
                  <a:lnTo>
                    <a:pt x="299199" y="1076477"/>
                  </a:lnTo>
                  <a:lnTo>
                    <a:pt x="299415" y="1076261"/>
                  </a:lnTo>
                  <a:lnTo>
                    <a:pt x="294830" y="1070152"/>
                  </a:lnTo>
                  <a:lnTo>
                    <a:pt x="277812" y="1047750"/>
                  </a:lnTo>
                  <a:lnTo>
                    <a:pt x="250825" y="1047750"/>
                  </a:lnTo>
                  <a:lnTo>
                    <a:pt x="280822" y="1087069"/>
                  </a:lnTo>
                  <a:lnTo>
                    <a:pt x="276313" y="1088682"/>
                  </a:lnTo>
                  <a:lnTo>
                    <a:pt x="267754" y="1090434"/>
                  </a:lnTo>
                  <a:lnTo>
                    <a:pt x="258762" y="1091018"/>
                  </a:lnTo>
                  <a:lnTo>
                    <a:pt x="249745" y="1090434"/>
                  </a:lnTo>
                  <a:lnTo>
                    <a:pt x="211950" y="1070152"/>
                  </a:lnTo>
                  <a:lnTo>
                    <a:pt x="195059" y="1033995"/>
                  </a:lnTo>
                  <a:lnTo>
                    <a:pt x="192874" y="1009650"/>
                  </a:lnTo>
                  <a:lnTo>
                    <a:pt x="193421" y="996975"/>
                  </a:lnTo>
                  <a:lnTo>
                    <a:pt x="206400" y="956576"/>
                  </a:lnTo>
                  <a:lnTo>
                    <a:pt x="241173" y="930630"/>
                  </a:lnTo>
                  <a:lnTo>
                    <a:pt x="258762" y="928293"/>
                  </a:lnTo>
                  <a:lnTo>
                    <a:pt x="267754" y="928878"/>
                  </a:lnTo>
                  <a:lnTo>
                    <a:pt x="305511" y="949159"/>
                  </a:lnTo>
                  <a:lnTo>
                    <a:pt x="322427" y="985316"/>
                  </a:lnTo>
                  <a:lnTo>
                    <a:pt x="324637" y="1009650"/>
                  </a:lnTo>
                  <a:lnTo>
                    <a:pt x="324637" y="935405"/>
                  </a:lnTo>
                  <a:lnTo>
                    <a:pt x="283311" y="908456"/>
                  </a:lnTo>
                  <a:lnTo>
                    <a:pt x="258762" y="905281"/>
                  </a:lnTo>
                  <a:lnTo>
                    <a:pt x="246113" y="906068"/>
                  </a:lnTo>
                  <a:lnTo>
                    <a:pt x="202933" y="924991"/>
                  </a:lnTo>
                  <a:lnTo>
                    <a:pt x="175590" y="966343"/>
                  </a:lnTo>
                  <a:lnTo>
                    <a:pt x="169062" y="1009650"/>
                  </a:lnTo>
                  <a:lnTo>
                    <a:pt x="169786" y="1025182"/>
                  </a:lnTo>
                  <a:lnTo>
                    <a:pt x="180670" y="1065212"/>
                  </a:lnTo>
                  <a:lnTo>
                    <a:pt x="212521" y="1101331"/>
                  </a:lnTo>
                  <a:lnTo>
                    <a:pt x="258762" y="1114031"/>
                  </a:lnTo>
                  <a:lnTo>
                    <a:pt x="271399" y="1113243"/>
                  </a:lnTo>
                  <a:lnTo>
                    <a:pt x="283311" y="1110856"/>
                  </a:lnTo>
                  <a:lnTo>
                    <a:pt x="294513" y="1106893"/>
                  </a:lnTo>
                  <a:lnTo>
                    <a:pt x="295325" y="1106462"/>
                  </a:lnTo>
                  <a:lnTo>
                    <a:pt x="313131" y="1130300"/>
                  </a:lnTo>
                  <a:lnTo>
                    <a:pt x="340118" y="1130300"/>
                  </a:lnTo>
                  <a:lnTo>
                    <a:pt x="313588" y="1095032"/>
                  </a:lnTo>
                  <a:lnTo>
                    <a:pt x="314579" y="1094320"/>
                  </a:lnTo>
                  <a:lnTo>
                    <a:pt x="341922" y="1052969"/>
                  </a:lnTo>
                  <a:lnTo>
                    <a:pt x="347726" y="1025182"/>
                  </a:lnTo>
                  <a:lnTo>
                    <a:pt x="348449" y="1009650"/>
                  </a:lnTo>
                  <a:close/>
                </a:path>
                <a:path w="4597400" h="1168400">
                  <a:moveTo>
                    <a:pt x="439267" y="55219"/>
                  </a:moveTo>
                  <a:lnTo>
                    <a:pt x="437515" y="55041"/>
                  </a:lnTo>
                  <a:lnTo>
                    <a:pt x="422529" y="55041"/>
                  </a:lnTo>
                  <a:lnTo>
                    <a:pt x="386842" y="80175"/>
                  </a:lnTo>
                  <a:lnTo>
                    <a:pt x="385254" y="80175"/>
                  </a:lnTo>
                  <a:lnTo>
                    <a:pt x="385254" y="57150"/>
                  </a:lnTo>
                  <a:lnTo>
                    <a:pt x="362635" y="57150"/>
                  </a:lnTo>
                  <a:lnTo>
                    <a:pt x="362635" y="209550"/>
                  </a:lnTo>
                  <a:lnTo>
                    <a:pt x="386054" y="209550"/>
                  </a:lnTo>
                  <a:lnTo>
                    <a:pt x="386054" y="106235"/>
                  </a:lnTo>
                  <a:lnTo>
                    <a:pt x="387705" y="100114"/>
                  </a:lnTo>
                  <a:lnTo>
                    <a:pt x="394385" y="89331"/>
                  </a:lnTo>
                  <a:lnTo>
                    <a:pt x="398957" y="85102"/>
                  </a:lnTo>
                  <a:lnTo>
                    <a:pt x="408241" y="80175"/>
                  </a:lnTo>
                  <a:lnTo>
                    <a:pt x="410464" y="78981"/>
                  </a:lnTo>
                  <a:lnTo>
                    <a:pt x="411226" y="78790"/>
                  </a:lnTo>
                  <a:lnTo>
                    <a:pt x="417144" y="77393"/>
                  </a:lnTo>
                  <a:lnTo>
                    <a:pt x="427659" y="77393"/>
                  </a:lnTo>
                  <a:lnTo>
                    <a:pt x="430606" y="77622"/>
                  </a:lnTo>
                  <a:lnTo>
                    <a:pt x="433387" y="78092"/>
                  </a:lnTo>
                  <a:lnTo>
                    <a:pt x="436219" y="78486"/>
                  </a:lnTo>
                  <a:lnTo>
                    <a:pt x="438048" y="78790"/>
                  </a:lnTo>
                  <a:lnTo>
                    <a:pt x="438835" y="78981"/>
                  </a:lnTo>
                  <a:lnTo>
                    <a:pt x="438835" y="77393"/>
                  </a:lnTo>
                  <a:lnTo>
                    <a:pt x="438835" y="55219"/>
                  </a:lnTo>
                  <a:lnTo>
                    <a:pt x="439267" y="55219"/>
                  </a:lnTo>
                  <a:close/>
                </a:path>
                <a:path w="4597400" h="1168400">
                  <a:moveTo>
                    <a:pt x="506107" y="958850"/>
                  </a:moveTo>
                  <a:lnTo>
                    <a:pt x="482688" y="958850"/>
                  </a:lnTo>
                  <a:lnTo>
                    <a:pt x="482688" y="1058468"/>
                  </a:lnTo>
                  <a:lnTo>
                    <a:pt x="480606" y="1066304"/>
                  </a:lnTo>
                  <a:lnTo>
                    <a:pt x="476440" y="1072464"/>
                  </a:lnTo>
                  <a:lnTo>
                    <a:pt x="472338" y="1078611"/>
                  </a:lnTo>
                  <a:lnTo>
                    <a:pt x="467245" y="1083183"/>
                  </a:lnTo>
                  <a:lnTo>
                    <a:pt x="455142" y="1089126"/>
                  </a:lnTo>
                  <a:lnTo>
                    <a:pt x="449224" y="1090612"/>
                  </a:lnTo>
                  <a:lnTo>
                    <a:pt x="443407" y="1090612"/>
                  </a:lnTo>
                  <a:lnTo>
                    <a:pt x="410641" y="1062024"/>
                  </a:lnTo>
                  <a:lnTo>
                    <a:pt x="410070" y="958850"/>
                  </a:lnTo>
                  <a:lnTo>
                    <a:pt x="386651" y="958850"/>
                  </a:lnTo>
                  <a:lnTo>
                    <a:pt x="386765" y="1058468"/>
                  </a:lnTo>
                  <a:lnTo>
                    <a:pt x="400545" y="1099058"/>
                  </a:lnTo>
                  <a:lnTo>
                    <a:pt x="435864" y="1113243"/>
                  </a:lnTo>
                  <a:lnTo>
                    <a:pt x="442290" y="1112850"/>
                  </a:lnTo>
                  <a:lnTo>
                    <a:pt x="443560" y="1112850"/>
                  </a:lnTo>
                  <a:lnTo>
                    <a:pt x="478053" y="1091044"/>
                  </a:lnTo>
                  <a:lnTo>
                    <a:pt x="478282" y="1090612"/>
                  </a:lnTo>
                  <a:lnTo>
                    <a:pt x="481101" y="1085456"/>
                  </a:lnTo>
                  <a:lnTo>
                    <a:pt x="482688" y="1085456"/>
                  </a:lnTo>
                  <a:lnTo>
                    <a:pt x="482688" y="1111250"/>
                  </a:lnTo>
                  <a:lnTo>
                    <a:pt x="506107" y="1111250"/>
                  </a:lnTo>
                  <a:lnTo>
                    <a:pt x="506107" y="1085456"/>
                  </a:lnTo>
                  <a:lnTo>
                    <a:pt x="506107" y="958850"/>
                  </a:lnTo>
                  <a:close/>
                </a:path>
                <a:path w="4597400" h="1168400">
                  <a:moveTo>
                    <a:pt x="543229" y="55219"/>
                  </a:moveTo>
                  <a:lnTo>
                    <a:pt x="541477" y="55041"/>
                  </a:lnTo>
                  <a:lnTo>
                    <a:pt x="526478" y="55041"/>
                  </a:lnTo>
                  <a:lnTo>
                    <a:pt x="490804" y="80175"/>
                  </a:lnTo>
                  <a:lnTo>
                    <a:pt x="489216" y="80175"/>
                  </a:lnTo>
                  <a:lnTo>
                    <a:pt x="489216" y="57150"/>
                  </a:lnTo>
                  <a:lnTo>
                    <a:pt x="466598" y="57150"/>
                  </a:lnTo>
                  <a:lnTo>
                    <a:pt x="466598" y="209550"/>
                  </a:lnTo>
                  <a:lnTo>
                    <a:pt x="490004" y="209550"/>
                  </a:lnTo>
                  <a:lnTo>
                    <a:pt x="490004" y="106235"/>
                  </a:lnTo>
                  <a:lnTo>
                    <a:pt x="491667" y="100114"/>
                  </a:lnTo>
                  <a:lnTo>
                    <a:pt x="498348" y="89331"/>
                  </a:lnTo>
                  <a:lnTo>
                    <a:pt x="502907" y="85102"/>
                  </a:lnTo>
                  <a:lnTo>
                    <a:pt x="512191" y="80175"/>
                  </a:lnTo>
                  <a:lnTo>
                    <a:pt x="514426" y="78981"/>
                  </a:lnTo>
                  <a:lnTo>
                    <a:pt x="515188" y="78790"/>
                  </a:lnTo>
                  <a:lnTo>
                    <a:pt x="521093" y="77393"/>
                  </a:lnTo>
                  <a:lnTo>
                    <a:pt x="531622" y="77393"/>
                  </a:lnTo>
                  <a:lnTo>
                    <a:pt x="534555" y="77622"/>
                  </a:lnTo>
                  <a:lnTo>
                    <a:pt x="537337" y="78092"/>
                  </a:lnTo>
                  <a:lnTo>
                    <a:pt x="540181" y="78486"/>
                  </a:lnTo>
                  <a:lnTo>
                    <a:pt x="541997" y="78790"/>
                  </a:lnTo>
                  <a:lnTo>
                    <a:pt x="542798" y="78981"/>
                  </a:lnTo>
                  <a:lnTo>
                    <a:pt x="542798" y="77393"/>
                  </a:lnTo>
                  <a:lnTo>
                    <a:pt x="542798" y="55219"/>
                  </a:lnTo>
                  <a:lnTo>
                    <a:pt x="543229" y="55219"/>
                  </a:lnTo>
                  <a:close/>
                </a:path>
                <a:path w="4597400" h="1168400">
                  <a:moveTo>
                    <a:pt x="593966" y="57150"/>
                  </a:moveTo>
                  <a:lnTo>
                    <a:pt x="570547" y="57150"/>
                  </a:lnTo>
                  <a:lnTo>
                    <a:pt x="570547" y="209550"/>
                  </a:lnTo>
                  <a:lnTo>
                    <a:pt x="593966" y="209550"/>
                  </a:lnTo>
                  <a:lnTo>
                    <a:pt x="593966" y="57150"/>
                  </a:lnTo>
                  <a:close/>
                </a:path>
                <a:path w="4597400" h="1168400">
                  <a:moveTo>
                    <a:pt x="599122" y="11518"/>
                  </a:moveTo>
                  <a:lnTo>
                    <a:pt x="597471" y="7772"/>
                  </a:lnTo>
                  <a:lnTo>
                    <a:pt x="594169" y="4673"/>
                  </a:lnTo>
                  <a:lnTo>
                    <a:pt x="590918" y="1562"/>
                  </a:lnTo>
                  <a:lnTo>
                    <a:pt x="587019" y="0"/>
                  </a:lnTo>
                  <a:lnTo>
                    <a:pt x="577888" y="0"/>
                  </a:lnTo>
                  <a:lnTo>
                    <a:pt x="573963" y="1562"/>
                  </a:lnTo>
                  <a:lnTo>
                    <a:pt x="570649" y="4673"/>
                  </a:lnTo>
                  <a:lnTo>
                    <a:pt x="567410" y="7772"/>
                  </a:lnTo>
                  <a:lnTo>
                    <a:pt x="565785" y="11518"/>
                  </a:lnTo>
                  <a:lnTo>
                    <a:pt x="565785" y="20243"/>
                  </a:lnTo>
                  <a:lnTo>
                    <a:pt x="567410" y="23990"/>
                  </a:lnTo>
                  <a:lnTo>
                    <a:pt x="570649" y="27089"/>
                  </a:lnTo>
                  <a:lnTo>
                    <a:pt x="573963" y="30200"/>
                  </a:lnTo>
                  <a:lnTo>
                    <a:pt x="577888" y="31750"/>
                  </a:lnTo>
                  <a:lnTo>
                    <a:pt x="587019" y="31750"/>
                  </a:lnTo>
                  <a:lnTo>
                    <a:pt x="590918" y="30200"/>
                  </a:lnTo>
                  <a:lnTo>
                    <a:pt x="594169" y="27089"/>
                  </a:lnTo>
                  <a:lnTo>
                    <a:pt x="597471" y="23990"/>
                  </a:lnTo>
                  <a:lnTo>
                    <a:pt x="599122" y="20243"/>
                  </a:lnTo>
                  <a:lnTo>
                    <a:pt x="599122" y="11518"/>
                  </a:lnTo>
                  <a:close/>
                </a:path>
                <a:path w="4597400" h="1168400">
                  <a:moveTo>
                    <a:pt x="663689" y="1010843"/>
                  </a:moveTo>
                  <a:lnTo>
                    <a:pt x="663321" y="1002233"/>
                  </a:lnTo>
                  <a:lnTo>
                    <a:pt x="662266" y="994968"/>
                  </a:lnTo>
                  <a:lnTo>
                    <a:pt x="662203" y="994524"/>
                  </a:lnTo>
                  <a:lnTo>
                    <a:pt x="660349" y="987742"/>
                  </a:lnTo>
                  <a:lnTo>
                    <a:pt x="657834" y="982091"/>
                  </a:lnTo>
                  <a:lnTo>
                    <a:pt x="657745" y="981875"/>
                  </a:lnTo>
                  <a:lnTo>
                    <a:pt x="655332" y="977506"/>
                  </a:lnTo>
                  <a:lnTo>
                    <a:pt x="653770" y="974661"/>
                  </a:lnTo>
                  <a:lnTo>
                    <a:pt x="648779" y="969276"/>
                  </a:lnTo>
                  <a:lnTo>
                    <a:pt x="636803" y="962126"/>
                  </a:lnTo>
                  <a:lnTo>
                    <a:pt x="630618" y="959777"/>
                  </a:lnTo>
                  <a:lnTo>
                    <a:pt x="624205" y="958659"/>
                  </a:lnTo>
                  <a:lnTo>
                    <a:pt x="617855" y="957465"/>
                  </a:lnTo>
                  <a:lnTo>
                    <a:pt x="612228" y="956868"/>
                  </a:lnTo>
                  <a:lnTo>
                    <a:pt x="599668" y="956868"/>
                  </a:lnTo>
                  <a:lnTo>
                    <a:pt x="562089" y="970965"/>
                  </a:lnTo>
                  <a:lnTo>
                    <a:pt x="546214" y="992593"/>
                  </a:lnTo>
                  <a:lnTo>
                    <a:pt x="568439" y="1000531"/>
                  </a:lnTo>
                  <a:lnTo>
                    <a:pt x="571017" y="994968"/>
                  </a:lnTo>
                  <a:lnTo>
                    <a:pt x="575487" y="989749"/>
                  </a:lnTo>
                  <a:lnTo>
                    <a:pt x="581837" y="984846"/>
                  </a:lnTo>
                  <a:lnTo>
                    <a:pt x="587057" y="981633"/>
                  </a:lnTo>
                  <a:lnTo>
                    <a:pt x="593178" y="979347"/>
                  </a:lnTo>
                  <a:lnTo>
                    <a:pt x="599948" y="978014"/>
                  </a:lnTo>
                  <a:lnTo>
                    <a:pt x="599338" y="978014"/>
                  </a:lnTo>
                  <a:lnTo>
                    <a:pt x="608126" y="977506"/>
                  </a:lnTo>
                  <a:lnTo>
                    <a:pt x="615696" y="978014"/>
                  </a:lnTo>
                  <a:lnTo>
                    <a:pt x="622249" y="979538"/>
                  </a:lnTo>
                  <a:lnTo>
                    <a:pt x="627761" y="982091"/>
                  </a:lnTo>
                  <a:lnTo>
                    <a:pt x="632244" y="985647"/>
                  </a:lnTo>
                  <a:lnTo>
                    <a:pt x="637603" y="991069"/>
                  </a:lnTo>
                  <a:lnTo>
                    <a:pt x="640283" y="998677"/>
                  </a:lnTo>
                  <a:lnTo>
                    <a:pt x="640283" y="1013028"/>
                  </a:lnTo>
                  <a:lnTo>
                    <a:pt x="640283" y="1034656"/>
                  </a:lnTo>
                  <a:lnTo>
                    <a:pt x="640283" y="1062443"/>
                  </a:lnTo>
                  <a:lnTo>
                    <a:pt x="638619" y="1068489"/>
                  </a:lnTo>
                  <a:lnTo>
                    <a:pt x="635317" y="1074242"/>
                  </a:lnTo>
                  <a:lnTo>
                    <a:pt x="632079" y="1080008"/>
                  </a:lnTo>
                  <a:lnTo>
                    <a:pt x="627240" y="1084694"/>
                  </a:lnTo>
                  <a:lnTo>
                    <a:pt x="614476" y="1091971"/>
                  </a:lnTo>
                  <a:lnTo>
                    <a:pt x="606679" y="1093787"/>
                  </a:lnTo>
                  <a:lnTo>
                    <a:pt x="588086" y="1093787"/>
                  </a:lnTo>
                  <a:lnTo>
                    <a:pt x="580377" y="1091742"/>
                  </a:lnTo>
                  <a:lnTo>
                    <a:pt x="574294" y="1087640"/>
                  </a:lnTo>
                  <a:lnTo>
                    <a:pt x="568274" y="1083475"/>
                  </a:lnTo>
                  <a:lnTo>
                    <a:pt x="565264" y="1077328"/>
                  </a:lnTo>
                  <a:lnTo>
                    <a:pt x="565264" y="1063231"/>
                  </a:lnTo>
                  <a:lnTo>
                    <a:pt x="602310" y="1043063"/>
                  </a:lnTo>
                  <a:lnTo>
                    <a:pt x="609612" y="1042200"/>
                  </a:lnTo>
                  <a:lnTo>
                    <a:pt x="613714" y="1041666"/>
                  </a:lnTo>
                  <a:lnTo>
                    <a:pt x="640283" y="1034656"/>
                  </a:lnTo>
                  <a:lnTo>
                    <a:pt x="640283" y="1013028"/>
                  </a:lnTo>
                  <a:lnTo>
                    <a:pt x="638924" y="1015669"/>
                  </a:lnTo>
                  <a:lnTo>
                    <a:pt x="636206" y="1017193"/>
                  </a:lnTo>
                  <a:lnTo>
                    <a:pt x="633564" y="1018717"/>
                  </a:lnTo>
                  <a:lnTo>
                    <a:pt x="629335" y="1019810"/>
                  </a:lnTo>
                  <a:lnTo>
                    <a:pt x="623506" y="1020470"/>
                  </a:lnTo>
                  <a:lnTo>
                    <a:pt x="617753" y="1021067"/>
                  </a:lnTo>
                  <a:lnTo>
                    <a:pt x="610247" y="1021956"/>
                  </a:lnTo>
                  <a:lnTo>
                    <a:pt x="566559" y="1030757"/>
                  </a:lnTo>
                  <a:lnTo>
                    <a:pt x="547014" y="1046759"/>
                  </a:lnTo>
                  <a:lnTo>
                    <a:pt x="543572" y="1052182"/>
                  </a:lnTo>
                  <a:lnTo>
                    <a:pt x="541858" y="1059268"/>
                  </a:lnTo>
                  <a:lnTo>
                    <a:pt x="541883" y="1068489"/>
                  </a:lnTo>
                  <a:lnTo>
                    <a:pt x="542226" y="1074242"/>
                  </a:lnTo>
                  <a:lnTo>
                    <a:pt x="542290" y="1075169"/>
                  </a:lnTo>
                  <a:lnTo>
                    <a:pt x="543585" y="1081786"/>
                  </a:lnTo>
                  <a:lnTo>
                    <a:pt x="545680" y="1087640"/>
                  </a:lnTo>
                  <a:lnTo>
                    <a:pt x="545757" y="1087869"/>
                  </a:lnTo>
                  <a:lnTo>
                    <a:pt x="580301" y="1113510"/>
                  </a:lnTo>
                  <a:lnTo>
                    <a:pt x="593839" y="1114831"/>
                  </a:lnTo>
                  <a:lnTo>
                    <a:pt x="602703" y="1114831"/>
                  </a:lnTo>
                  <a:lnTo>
                    <a:pt x="637501" y="1093927"/>
                  </a:lnTo>
                  <a:lnTo>
                    <a:pt x="637565" y="1093787"/>
                  </a:lnTo>
                  <a:lnTo>
                    <a:pt x="639089" y="1090612"/>
                  </a:lnTo>
                  <a:lnTo>
                    <a:pt x="640283" y="1090612"/>
                  </a:lnTo>
                  <a:lnTo>
                    <a:pt x="640283" y="1111250"/>
                  </a:lnTo>
                  <a:lnTo>
                    <a:pt x="663689" y="1111250"/>
                  </a:lnTo>
                  <a:lnTo>
                    <a:pt x="663689" y="1090612"/>
                  </a:lnTo>
                  <a:lnTo>
                    <a:pt x="663689" y="1034656"/>
                  </a:lnTo>
                  <a:lnTo>
                    <a:pt x="663689" y="1010843"/>
                  </a:lnTo>
                  <a:close/>
                </a:path>
                <a:path w="4597400" h="1168400">
                  <a:moveTo>
                    <a:pt x="761466" y="57150"/>
                  </a:moveTo>
                  <a:lnTo>
                    <a:pt x="736066" y="57150"/>
                  </a:lnTo>
                  <a:lnTo>
                    <a:pt x="694004" y="178600"/>
                  </a:lnTo>
                  <a:lnTo>
                    <a:pt x="692416" y="178600"/>
                  </a:lnTo>
                  <a:lnTo>
                    <a:pt x="650341" y="57150"/>
                  </a:lnTo>
                  <a:lnTo>
                    <a:pt x="624941" y="57150"/>
                  </a:lnTo>
                  <a:lnTo>
                    <a:pt x="681304" y="209550"/>
                  </a:lnTo>
                  <a:lnTo>
                    <a:pt x="705116" y="209550"/>
                  </a:lnTo>
                  <a:lnTo>
                    <a:pt x="716559" y="178600"/>
                  </a:lnTo>
                  <a:lnTo>
                    <a:pt x="761466" y="57150"/>
                  </a:lnTo>
                  <a:close/>
                </a:path>
                <a:path w="4597400" h="1168400">
                  <a:moveTo>
                    <a:pt x="815797" y="57150"/>
                  </a:moveTo>
                  <a:lnTo>
                    <a:pt x="792378" y="57150"/>
                  </a:lnTo>
                  <a:lnTo>
                    <a:pt x="792378" y="209550"/>
                  </a:lnTo>
                  <a:lnTo>
                    <a:pt x="815797" y="209550"/>
                  </a:lnTo>
                  <a:lnTo>
                    <a:pt x="815797" y="57150"/>
                  </a:lnTo>
                  <a:close/>
                </a:path>
                <a:path w="4597400" h="1168400">
                  <a:moveTo>
                    <a:pt x="820953" y="11518"/>
                  </a:moveTo>
                  <a:lnTo>
                    <a:pt x="819302" y="7772"/>
                  </a:lnTo>
                  <a:lnTo>
                    <a:pt x="815987" y="4673"/>
                  </a:lnTo>
                  <a:lnTo>
                    <a:pt x="812749" y="1562"/>
                  </a:lnTo>
                  <a:lnTo>
                    <a:pt x="808850" y="0"/>
                  </a:lnTo>
                  <a:lnTo>
                    <a:pt x="799719" y="0"/>
                  </a:lnTo>
                  <a:lnTo>
                    <a:pt x="795782" y="1562"/>
                  </a:lnTo>
                  <a:lnTo>
                    <a:pt x="792480" y="4673"/>
                  </a:lnTo>
                  <a:lnTo>
                    <a:pt x="789241" y="7772"/>
                  </a:lnTo>
                  <a:lnTo>
                    <a:pt x="787615" y="11518"/>
                  </a:lnTo>
                  <a:lnTo>
                    <a:pt x="787615" y="20243"/>
                  </a:lnTo>
                  <a:lnTo>
                    <a:pt x="789241" y="23990"/>
                  </a:lnTo>
                  <a:lnTo>
                    <a:pt x="792480" y="27089"/>
                  </a:lnTo>
                  <a:lnTo>
                    <a:pt x="795782" y="30200"/>
                  </a:lnTo>
                  <a:lnTo>
                    <a:pt x="799719" y="31750"/>
                  </a:lnTo>
                  <a:lnTo>
                    <a:pt x="808850" y="31750"/>
                  </a:lnTo>
                  <a:lnTo>
                    <a:pt x="812749" y="30200"/>
                  </a:lnTo>
                  <a:lnTo>
                    <a:pt x="815987" y="27089"/>
                  </a:lnTo>
                  <a:lnTo>
                    <a:pt x="819302" y="23990"/>
                  </a:lnTo>
                  <a:lnTo>
                    <a:pt x="820953" y="20243"/>
                  </a:lnTo>
                  <a:lnTo>
                    <a:pt x="820953" y="11518"/>
                  </a:lnTo>
                  <a:close/>
                </a:path>
                <a:path w="4597400" h="1168400">
                  <a:moveTo>
                    <a:pt x="827087" y="1014412"/>
                  </a:moveTo>
                  <a:lnTo>
                    <a:pt x="826782" y="1007529"/>
                  </a:lnTo>
                  <a:lnTo>
                    <a:pt x="826681" y="1005116"/>
                  </a:lnTo>
                  <a:lnTo>
                    <a:pt x="825474" y="996657"/>
                  </a:lnTo>
                  <a:lnTo>
                    <a:pt x="802576" y="963218"/>
                  </a:lnTo>
                  <a:lnTo>
                    <a:pt x="783272" y="957313"/>
                  </a:lnTo>
                  <a:lnTo>
                    <a:pt x="783920" y="957313"/>
                  </a:lnTo>
                  <a:lnTo>
                    <a:pt x="775487" y="956868"/>
                  </a:lnTo>
                  <a:lnTo>
                    <a:pt x="767257" y="957313"/>
                  </a:lnTo>
                  <a:lnTo>
                    <a:pt x="759815" y="958659"/>
                  </a:lnTo>
                  <a:lnTo>
                    <a:pt x="730986" y="982764"/>
                  </a:lnTo>
                  <a:lnTo>
                    <a:pt x="729056" y="982764"/>
                  </a:lnTo>
                  <a:lnTo>
                    <a:pt x="729056" y="958850"/>
                  </a:lnTo>
                  <a:lnTo>
                    <a:pt x="706437" y="958850"/>
                  </a:lnTo>
                  <a:lnTo>
                    <a:pt x="706437" y="1111250"/>
                  </a:lnTo>
                  <a:lnTo>
                    <a:pt x="729843" y="1111250"/>
                  </a:lnTo>
                  <a:lnTo>
                    <a:pt x="729843" y="1010716"/>
                  </a:lnTo>
                  <a:lnTo>
                    <a:pt x="731532" y="1003173"/>
                  </a:lnTo>
                  <a:lnTo>
                    <a:pt x="761263" y="977900"/>
                  </a:lnTo>
                  <a:lnTo>
                    <a:pt x="768743" y="977900"/>
                  </a:lnTo>
                  <a:lnTo>
                    <a:pt x="801331" y="1000036"/>
                  </a:lnTo>
                  <a:lnTo>
                    <a:pt x="803668" y="1111250"/>
                  </a:lnTo>
                  <a:lnTo>
                    <a:pt x="827087" y="1111250"/>
                  </a:lnTo>
                  <a:lnTo>
                    <a:pt x="827087" y="1014412"/>
                  </a:lnTo>
                  <a:close/>
                </a:path>
                <a:path w="4597400" h="1168400">
                  <a:moveTo>
                    <a:pt x="938923" y="1110462"/>
                  </a:moveTo>
                  <a:lnTo>
                    <a:pt x="934427" y="1090612"/>
                  </a:lnTo>
                  <a:lnTo>
                    <a:pt x="934161" y="1089431"/>
                  </a:lnTo>
                  <a:lnTo>
                    <a:pt x="930198" y="1090218"/>
                  </a:lnTo>
                  <a:lnTo>
                    <a:pt x="928535" y="1090485"/>
                  </a:lnTo>
                  <a:lnTo>
                    <a:pt x="926426" y="1090612"/>
                  </a:lnTo>
                  <a:lnTo>
                    <a:pt x="920407" y="1090612"/>
                  </a:lnTo>
                  <a:lnTo>
                    <a:pt x="917943" y="1090218"/>
                  </a:lnTo>
                  <a:lnTo>
                    <a:pt x="917524" y="1090218"/>
                  </a:lnTo>
                  <a:lnTo>
                    <a:pt x="903605" y="1074216"/>
                  </a:lnTo>
                  <a:lnTo>
                    <a:pt x="903605" y="978700"/>
                  </a:lnTo>
                  <a:lnTo>
                    <a:pt x="936142" y="978700"/>
                  </a:lnTo>
                  <a:lnTo>
                    <a:pt x="936142" y="958850"/>
                  </a:lnTo>
                  <a:lnTo>
                    <a:pt x="903605" y="958850"/>
                  </a:lnTo>
                  <a:lnTo>
                    <a:pt x="903605" y="922337"/>
                  </a:lnTo>
                  <a:lnTo>
                    <a:pt x="880186" y="922337"/>
                  </a:lnTo>
                  <a:lnTo>
                    <a:pt x="880186" y="958850"/>
                  </a:lnTo>
                  <a:lnTo>
                    <a:pt x="857173" y="958850"/>
                  </a:lnTo>
                  <a:lnTo>
                    <a:pt x="857173" y="978700"/>
                  </a:lnTo>
                  <a:lnTo>
                    <a:pt x="880186" y="978700"/>
                  </a:lnTo>
                  <a:lnTo>
                    <a:pt x="880186" y="1082814"/>
                  </a:lnTo>
                  <a:lnTo>
                    <a:pt x="881926" y="1089025"/>
                  </a:lnTo>
                  <a:lnTo>
                    <a:pt x="914844" y="1113243"/>
                  </a:lnTo>
                  <a:lnTo>
                    <a:pt x="925830" y="1113243"/>
                  </a:lnTo>
                  <a:lnTo>
                    <a:pt x="929436" y="1112913"/>
                  </a:lnTo>
                  <a:lnTo>
                    <a:pt x="932281" y="1112253"/>
                  </a:lnTo>
                  <a:lnTo>
                    <a:pt x="935126" y="1111656"/>
                  </a:lnTo>
                  <a:lnTo>
                    <a:pt x="937336" y="1111059"/>
                  </a:lnTo>
                  <a:lnTo>
                    <a:pt x="938923" y="1110462"/>
                  </a:lnTo>
                  <a:close/>
                </a:path>
                <a:path w="4597400" h="1168400">
                  <a:moveTo>
                    <a:pt x="979335" y="112712"/>
                  </a:moveTo>
                  <a:lnTo>
                    <a:pt x="979030" y="105829"/>
                  </a:lnTo>
                  <a:lnTo>
                    <a:pt x="978928" y="103416"/>
                  </a:lnTo>
                  <a:lnTo>
                    <a:pt x="977722" y="94957"/>
                  </a:lnTo>
                  <a:lnTo>
                    <a:pt x="975702" y="87337"/>
                  </a:lnTo>
                  <a:lnTo>
                    <a:pt x="972883" y="80568"/>
                  </a:lnTo>
                  <a:lnTo>
                    <a:pt x="970292" y="76200"/>
                  </a:lnTo>
                  <a:lnTo>
                    <a:pt x="969340" y="74587"/>
                  </a:lnTo>
                  <a:lnTo>
                    <a:pt x="935532" y="55613"/>
                  </a:lnTo>
                  <a:lnTo>
                    <a:pt x="936167" y="55613"/>
                  </a:lnTo>
                  <a:lnTo>
                    <a:pt x="927735" y="55168"/>
                  </a:lnTo>
                  <a:lnTo>
                    <a:pt x="919505" y="55613"/>
                  </a:lnTo>
                  <a:lnTo>
                    <a:pt x="912063" y="56959"/>
                  </a:lnTo>
                  <a:lnTo>
                    <a:pt x="883246" y="81064"/>
                  </a:lnTo>
                  <a:lnTo>
                    <a:pt x="881303" y="81064"/>
                  </a:lnTo>
                  <a:lnTo>
                    <a:pt x="881303" y="57150"/>
                  </a:lnTo>
                  <a:lnTo>
                    <a:pt x="858685" y="57150"/>
                  </a:lnTo>
                  <a:lnTo>
                    <a:pt x="858685" y="209550"/>
                  </a:lnTo>
                  <a:lnTo>
                    <a:pt x="882103" y="209550"/>
                  </a:lnTo>
                  <a:lnTo>
                    <a:pt x="882103" y="109016"/>
                  </a:lnTo>
                  <a:lnTo>
                    <a:pt x="883780" y="101473"/>
                  </a:lnTo>
                  <a:lnTo>
                    <a:pt x="913511" y="76200"/>
                  </a:lnTo>
                  <a:lnTo>
                    <a:pt x="920991" y="76200"/>
                  </a:lnTo>
                  <a:lnTo>
                    <a:pt x="953579" y="98336"/>
                  </a:lnTo>
                  <a:lnTo>
                    <a:pt x="955916" y="209550"/>
                  </a:lnTo>
                  <a:lnTo>
                    <a:pt x="979335" y="209550"/>
                  </a:lnTo>
                  <a:lnTo>
                    <a:pt x="979335" y="112712"/>
                  </a:lnTo>
                  <a:close/>
                </a:path>
                <a:path w="4597400" h="1168400">
                  <a:moveTo>
                    <a:pt x="994791" y="958850"/>
                  </a:moveTo>
                  <a:lnTo>
                    <a:pt x="971372" y="958850"/>
                  </a:lnTo>
                  <a:lnTo>
                    <a:pt x="971372" y="1111250"/>
                  </a:lnTo>
                  <a:lnTo>
                    <a:pt x="994791" y="1111250"/>
                  </a:lnTo>
                  <a:lnTo>
                    <a:pt x="994791" y="958850"/>
                  </a:lnTo>
                  <a:close/>
                </a:path>
                <a:path w="4597400" h="1168400">
                  <a:moveTo>
                    <a:pt x="999947" y="913218"/>
                  </a:moveTo>
                  <a:lnTo>
                    <a:pt x="998296" y="909472"/>
                  </a:lnTo>
                  <a:lnTo>
                    <a:pt x="994981" y="906373"/>
                  </a:lnTo>
                  <a:lnTo>
                    <a:pt x="991743" y="903262"/>
                  </a:lnTo>
                  <a:lnTo>
                    <a:pt x="987844" y="901700"/>
                  </a:lnTo>
                  <a:lnTo>
                    <a:pt x="978712" y="901700"/>
                  </a:lnTo>
                  <a:lnTo>
                    <a:pt x="974775" y="903262"/>
                  </a:lnTo>
                  <a:lnTo>
                    <a:pt x="971473" y="906373"/>
                  </a:lnTo>
                  <a:lnTo>
                    <a:pt x="968222" y="909472"/>
                  </a:lnTo>
                  <a:lnTo>
                    <a:pt x="966609" y="913218"/>
                  </a:lnTo>
                  <a:lnTo>
                    <a:pt x="966609" y="921943"/>
                  </a:lnTo>
                  <a:lnTo>
                    <a:pt x="968222" y="925690"/>
                  </a:lnTo>
                  <a:lnTo>
                    <a:pt x="971473" y="928789"/>
                  </a:lnTo>
                  <a:lnTo>
                    <a:pt x="974775" y="931900"/>
                  </a:lnTo>
                  <a:lnTo>
                    <a:pt x="978712" y="933450"/>
                  </a:lnTo>
                  <a:lnTo>
                    <a:pt x="987844" y="933450"/>
                  </a:lnTo>
                  <a:lnTo>
                    <a:pt x="991743" y="931900"/>
                  </a:lnTo>
                  <a:lnTo>
                    <a:pt x="994981" y="928789"/>
                  </a:lnTo>
                  <a:lnTo>
                    <a:pt x="998296" y="925690"/>
                  </a:lnTo>
                  <a:lnTo>
                    <a:pt x="999947" y="921943"/>
                  </a:lnTo>
                  <a:lnTo>
                    <a:pt x="999947" y="913218"/>
                  </a:lnTo>
                  <a:close/>
                </a:path>
                <a:path w="4597400" h="1168400">
                  <a:moveTo>
                    <a:pt x="1149515" y="57150"/>
                  </a:moveTo>
                  <a:lnTo>
                    <a:pt x="1126896" y="57150"/>
                  </a:lnTo>
                  <a:lnTo>
                    <a:pt x="1126896" y="81368"/>
                  </a:lnTo>
                  <a:lnTo>
                    <a:pt x="1126502" y="81368"/>
                  </a:lnTo>
                  <a:lnTo>
                    <a:pt x="1126502" y="132168"/>
                  </a:lnTo>
                  <a:lnTo>
                    <a:pt x="1126197" y="139877"/>
                  </a:lnTo>
                  <a:lnTo>
                    <a:pt x="1126185" y="140296"/>
                  </a:lnTo>
                  <a:lnTo>
                    <a:pt x="1125321" y="147116"/>
                  </a:lnTo>
                  <a:lnTo>
                    <a:pt x="1125232" y="147840"/>
                  </a:lnTo>
                  <a:lnTo>
                    <a:pt x="1123696" y="154584"/>
                  </a:lnTo>
                  <a:lnTo>
                    <a:pt x="1092238" y="186143"/>
                  </a:lnTo>
                  <a:lnTo>
                    <a:pt x="1082840" y="186143"/>
                  </a:lnTo>
                  <a:lnTo>
                    <a:pt x="1046721" y="168313"/>
                  </a:lnTo>
                  <a:lnTo>
                    <a:pt x="1038390" y="132168"/>
                  </a:lnTo>
                  <a:lnTo>
                    <a:pt x="1038694" y="124599"/>
                  </a:lnTo>
                  <a:lnTo>
                    <a:pt x="1058037" y="83743"/>
                  </a:lnTo>
                  <a:lnTo>
                    <a:pt x="1081341" y="76301"/>
                  </a:lnTo>
                  <a:lnTo>
                    <a:pt x="1092695" y="76301"/>
                  </a:lnTo>
                  <a:lnTo>
                    <a:pt x="1121537" y="103098"/>
                  </a:lnTo>
                  <a:lnTo>
                    <a:pt x="1126502" y="132168"/>
                  </a:lnTo>
                  <a:lnTo>
                    <a:pt x="1126502" y="81368"/>
                  </a:lnTo>
                  <a:lnTo>
                    <a:pt x="1124508" y="81368"/>
                  </a:lnTo>
                  <a:lnTo>
                    <a:pt x="1122794" y="78714"/>
                  </a:lnTo>
                  <a:lnTo>
                    <a:pt x="1121041" y="76301"/>
                  </a:lnTo>
                  <a:lnTo>
                    <a:pt x="1120343" y="75349"/>
                  </a:lnTo>
                  <a:lnTo>
                    <a:pt x="1117168" y="71247"/>
                  </a:lnTo>
                  <a:lnTo>
                    <a:pt x="1114069" y="67081"/>
                  </a:lnTo>
                  <a:lnTo>
                    <a:pt x="1109560" y="63373"/>
                  </a:lnTo>
                  <a:lnTo>
                    <a:pt x="1103680" y="60134"/>
                  </a:lnTo>
                  <a:lnTo>
                    <a:pt x="1097851" y="56819"/>
                  </a:lnTo>
                  <a:lnTo>
                    <a:pt x="1089990" y="55168"/>
                  </a:lnTo>
                  <a:lnTo>
                    <a:pt x="1080058" y="55168"/>
                  </a:lnTo>
                  <a:lnTo>
                    <a:pt x="1039190" y="70053"/>
                  </a:lnTo>
                  <a:lnTo>
                    <a:pt x="1017079" y="110515"/>
                  </a:lnTo>
                  <a:lnTo>
                    <a:pt x="1017041" y="110655"/>
                  </a:lnTo>
                  <a:lnTo>
                    <a:pt x="1015492" y="121234"/>
                  </a:lnTo>
                  <a:lnTo>
                    <a:pt x="1014996" y="132168"/>
                  </a:lnTo>
                  <a:lnTo>
                    <a:pt x="1014971" y="132562"/>
                  </a:lnTo>
                  <a:lnTo>
                    <a:pt x="1023404" y="173037"/>
                  </a:lnTo>
                  <a:lnTo>
                    <a:pt x="1033348" y="187591"/>
                  </a:lnTo>
                  <a:lnTo>
                    <a:pt x="1033449" y="187731"/>
                  </a:lnTo>
                  <a:lnTo>
                    <a:pt x="1070673" y="206629"/>
                  </a:lnTo>
                  <a:lnTo>
                    <a:pt x="1079665" y="207175"/>
                  </a:lnTo>
                  <a:lnTo>
                    <a:pt x="1089583" y="207175"/>
                  </a:lnTo>
                  <a:lnTo>
                    <a:pt x="1122400" y="184150"/>
                  </a:lnTo>
                  <a:lnTo>
                    <a:pt x="1124115" y="181381"/>
                  </a:lnTo>
                  <a:lnTo>
                    <a:pt x="1126096" y="181381"/>
                  </a:lnTo>
                  <a:lnTo>
                    <a:pt x="1126096" y="212331"/>
                  </a:lnTo>
                  <a:lnTo>
                    <a:pt x="1125347" y="221221"/>
                  </a:lnTo>
                  <a:lnTo>
                    <a:pt x="1092454" y="248691"/>
                  </a:lnTo>
                  <a:lnTo>
                    <a:pt x="1083640" y="249237"/>
                  </a:lnTo>
                  <a:lnTo>
                    <a:pt x="1074445" y="249237"/>
                  </a:lnTo>
                  <a:lnTo>
                    <a:pt x="1067003" y="247891"/>
                  </a:lnTo>
                  <a:lnTo>
                    <a:pt x="1055687" y="242531"/>
                  </a:lnTo>
                  <a:lnTo>
                    <a:pt x="1051255" y="239382"/>
                  </a:lnTo>
                  <a:lnTo>
                    <a:pt x="1048016" y="235750"/>
                  </a:lnTo>
                  <a:lnTo>
                    <a:pt x="1044778" y="232181"/>
                  </a:lnTo>
                  <a:lnTo>
                    <a:pt x="1042098" y="229006"/>
                  </a:lnTo>
                  <a:lnTo>
                    <a:pt x="1039977" y="226225"/>
                  </a:lnTo>
                  <a:lnTo>
                    <a:pt x="1021232" y="239382"/>
                  </a:lnTo>
                  <a:lnTo>
                    <a:pt x="1021372" y="239382"/>
                  </a:lnTo>
                  <a:lnTo>
                    <a:pt x="1024496" y="244614"/>
                  </a:lnTo>
                  <a:lnTo>
                    <a:pt x="1028763" y="249580"/>
                  </a:lnTo>
                  <a:lnTo>
                    <a:pt x="1067854" y="268795"/>
                  </a:lnTo>
                  <a:lnTo>
                    <a:pt x="1083640" y="269875"/>
                  </a:lnTo>
                  <a:lnTo>
                    <a:pt x="1090282" y="269608"/>
                  </a:lnTo>
                  <a:lnTo>
                    <a:pt x="1091831" y="269608"/>
                  </a:lnTo>
                  <a:lnTo>
                    <a:pt x="1130223" y="256616"/>
                  </a:lnTo>
                  <a:lnTo>
                    <a:pt x="1148956" y="223291"/>
                  </a:lnTo>
                  <a:lnTo>
                    <a:pt x="1149515" y="213918"/>
                  </a:lnTo>
                  <a:lnTo>
                    <a:pt x="1149515" y="181381"/>
                  </a:lnTo>
                  <a:lnTo>
                    <a:pt x="1149515" y="81368"/>
                  </a:lnTo>
                  <a:lnTo>
                    <a:pt x="1149515" y="57150"/>
                  </a:lnTo>
                  <a:close/>
                </a:path>
                <a:path w="4597400" h="1168400">
                  <a:moveTo>
                    <a:pt x="1162291" y="958850"/>
                  </a:moveTo>
                  <a:lnTo>
                    <a:pt x="1136891" y="958850"/>
                  </a:lnTo>
                  <a:lnTo>
                    <a:pt x="1094828" y="1080300"/>
                  </a:lnTo>
                  <a:lnTo>
                    <a:pt x="1093241" y="1080300"/>
                  </a:lnTo>
                  <a:lnTo>
                    <a:pt x="1051166" y="958850"/>
                  </a:lnTo>
                  <a:lnTo>
                    <a:pt x="1025766" y="958850"/>
                  </a:lnTo>
                  <a:lnTo>
                    <a:pt x="1082128" y="1112050"/>
                  </a:lnTo>
                  <a:lnTo>
                    <a:pt x="1074915" y="1131697"/>
                  </a:lnTo>
                  <a:lnTo>
                    <a:pt x="1071765" y="1137285"/>
                  </a:lnTo>
                  <a:lnTo>
                    <a:pt x="1068336" y="1140726"/>
                  </a:lnTo>
                  <a:lnTo>
                    <a:pt x="1064958" y="1144231"/>
                  </a:lnTo>
                  <a:lnTo>
                    <a:pt x="1061085" y="1146175"/>
                  </a:lnTo>
                  <a:lnTo>
                    <a:pt x="1052360" y="1146975"/>
                  </a:lnTo>
                  <a:lnTo>
                    <a:pt x="1047330" y="1146441"/>
                  </a:lnTo>
                  <a:lnTo>
                    <a:pt x="1041641" y="1144993"/>
                  </a:lnTo>
                  <a:lnTo>
                    <a:pt x="1035685" y="1165631"/>
                  </a:lnTo>
                  <a:lnTo>
                    <a:pt x="1036878" y="1166228"/>
                  </a:lnTo>
                  <a:lnTo>
                    <a:pt x="1039025" y="1166812"/>
                  </a:lnTo>
                  <a:lnTo>
                    <a:pt x="1042136" y="1167409"/>
                  </a:lnTo>
                  <a:lnTo>
                    <a:pt x="1045248" y="1168069"/>
                  </a:lnTo>
                  <a:lnTo>
                    <a:pt x="1048791" y="1168400"/>
                  </a:lnTo>
                  <a:lnTo>
                    <a:pt x="1059827" y="1168400"/>
                  </a:lnTo>
                  <a:lnTo>
                    <a:pt x="1066177" y="1167155"/>
                  </a:lnTo>
                  <a:lnTo>
                    <a:pt x="1077493" y="1162126"/>
                  </a:lnTo>
                  <a:lnTo>
                    <a:pt x="1082484" y="1158252"/>
                  </a:lnTo>
                  <a:lnTo>
                    <a:pt x="1086789" y="1153033"/>
                  </a:lnTo>
                  <a:lnTo>
                    <a:pt x="1091082" y="1147864"/>
                  </a:lnTo>
                  <a:lnTo>
                    <a:pt x="1091577" y="1146975"/>
                  </a:lnTo>
                  <a:lnTo>
                    <a:pt x="1094689" y="1141349"/>
                  </a:lnTo>
                  <a:lnTo>
                    <a:pt x="1117307" y="1080300"/>
                  </a:lnTo>
                  <a:lnTo>
                    <a:pt x="1162291" y="958850"/>
                  </a:lnTo>
                  <a:close/>
                </a:path>
                <a:path w="4597400" h="1168400">
                  <a:moveTo>
                    <a:pt x="1228128" y="1090091"/>
                  </a:moveTo>
                  <a:lnTo>
                    <a:pt x="1226375" y="1085888"/>
                  </a:lnTo>
                  <a:lnTo>
                    <a:pt x="1219365" y="1078877"/>
                  </a:lnTo>
                  <a:lnTo>
                    <a:pt x="1215161" y="1077125"/>
                  </a:lnTo>
                  <a:lnTo>
                    <a:pt x="1205369" y="1077125"/>
                  </a:lnTo>
                  <a:lnTo>
                    <a:pt x="1201166" y="1078877"/>
                  </a:lnTo>
                  <a:lnTo>
                    <a:pt x="1194155" y="1085888"/>
                  </a:lnTo>
                  <a:lnTo>
                    <a:pt x="1192403" y="1090091"/>
                  </a:lnTo>
                  <a:lnTo>
                    <a:pt x="1192403" y="1099883"/>
                  </a:lnTo>
                  <a:lnTo>
                    <a:pt x="1194092" y="1103909"/>
                  </a:lnTo>
                  <a:lnTo>
                    <a:pt x="1194155" y="1104074"/>
                  </a:lnTo>
                  <a:lnTo>
                    <a:pt x="1201166" y="1111084"/>
                  </a:lnTo>
                  <a:lnTo>
                    <a:pt x="1205369" y="1112837"/>
                  </a:lnTo>
                  <a:lnTo>
                    <a:pt x="1213573" y="1112837"/>
                  </a:lnTo>
                  <a:lnTo>
                    <a:pt x="1216545" y="1112050"/>
                  </a:lnTo>
                  <a:lnTo>
                    <a:pt x="1221905" y="1108811"/>
                  </a:lnTo>
                  <a:lnTo>
                    <a:pt x="1224051" y="1106627"/>
                  </a:lnTo>
                  <a:lnTo>
                    <a:pt x="1225550" y="1104074"/>
                  </a:lnTo>
                  <a:lnTo>
                    <a:pt x="1227302" y="1101204"/>
                  </a:lnTo>
                  <a:lnTo>
                    <a:pt x="1228128" y="1098219"/>
                  </a:lnTo>
                  <a:lnTo>
                    <a:pt x="1228128" y="1090091"/>
                  </a:lnTo>
                  <a:close/>
                </a:path>
                <a:path w="4597400" h="1168400">
                  <a:moveTo>
                    <a:pt x="1228128" y="976985"/>
                  </a:moveTo>
                  <a:lnTo>
                    <a:pt x="1226375" y="972781"/>
                  </a:lnTo>
                  <a:lnTo>
                    <a:pt x="1219365" y="965771"/>
                  </a:lnTo>
                  <a:lnTo>
                    <a:pt x="1215161" y="964018"/>
                  </a:lnTo>
                  <a:lnTo>
                    <a:pt x="1205369" y="964018"/>
                  </a:lnTo>
                  <a:lnTo>
                    <a:pt x="1201166" y="965771"/>
                  </a:lnTo>
                  <a:lnTo>
                    <a:pt x="1194155" y="972781"/>
                  </a:lnTo>
                  <a:lnTo>
                    <a:pt x="1192403" y="976985"/>
                  </a:lnTo>
                  <a:lnTo>
                    <a:pt x="1192403" y="986764"/>
                  </a:lnTo>
                  <a:lnTo>
                    <a:pt x="1194092" y="990803"/>
                  </a:lnTo>
                  <a:lnTo>
                    <a:pt x="1194155" y="990968"/>
                  </a:lnTo>
                  <a:lnTo>
                    <a:pt x="1201166" y="997978"/>
                  </a:lnTo>
                  <a:lnTo>
                    <a:pt x="1205369" y="999731"/>
                  </a:lnTo>
                  <a:lnTo>
                    <a:pt x="1213573" y="999731"/>
                  </a:lnTo>
                  <a:lnTo>
                    <a:pt x="1216545" y="998943"/>
                  </a:lnTo>
                  <a:lnTo>
                    <a:pt x="1221905" y="995705"/>
                  </a:lnTo>
                  <a:lnTo>
                    <a:pt x="1224051" y="993521"/>
                  </a:lnTo>
                  <a:lnTo>
                    <a:pt x="1225550" y="990968"/>
                  </a:lnTo>
                  <a:lnTo>
                    <a:pt x="1227302" y="988098"/>
                  </a:lnTo>
                  <a:lnTo>
                    <a:pt x="1228128" y="985113"/>
                  </a:lnTo>
                  <a:lnTo>
                    <a:pt x="1228128" y="976985"/>
                  </a:lnTo>
                  <a:close/>
                </a:path>
                <a:path w="4597400" h="1168400">
                  <a:moveTo>
                    <a:pt x="1445590" y="107950"/>
                  </a:moveTo>
                  <a:lnTo>
                    <a:pt x="1439062" y="64643"/>
                  </a:lnTo>
                  <a:lnTo>
                    <a:pt x="1421777" y="33705"/>
                  </a:lnTo>
                  <a:lnTo>
                    <a:pt x="1421777" y="107950"/>
                  </a:lnTo>
                  <a:lnTo>
                    <a:pt x="1421218" y="120637"/>
                  </a:lnTo>
                  <a:lnTo>
                    <a:pt x="1408188" y="161036"/>
                  </a:lnTo>
                  <a:lnTo>
                    <a:pt x="1373454" y="186982"/>
                  </a:lnTo>
                  <a:lnTo>
                    <a:pt x="1355890" y="189318"/>
                  </a:lnTo>
                  <a:lnTo>
                    <a:pt x="1346885" y="188734"/>
                  </a:lnTo>
                  <a:lnTo>
                    <a:pt x="1309090" y="168452"/>
                  </a:lnTo>
                  <a:lnTo>
                    <a:pt x="1292199" y="132295"/>
                  </a:lnTo>
                  <a:lnTo>
                    <a:pt x="1290015" y="107950"/>
                  </a:lnTo>
                  <a:lnTo>
                    <a:pt x="1290561" y="95275"/>
                  </a:lnTo>
                  <a:lnTo>
                    <a:pt x="1303540" y="54876"/>
                  </a:lnTo>
                  <a:lnTo>
                    <a:pt x="1338300" y="28930"/>
                  </a:lnTo>
                  <a:lnTo>
                    <a:pt x="1355890" y="26593"/>
                  </a:lnTo>
                  <a:lnTo>
                    <a:pt x="1364894" y="27178"/>
                  </a:lnTo>
                  <a:lnTo>
                    <a:pt x="1402651" y="47459"/>
                  </a:lnTo>
                  <a:lnTo>
                    <a:pt x="1419567" y="83616"/>
                  </a:lnTo>
                  <a:lnTo>
                    <a:pt x="1421777" y="107950"/>
                  </a:lnTo>
                  <a:lnTo>
                    <a:pt x="1421777" y="33705"/>
                  </a:lnTo>
                  <a:lnTo>
                    <a:pt x="1420215" y="31661"/>
                  </a:lnTo>
                  <a:lnTo>
                    <a:pt x="1415059" y="26593"/>
                  </a:lnTo>
                  <a:lnTo>
                    <a:pt x="1411706" y="23291"/>
                  </a:lnTo>
                  <a:lnTo>
                    <a:pt x="1368526" y="4368"/>
                  </a:lnTo>
                  <a:lnTo>
                    <a:pt x="1355890" y="3581"/>
                  </a:lnTo>
                  <a:lnTo>
                    <a:pt x="1343253" y="4368"/>
                  </a:lnTo>
                  <a:lnTo>
                    <a:pt x="1300073" y="23291"/>
                  </a:lnTo>
                  <a:lnTo>
                    <a:pt x="1272730" y="64643"/>
                  </a:lnTo>
                  <a:lnTo>
                    <a:pt x="1266202" y="107950"/>
                  </a:lnTo>
                  <a:lnTo>
                    <a:pt x="1266926" y="123482"/>
                  </a:lnTo>
                  <a:lnTo>
                    <a:pt x="1277810" y="163512"/>
                  </a:lnTo>
                  <a:lnTo>
                    <a:pt x="1309662" y="199631"/>
                  </a:lnTo>
                  <a:lnTo>
                    <a:pt x="1355890" y="212331"/>
                  </a:lnTo>
                  <a:lnTo>
                    <a:pt x="1368526" y="211543"/>
                  </a:lnTo>
                  <a:lnTo>
                    <a:pt x="1411706" y="192620"/>
                  </a:lnTo>
                  <a:lnTo>
                    <a:pt x="1415059" y="189318"/>
                  </a:lnTo>
                  <a:lnTo>
                    <a:pt x="1420215" y="184251"/>
                  </a:lnTo>
                  <a:lnTo>
                    <a:pt x="1442681" y="137922"/>
                  </a:lnTo>
                  <a:lnTo>
                    <a:pt x="1444866" y="123482"/>
                  </a:lnTo>
                  <a:lnTo>
                    <a:pt x="1445590" y="107950"/>
                  </a:lnTo>
                  <a:close/>
                </a:path>
                <a:path w="4597400" h="1168400">
                  <a:moveTo>
                    <a:pt x="1604429" y="112712"/>
                  </a:moveTo>
                  <a:lnTo>
                    <a:pt x="1604137" y="105829"/>
                  </a:lnTo>
                  <a:lnTo>
                    <a:pt x="1604035" y="103416"/>
                  </a:lnTo>
                  <a:lnTo>
                    <a:pt x="1602828" y="94957"/>
                  </a:lnTo>
                  <a:lnTo>
                    <a:pt x="1579930" y="61518"/>
                  </a:lnTo>
                  <a:lnTo>
                    <a:pt x="1560626" y="55613"/>
                  </a:lnTo>
                  <a:lnTo>
                    <a:pt x="1561274" y="55613"/>
                  </a:lnTo>
                  <a:lnTo>
                    <a:pt x="1552841" y="55168"/>
                  </a:lnTo>
                  <a:lnTo>
                    <a:pt x="1544612" y="55613"/>
                  </a:lnTo>
                  <a:lnTo>
                    <a:pt x="1537169" y="56959"/>
                  </a:lnTo>
                  <a:lnTo>
                    <a:pt x="1508340" y="81064"/>
                  </a:lnTo>
                  <a:lnTo>
                    <a:pt x="1506410" y="81064"/>
                  </a:lnTo>
                  <a:lnTo>
                    <a:pt x="1506410" y="57150"/>
                  </a:lnTo>
                  <a:lnTo>
                    <a:pt x="1483779" y="57150"/>
                  </a:lnTo>
                  <a:lnTo>
                    <a:pt x="1483779" y="209550"/>
                  </a:lnTo>
                  <a:lnTo>
                    <a:pt x="1507197" y="209550"/>
                  </a:lnTo>
                  <a:lnTo>
                    <a:pt x="1507197" y="109016"/>
                  </a:lnTo>
                  <a:lnTo>
                    <a:pt x="1508887" y="101473"/>
                  </a:lnTo>
                  <a:lnTo>
                    <a:pt x="1538617" y="76200"/>
                  </a:lnTo>
                  <a:lnTo>
                    <a:pt x="1546098" y="76200"/>
                  </a:lnTo>
                  <a:lnTo>
                    <a:pt x="1578686" y="98336"/>
                  </a:lnTo>
                  <a:lnTo>
                    <a:pt x="1581023" y="209550"/>
                  </a:lnTo>
                  <a:lnTo>
                    <a:pt x="1604429" y="209550"/>
                  </a:lnTo>
                  <a:lnTo>
                    <a:pt x="1604429" y="112712"/>
                  </a:lnTo>
                  <a:close/>
                </a:path>
                <a:path w="4597400" h="1168400">
                  <a:moveTo>
                    <a:pt x="1760728" y="188391"/>
                  </a:moveTo>
                  <a:lnTo>
                    <a:pt x="1758975" y="184188"/>
                  </a:lnTo>
                  <a:lnTo>
                    <a:pt x="1751965" y="177177"/>
                  </a:lnTo>
                  <a:lnTo>
                    <a:pt x="1747761" y="175425"/>
                  </a:lnTo>
                  <a:lnTo>
                    <a:pt x="1737969" y="175425"/>
                  </a:lnTo>
                  <a:lnTo>
                    <a:pt x="1733778" y="177177"/>
                  </a:lnTo>
                  <a:lnTo>
                    <a:pt x="1726768" y="184188"/>
                  </a:lnTo>
                  <a:lnTo>
                    <a:pt x="1725015" y="188391"/>
                  </a:lnTo>
                  <a:lnTo>
                    <a:pt x="1725015" y="198183"/>
                  </a:lnTo>
                  <a:lnTo>
                    <a:pt x="1726692" y="202209"/>
                  </a:lnTo>
                  <a:lnTo>
                    <a:pt x="1726768" y="202374"/>
                  </a:lnTo>
                  <a:lnTo>
                    <a:pt x="1733778" y="209384"/>
                  </a:lnTo>
                  <a:lnTo>
                    <a:pt x="1737969" y="211137"/>
                  </a:lnTo>
                  <a:lnTo>
                    <a:pt x="1746173" y="211137"/>
                  </a:lnTo>
                  <a:lnTo>
                    <a:pt x="1749158" y="210350"/>
                  </a:lnTo>
                  <a:lnTo>
                    <a:pt x="1754517" y="207111"/>
                  </a:lnTo>
                  <a:lnTo>
                    <a:pt x="1756664" y="204927"/>
                  </a:lnTo>
                  <a:lnTo>
                    <a:pt x="1758149" y="202374"/>
                  </a:lnTo>
                  <a:lnTo>
                    <a:pt x="1759902" y="199504"/>
                  </a:lnTo>
                  <a:lnTo>
                    <a:pt x="1760728" y="196519"/>
                  </a:lnTo>
                  <a:lnTo>
                    <a:pt x="1760728" y="188391"/>
                  </a:lnTo>
                  <a:close/>
                </a:path>
                <a:path w="4597400" h="1168400">
                  <a:moveTo>
                    <a:pt x="1760728" y="75285"/>
                  </a:moveTo>
                  <a:lnTo>
                    <a:pt x="1758975" y="71081"/>
                  </a:lnTo>
                  <a:lnTo>
                    <a:pt x="1751965" y="64071"/>
                  </a:lnTo>
                  <a:lnTo>
                    <a:pt x="1747761" y="62318"/>
                  </a:lnTo>
                  <a:lnTo>
                    <a:pt x="1737969" y="62318"/>
                  </a:lnTo>
                  <a:lnTo>
                    <a:pt x="1733778" y="64071"/>
                  </a:lnTo>
                  <a:lnTo>
                    <a:pt x="1726768" y="71081"/>
                  </a:lnTo>
                  <a:lnTo>
                    <a:pt x="1725015" y="75285"/>
                  </a:lnTo>
                  <a:lnTo>
                    <a:pt x="1725015" y="85064"/>
                  </a:lnTo>
                  <a:lnTo>
                    <a:pt x="1726692" y="89103"/>
                  </a:lnTo>
                  <a:lnTo>
                    <a:pt x="1726768" y="89268"/>
                  </a:lnTo>
                  <a:lnTo>
                    <a:pt x="1733778" y="96278"/>
                  </a:lnTo>
                  <a:lnTo>
                    <a:pt x="1737969" y="98031"/>
                  </a:lnTo>
                  <a:lnTo>
                    <a:pt x="1746173" y="98031"/>
                  </a:lnTo>
                  <a:lnTo>
                    <a:pt x="1749158" y="97243"/>
                  </a:lnTo>
                  <a:lnTo>
                    <a:pt x="1754517" y="94005"/>
                  </a:lnTo>
                  <a:lnTo>
                    <a:pt x="1756664" y="91821"/>
                  </a:lnTo>
                  <a:lnTo>
                    <a:pt x="1758149" y="89268"/>
                  </a:lnTo>
                  <a:lnTo>
                    <a:pt x="1759902" y="86398"/>
                  </a:lnTo>
                  <a:lnTo>
                    <a:pt x="1760728" y="83413"/>
                  </a:lnTo>
                  <a:lnTo>
                    <a:pt x="1760728" y="75285"/>
                  </a:lnTo>
                  <a:close/>
                </a:path>
                <a:path w="4597400" h="1168400">
                  <a:moveTo>
                    <a:pt x="4597400" y="603250"/>
                  </a:moveTo>
                  <a:lnTo>
                    <a:pt x="0" y="603250"/>
                  </a:lnTo>
                  <a:lnTo>
                    <a:pt x="0" y="615950"/>
                  </a:lnTo>
                  <a:lnTo>
                    <a:pt x="4597400" y="615950"/>
                  </a:lnTo>
                  <a:lnTo>
                    <a:pt x="4597400" y="603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300" y="635000"/>
              <a:ext cx="571500" cy="5715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347" y="10186491"/>
              <a:ext cx="2491705" cy="2751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9432" y="4679950"/>
              <a:ext cx="2378503" cy="2120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12338" y="6829172"/>
              <a:ext cx="1264920" cy="170815"/>
            </a:xfrm>
            <a:custGeom>
              <a:avLst/>
              <a:gdLst/>
              <a:ahLst/>
              <a:cxnLst/>
              <a:rect l="l" t="t" r="r" b="b"/>
              <a:pathLst>
                <a:path w="1264920" h="170815">
                  <a:moveTo>
                    <a:pt x="57799" y="0"/>
                  </a:moveTo>
                  <a:lnTo>
                    <a:pt x="20548" y="15748"/>
                  </a:lnTo>
                  <a:lnTo>
                    <a:pt x="1704" y="60417"/>
                  </a:lnTo>
                  <a:lnTo>
                    <a:pt x="0" y="85400"/>
                  </a:lnTo>
                  <a:lnTo>
                    <a:pt x="339" y="95791"/>
                  </a:lnTo>
                  <a:lnTo>
                    <a:pt x="10626" y="140678"/>
                  </a:lnTo>
                  <a:lnTo>
                    <a:pt x="40812" y="168304"/>
                  </a:lnTo>
                  <a:lnTo>
                    <a:pt x="57799" y="170800"/>
                  </a:lnTo>
                  <a:lnTo>
                    <a:pt x="66632" y="170176"/>
                  </a:lnTo>
                  <a:lnTo>
                    <a:pt x="96926" y="152941"/>
                  </a:lnTo>
                  <a:lnTo>
                    <a:pt x="49735" y="152941"/>
                  </a:lnTo>
                  <a:lnTo>
                    <a:pt x="42835" y="150316"/>
                  </a:lnTo>
                  <a:lnTo>
                    <a:pt x="22040" y="114137"/>
                  </a:lnTo>
                  <a:lnTo>
                    <a:pt x="19482" y="85400"/>
                  </a:lnTo>
                  <a:lnTo>
                    <a:pt x="19914" y="75004"/>
                  </a:lnTo>
                  <a:lnTo>
                    <a:pt x="20021" y="72416"/>
                  </a:lnTo>
                  <a:lnTo>
                    <a:pt x="20117" y="70123"/>
                  </a:lnTo>
                  <a:lnTo>
                    <a:pt x="35196" y="27534"/>
                  </a:lnTo>
                  <a:lnTo>
                    <a:pt x="57799" y="17534"/>
                  </a:lnTo>
                  <a:lnTo>
                    <a:pt x="96414" y="17534"/>
                  </a:lnTo>
                  <a:lnTo>
                    <a:pt x="94999" y="15748"/>
                  </a:lnTo>
                  <a:lnTo>
                    <a:pt x="88890" y="10147"/>
                  </a:lnTo>
                  <a:lnTo>
                    <a:pt x="82107" y="5707"/>
                  </a:lnTo>
                  <a:lnTo>
                    <a:pt x="74664" y="2536"/>
                  </a:lnTo>
                  <a:lnTo>
                    <a:pt x="66561" y="634"/>
                  </a:lnTo>
                  <a:lnTo>
                    <a:pt x="57799" y="0"/>
                  </a:lnTo>
                  <a:close/>
                </a:path>
                <a:path w="1264920" h="170815">
                  <a:moveTo>
                    <a:pt x="96414" y="17534"/>
                  </a:moveTo>
                  <a:lnTo>
                    <a:pt x="65809" y="17534"/>
                  </a:lnTo>
                  <a:lnTo>
                    <a:pt x="72655" y="20186"/>
                  </a:lnTo>
                  <a:lnTo>
                    <a:pt x="78337" y="25490"/>
                  </a:lnTo>
                  <a:lnTo>
                    <a:pt x="94959" y="65409"/>
                  </a:lnTo>
                  <a:lnTo>
                    <a:pt x="96115" y="85400"/>
                  </a:lnTo>
                  <a:lnTo>
                    <a:pt x="95688" y="95791"/>
                  </a:lnTo>
                  <a:lnTo>
                    <a:pt x="95578" y="98459"/>
                  </a:lnTo>
                  <a:lnTo>
                    <a:pt x="95486" y="100702"/>
                  </a:lnTo>
                  <a:lnTo>
                    <a:pt x="80509" y="143077"/>
                  </a:lnTo>
                  <a:lnTo>
                    <a:pt x="57799" y="152941"/>
                  </a:lnTo>
                  <a:lnTo>
                    <a:pt x="96926" y="152941"/>
                  </a:lnTo>
                  <a:lnTo>
                    <a:pt x="113894" y="110525"/>
                  </a:lnTo>
                  <a:lnTo>
                    <a:pt x="115598" y="85400"/>
                  </a:lnTo>
                  <a:lnTo>
                    <a:pt x="115253" y="75004"/>
                  </a:lnTo>
                  <a:lnTo>
                    <a:pt x="115167" y="72416"/>
                  </a:lnTo>
                  <a:lnTo>
                    <a:pt x="104903" y="30360"/>
                  </a:lnTo>
                  <a:lnTo>
                    <a:pt x="100337" y="22486"/>
                  </a:lnTo>
                  <a:lnTo>
                    <a:pt x="96414" y="17534"/>
                  </a:lnTo>
                  <a:close/>
                </a:path>
                <a:path w="1264920" h="170815">
                  <a:moveTo>
                    <a:pt x="238763" y="17534"/>
                  </a:moveTo>
                  <a:lnTo>
                    <a:pt x="203759" y="17534"/>
                  </a:lnTo>
                  <a:lnTo>
                    <a:pt x="209171" y="18698"/>
                  </a:lnTo>
                  <a:lnTo>
                    <a:pt x="218835" y="23379"/>
                  </a:lnTo>
                  <a:lnTo>
                    <a:pt x="222592" y="26653"/>
                  </a:lnTo>
                  <a:lnTo>
                    <a:pt x="228197" y="35312"/>
                  </a:lnTo>
                  <a:lnTo>
                    <a:pt x="229574" y="40264"/>
                  </a:lnTo>
                  <a:lnTo>
                    <a:pt x="229574" y="51196"/>
                  </a:lnTo>
                  <a:lnTo>
                    <a:pt x="228545" y="56067"/>
                  </a:lnTo>
                  <a:lnTo>
                    <a:pt x="226489" y="60721"/>
                  </a:lnTo>
                  <a:lnTo>
                    <a:pt x="224486" y="65322"/>
                  </a:lnTo>
                  <a:lnTo>
                    <a:pt x="146446" y="153915"/>
                  </a:lnTo>
                  <a:lnTo>
                    <a:pt x="146446" y="168527"/>
                  </a:lnTo>
                  <a:lnTo>
                    <a:pt x="251330" y="168527"/>
                  </a:lnTo>
                  <a:lnTo>
                    <a:pt x="251330" y="150668"/>
                  </a:lnTo>
                  <a:lnTo>
                    <a:pt x="174047" y="150668"/>
                  </a:lnTo>
                  <a:lnTo>
                    <a:pt x="174047" y="149369"/>
                  </a:lnTo>
                  <a:lnTo>
                    <a:pt x="211390" y="109429"/>
                  </a:lnTo>
                  <a:lnTo>
                    <a:pt x="239126" y="76308"/>
                  </a:lnTo>
                  <a:lnTo>
                    <a:pt x="245079" y="64050"/>
                  </a:lnTo>
                  <a:lnTo>
                    <a:pt x="247298" y="58205"/>
                  </a:lnTo>
                  <a:lnTo>
                    <a:pt x="248407" y="52225"/>
                  </a:lnTo>
                  <a:lnTo>
                    <a:pt x="248303" y="37179"/>
                  </a:lnTo>
                  <a:lnTo>
                    <a:pt x="246269" y="29792"/>
                  </a:lnTo>
                  <a:lnTo>
                    <a:pt x="238763" y="17534"/>
                  </a:lnTo>
                  <a:close/>
                </a:path>
                <a:path w="1264920" h="170815">
                  <a:moveTo>
                    <a:pt x="198401" y="0"/>
                  </a:moveTo>
                  <a:lnTo>
                    <a:pt x="158326" y="16019"/>
                  </a:lnTo>
                  <a:lnTo>
                    <a:pt x="147096" y="49032"/>
                  </a:lnTo>
                  <a:lnTo>
                    <a:pt x="166254" y="49032"/>
                  </a:lnTo>
                  <a:lnTo>
                    <a:pt x="166254" y="42700"/>
                  </a:lnTo>
                  <a:lnTo>
                    <a:pt x="167439" y="37558"/>
                  </a:lnTo>
                  <a:lnTo>
                    <a:pt x="191365" y="17534"/>
                  </a:lnTo>
                  <a:lnTo>
                    <a:pt x="238763" y="17534"/>
                  </a:lnTo>
                  <a:lnTo>
                    <a:pt x="237835" y="16019"/>
                  </a:lnTo>
                  <a:lnTo>
                    <a:pt x="205499" y="385"/>
                  </a:lnTo>
                  <a:lnTo>
                    <a:pt x="198401" y="0"/>
                  </a:lnTo>
                  <a:close/>
                </a:path>
                <a:path w="1264920" h="170815">
                  <a:moveTo>
                    <a:pt x="356619" y="76470"/>
                  </a:moveTo>
                  <a:lnTo>
                    <a:pt x="283882" y="76470"/>
                  </a:lnTo>
                  <a:lnTo>
                    <a:pt x="283882" y="94329"/>
                  </a:lnTo>
                  <a:lnTo>
                    <a:pt x="356619" y="94329"/>
                  </a:lnTo>
                  <a:lnTo>
                    <a:pt x="356619" y="76470"/>
                  </a:lnTo>
                  <a:close/>
                </a:path>
                <a:path w="1264920" h="170815">
                  <a:moveTo>
                    <a:pt x="448452" y="23379"/>
                  </a:moveTo>
                  <a:lnTo>
                    <a:pt x="428320" y="23379"/>
                  </a:lnTo>
                  <a:lnTo>
                    <a:pt x="428320" y="168527"/>
                  </a:lnTo>
                  <a:lnTo>
                    <a:pt x="448452" y="168527"/>
                  </a:lnTo>
                  <a:lnTo>
                    <a:pt x="448452" y="23379"/>
                  </a:lnTo>
                  <a:close/>
                </a:path>
                <a:path w="1264920" h="170815">
                  <a:moveTo>
                    <a:pt x="448452" y="2273"/>
                  </a:moveTo>
                  <a:lnTo>
                    <a:pt x="428320" y="2273"/>
                  </a:lnTo>
                  <a:lnTo>
                    <a:pt x="386756" y="29873"/>
                  </a:lnTo>
                  <a:lnTo>
                    <a:pt x="386756" y="50330"/>
                  </a:lnTo>
                  <a:lnTo>
                    <a:pt x="427346" y="23379"/>
                  </a:lnTo>
                  <a:lnTo>
                    <a:pt x="448452" y="23379"/>
                  </a:lnTo>
                  <a:lnTo>
                    <a:pt x="448452" y="2273"/>
                  </a:lnTo>
                  <a:close/>
                </a:path>
                <a:path w="1264920" h="170815">
                  <a:moveTo>
                    <a:pt x="588583" y="17534"/>
                  </a:moveTo>
                  <a:lnTo>
                    <a:pt x="553579" y="17534"/>
                  </a:lnTo>
                  <a:lnTo>
                    <a:pt x="558991" y="18698"/>
                  </a:lnTo>
                  <a:lnTo>
                    <a:pt x="568655" y="23379"/>
                  </a:lnTo>
                  <a:lnTo>
                    <a:pt x="572413" y="26653"/>
                  </a:lnTo>
                  <a:lnTo>
                    <a:pt x="578017" y="35312"/>
                  </a:lnTo>
                  <a:lnTo>
                    <a:pt x="579394" y="40264"/>
                  </a:lnTo>
                  <a:lnTo>
                    <a:pt x="579394" y="51196"/>
                  </a:lnTo>
                  <a:lnTo>
                    <a:pt x="578366" y="56067"/>
                  </a:lnTo>
                  <a:lnTo>
                    <a:pt x="576309" y="60721"/>
                  </a:lnTo>
                  <a:lnTo>
                    <a:pt x="574307" y="65322"/>
                  </a:lnTo>
                  <a:lnTo>
                    <a:pt x="496267" y="153915"/>
                  </a:lnTo>
                  <a:lnTo>
                    <a:pt x="496267" y="168527"/>
                  </a:lnTo>
                  <a:lnTo>
                    <a:pt x="601150" y="168527"/>
                  </a:lnTo>
                  <a:lnTo>
                    <a:pt x="601150" y="150668"/>
                  </a:lnTo>
                  <a:lnTo>
                    <a:pt x="523868" y="150668"/>
                  </a:lnTo>
                  <a:lnTo>
                    <a:pt x="523868" y="149369"/>
                  </a:lnTo>
                  <a:lnTo>
                    <a:pt x="561210" y="109429"/>
                  </a:lnTo>
                  <a:lnTo>
                    <a:pt x="588946" y="76308"/>
                  </a:lnTo>
                  <a:lnTo>
                    <a:pt x="594899" y="64050"/>
                  </a:lnTo>
                  <a:lnTo>
                    <a:pt x="597118" y="58205"/>
                  </a:lnTo>
                  <a:lnTo>
                    <a:pt x="598228" y="52225"/>
                  </a:lnTo>
                  <a:lnTo>
                    <a:pt x="598123" y="37179"/>
                  </a:lnTo>
                  <a:lnTo>
                    <a:pt x="596090" y="29792"/>
                  </a:lnTo>
                  <a:lnTo>
                    <a:pt x="588583" y="17534"/>
                  </a:lnTo>
                  <a:close/>
                </a:path>
                <a:path w="1264920" h="170815">
                  <a:moveTo>
                    <a:pt x="548221" y="0"/>
                  </a:moveTo>
                  <a:lnTo>
                    <a:pt x="508146" y="16019"/>
                  </a:lnTo>
                  <a:lnTo>
                    <a:pt x="496916" y="49032"/>
                  </a:lnTo>
                  <a:lnTo>
                    <a:pt x="516075" y="49032"/>
                  </a:lnTo>
                  <a:lnTo>
                    <a:pt x="516075" y="42700"/>
                  </a:lnTo>
                  <a:lnTo>
                    <a:pt x="517259" y="37558"/>
                  </a:lnTo>
                  <a:lnTo>
                    <a:pt x="541186" y="17534"/>
                  </a:lnTo>
                  <a:lnTo>
                    <a:pt x="588583" y="17534"/>
                  </a:lnTo>
                  <a:lnTo>
                    <a:pt x="587655" y="16019"/>
                  </a:lnTo>
                  <a:lnTo>
                    <a:pt x="555320" y="385"/>
                  </a:lnTo>
                  <a:lnTo>
                    <a:pt x="548221" y="0"/>
                  </a:lnTo>
                  <a:close/>
                </a:path>
                <a:path w="1264920" h="170815">
                  <a:moveTo>
                    <a:pt x="706439" y="76470"/>
                  </a:moveTo>
                  <a:lnTo>
                    <a:pt x="633703" y="76470"/>
                  </a:lnTo>
                  <a:lnTo>
                    <a:pt x="633703" y="94329"/>
                  </a:lnTo>
                  <a:lnTo>
                    <a:pt x="706439" y="94329"/>
                  </a:lnTo>
                  <a:lnTo>
                    <a:pt x="706439" y="76470"/>
                  </a:lnTo>
                  <a:close/>
                </a:path>
                <a:path w="1264920" h="170815">
                  <a:moveTo>
                    <a:pt x="824327" y="17534"/>
                  </a:moveTo>
                  <a:lnTo>
                    <a:pt x="789323" y="17534"/>
                  </a:lnTo>
                  <a:lnTo>
                    <a:pt x="794735" y="18698"/>
                  </a:lnTo>
                  <a:lnTo>
                    <a:pt x="804399" y="23379"/>
                  </a:lnTo>
                  <a:lnTo>
                    <a:pt x="808157" y="26653"/>
                  </a:lnTo>
                  <a:lnTo>
                    <a:pt x="813761" y="35312"/>
                  </a:lnTo>
                  <a:lnTo>
                    <a:pt x="815138" y="40264"/>
                  </a:lnTo>
                  <a:lnTo>
                    <a:pt x="815138" y="51196"/>
                  </a:lnTo>
                  <a:lnTo>
                    <a:pt x="814110" y="56067"/>
                  </a:lnTo>
                  <a:lnTo>
                    <a:pt x="812053" y="60721"/>
                  </a:lnTo>
                  <a:lnTo>
                    <a:pt x="810051" y="65322"/>
                  </a:lnTo>
                  <a:lnTo>
                    <a:pt x="732011" y="153915"/>
                  </a:lnTo>
                  <a:lnTo>
                    <a:pt x="732011" y="168527"/>
                  </a:lnTo>
                  <a:lnTo>
                    <a:pt x="836894" y="168527"/>
                  </a:lnTo>
                  <a:lnTo>
                    <a:pt x="836894" y="150668"/>
                  </a:lnTo>
                  <a:lnTo>
                    <a:pt x="759611" y="150668"/>
                  </a:lnTo>
                  <a:lnTo>
                    <a:pt x="759611" y="149369"/>
                  </a:lnTo>
                  <a:lnTo>
                    <a:pt x="796954" y="109429"/>
                  </a:lnTo>
                  <a:lnTo>
                    <a:pt x="824690" y="76308"/>
                  </a:lnTo>
                  <a:lnTo>
                    <a:pt x="830643" y="64050"/>
                  </a:lnTo>
                  <a:lnTo>
                    <a:pt x="832862" y="58205"/>
                  </a:lnTo>
                  <a:lnTo>
                    <a:pt x="833971" y="52225"/>
                  </a:lnTo>
                  <a:lnTo>
                    <a:pt x="833867" y="37179"/>
                  </a:lnTo>
                  <a:lnTo>
                    <a:pt x="831834" y="29792"/>
                  </a:lnTo>
                  <a:lnTo>
                    <a:pt x="824327" y="17534"/>
                  </a:lnTo>
                  <a:close/>
                </a:path>
                <a:path w="1264920" h="170815">
                  <a:moveTo>
                    <a:pt x="783965" y="0"/>
                  </a:moveTo>
                  <a:lnTo>
                    <a:pt x="743890" y="16019"/>
                  </a:lnTo>
                  <a:lnTo>
                    <a:pt x="732660" y="49032"/>
                  </a:lnTo>
                  <a:lnTo>
                    <a:pt x="751818" y="49032"/>
                  </a:lnTo>
                  <a:lnTo>
                    <a:pt x="751818" y="42700"/>
                  </a:lnTo>
                  <a:lnTo>
                    <a:pt x="753003" y="37558"/>
                  </a:lnTo>
                  <a:lnTo>
                    <a:pt x="776930" y="17534"/>
                  </a:lnTo>
                  <a:lnTo>
                    <a:pt x="824327" y="17534"/>
                  </a:lnTo>
                  <a:lnTo>
                    <a:pt x="823399" y="16019"/>
                  </a:lnTo>
                  <a:lnTo>
                    <a:pt x="791063" y="385"/>
                  </a:lnTo>
                  <a:lnTo>
                    <a:pt x="783965" y="0"/>
                  </a:lnTo>
                  <a:close/>
                </a:path>
                <a:path w="1264920" h="170815">
                  <a:moveTo>
                    <a:pt x="924648" y="0"/>
                  </a:moveTo>
                  <a:lnTo>
                    <a:pt x="887397" y="15748"/>
                  </a:lnTo>
                  <a:lnTo>
                    <a:pt x="868554" y="60417"/>
                  </a:lnTo>
                  <a:lnTo>
                    <a:pt x="866849" y="85400"/>
                  </a:lnTo>
                  <a:lnTo>
                    <a:pt x="867188" y="95791"/>
                  </a:lnTo>
                  <a:lnTo>
                    <a:pt x="867275" y="98459"/>
                  </a:lnTo>
                  <a:lnTo>
                    <a:pt x="877476" y="140678"/>
                  </a:lnTo>
                  <a:lnTo>
                    <a:pt x="907662" y="168304"/>
                  </a:lnTo>
                  <a:lnTo>
                    <a:pt x="924648" y="170800"/>
                  </a:lnTo>
                  <a:lnTo>
                    <a:pt x="933482" y="170176"/>
                  </a:lnTo>
                  <a:lnTo>
                    <a:pt x="963776" y="152941"/>
                  </a:lnTo>
                  <a:lnTo>
                    <a:pt x="916585" y="152941"/>
                  </a:lnTo>
                  <a:lnTo>
                    <a:pt x="909684" y="150316"/>
                  </a:lnTo>
                  <a:lnTo>
                    <a:pt x="888889" y="114137"/>
                  </a:lnTo>
                  <a:lnTo>
                    <a:pt x="886332" y="85400"/>
                  </a:lnTo>
                  <a:lnTo>
                    <a:pt x="886763" y="75004"/>
                  </a:lnTo>
                  <a:lnTo>
                    <a:pt x="886871" y="72416"/>
                  </a:lnTo>
                  <a:lnTo>
                    <a:pt x="896479" y="35312"/>
                  </a:lnTo>
                  <a:lnTo>
                    <a:pt x="924648" y="17534"/>
                  </a:lnTo>
                  <a:lnTo>
                    <a:pt x="963263" y="17534"/>
                  </a:lnTo>
                  <a:lnTo>
                    <a:pt x="961849" y="15748"/>
                  </a:lnTo>
                  <a:lnTo>
                    <a:pt x="955740" y="10147"/>
                  </a:lnTo>
                  <a:lnTo>
                    <a:pt x="948956" y="5707"/>
                  </a:lnTo>
                  <a:lnTo>
                    <a:pt x="941513" y="2536"/>
                  </a:lnTo>
                  <a:lnTo>
                    <a:pt x="933411" y="634"/>
                  </a:lnTo>
                  <a:lnTo>
                    <a:pt x="924648" y="0"/>
                  </a:lnTo>
                  <a:close/>
                </a:path>
                <a:path w="1264920" h="170815">
                  <a:moveTo>
                    <a:pt x="963263" y="17534"/>
                  </a:moveTo>
                  <a:lnTo>
                    <a:pt x="932658" y="17534"/>
                  </a:lnTo>
                  <a:lnTo>
                    <a:pt x="939504" y="20186"/>
                  </a:lnTo>
                  <a:lnTo>
                    <a:pt x="945187" y="25490"/>
                  </a:lnTo>
                  <a:lnTo>
                    <a:pt x="961808" y="65409"/>
                  </a:lnTo>
                  <a:lnTo>
                    <a:pt x="962965" y="85400"/>
                  </a:lnTo>
                  <a:lnTo>
                    <a:pt x="962538" y="95791"/>
                  </a:lnTo>
                  <a:lnTo>
                    <a:pt x="962428" y="98459"/>
                  </a:lnTo>
                  <a:lnTo>
                    <a:pt x="962336" y="100702"/>
                  </a:lnTo>
                  <a:lnTo>
                    <a:pt x="947358" y="143077"/>
                  </a:lnTo>
                  <a:lnTo>
                    <a:pt x="924648" y="152941"/>
                  </a:lnTo>
                  <a:lnTo>
                    <a:pt x="963776" y="152941"/>
                  </a:lnTo>
                  <a:lnTo>
                    <a:pt x="980743" y="110525"/>
                  </a:lnTo>
                  <a:lnTo>
                    <a:pt x="982448" y="85400"/>
                  </a:lnTo>
                  <a:lnTo>
                    <a:pt x="982103" y="75004"/>
                  </a:lnTo>
                  <a:lnTo>
                    <a:pt x="971752" y="30360"/>
                  </a:lnTo>
                  <a:lnTo>
                    <a:pt x="967186" y="22486"/>
                  </a:lnTo>
                  <a:lnTo>
                    <a:pt x="963263" y="17534"/>
                  </a:lnTo>
                  <a:close/>
                </a:path>
                <a:path w="1264920" h="170815">
                  <a:moveTo>
                    <a:pt x="1105612" y="17534"/>
                  </a:moveTo>
                  <a:lnTo>
                    <a:pt x="1070608" y="17534"/>
                  </a:lnTo>
                  <a:lnTo>
                    <a:pt x="1076020" y="18698"/>
                  </a:lnTo>
                  <a:lnTo>
                    <a:pt x="1085684" y="23379"/>
                  </a:lnTo>
                  <a:lnTo>
                    <a:pt x="1089442" y="26653"/>
                  </a:lnTo>
                  <a:lnTo>
                    <a:pt x="1095046" y="35312"/>
                  </a:lnTo>
                  <a:lnTo>
                    <a:pt x="1096423" y="40264"/>
                  </a:lnTo>
                  <a:lnTo>
                    <a:pt x="1096423" y="51196"/>
                  </a:lnTo>
                  <a:lnTo>
                    <a:pt x="1095395" y="56067"/>
                  </a:lnTo>
                  <a:lnTo>
                    <a:pt x="1093338" y="60721"/>
                  </a:lnTo>
                  <a:lnTo>
                    <a:pt x="1091336" y="65322"/>
                  </a:lnTo>
                  <a:lnTo>
                    <a:pt x="1013296" y="153915"/>
                  </a:lnTo>
                  <a:lnTo>
                    <a:pt x="1013296" y="168527"/>
                  </a:lnTo>
                  <a:lnTo>
                    <a:pt x="1118179" y="168527"/>
                  </a:lnTo>
                  <a:lnTo>
                    <a:pt x="1118179" y="150668"/>
                  </a:lnTo>
                  <a:lnTo>
                    <a:pt x="1040897" y="150668"/>
                  </a:lnTo>
                  <a:lnTo>
                    <a:pt x="1040897" y="149369"/>
                  </a:lnTo>
                  <a:lnTo>
                    <a:pt x="1078239" y="109429"/>
                  </a:lnTo>
                  <a:lnTo>
                    <a:pt x="1105975" y="76308"/>
                  </a:lnTo>
                  <a:lnTo>
                    <a:pt x="1111928" y="64050"/>
                  </a:lnTo>
                  <a:lnTo>
                    <a:pt x="1114147" y="58205"/>
                  </a:lnTo>
                  <a:lnTo>
                    <a:pt x="1115257" y="52225"/>
                  </a:lnTo>
                  <a:lnTo>
                    <a:pt x="1115152" y="37179"/>
                  </a:lnTo>
                  <a:lnTo>
                    <a:pt x="1113119" y="29792"/>
                  </a:lnTo>
                  <a:lnTo>
                    <a:pt x="1105612" y="17534"/>
                  </a:lnTo>
                  <a:close/>
                </a:path>
                <a:path w="1264920" h="170815">
                  <a:moveTo>
                    <a:pt x="1065250" y="0"/>
                  </a:moveTo>
                  <a:lnTo>
                    <a:pt x="1025175" y="16019"/>
                  </a:lnTo>
                  <a:lnTo>
                    <a:pt x="1013945" y="49032"/>
                  </a:lnTo>
                  <a:lnTo>
                    <a:pt x="1033103" y="49032"/>
                  </a:lnTo>
                  <a:lnTo>
                    <a:pt x="1033103" y="42700"/>
                  </a:lnTo>
                  <a:lnTo>
                    <a:pt x="1034288" y="37558"/>
                  </a:lnTo>
                  <a:lnTo>
                    <a:pt x="1058215" y="17534"/>
                  </a:lnTo>
                  <a:lnTo>
                    <a:pt x="1105612" y="17534"/>
                  </a:lnTo>
                  <a:lnTo>
                    <a:pt x="1104684" y="16019"/>
                  </a:lnTo>
                  <a:lnTo>
                    <a:pt x="1072348" y="385"/>
                  </a:lnTo>
                  <a:lnTo>
                    <a:pt x="1065250" y="0"/>
                  </a:lnTo>
                  <a:close/>
                </a:path>
                <a:path w="1264920" h="170815">
                  <a:moveTo>
                    <a:pt x="1229313" y="2273"/>
                  </a:moveTo>
                  <a:lnTo>
                    <a:pt x="1222494" y="2273"/>
                  </a:lnTo>
                  <a:lnTo>
                    <a:pt x="1222494" y="168527"/>
                  </a:lnTo>
                  <a:lnTo>
                    <a:pt x="1241652" y="168527"/>
                  </a:lnTo>
                  <a:lnTo>
                    <a:pt x="1241652" y="27925"/>
                  </a:lnTo>
                  <a:lnTo>
                    <a:pt x="1229313" y="27925"/>
                  </a:lnTo>
                  <a:lnTo>
                    <a:pt x="1229313" y="2273"/>
                  </a:lnTo>
                  <a:close/>
                </a:path>
                <a:path w="1264920" h="170815">
                  <a:moveTo>
                    <a:pt x="1222494" y="2273"/>
                  </a:moveTo>
                  <a:lnTo>
                    <a:pt x="1217299" y="2273"/>
                  </a:lnTo>
                  <a:lnTo>
                    <a:pt x="1144237" y="117871"/>
                  </a:lnTo>
                  <a:lnTo>
                    <a:pt x="1144237" y="134432"/>
                  </a:lnTo>
                  <a:lnTo>
                    <a:pt x="1222494" y="134432"/>
                  </a:lnTo>
                  <a:lnTo>
                    <a:pt x="1222494" y="116573"/>
                  </a:lnTo>
                  <a:lnTo>
                    <a:pt x="1165993" y="116573"/>
                  </a:lnTo>
                  <a:lnTo>
                    <a:pt x="1165993" y="115274"/>
                  </a:lnTo>
                  <a:lnTo>
                    <a:pt x="1221195" y="27925"/>
                  </a:lnTo>
                  <a:lnTo>
                    <a:pt x="1222494" y="27925"/>
                  </a:lnTo>
                  <a:lnTo>
                    <a:pt x="1222494" y="2273"/>
                  </a:lnTo>
                  <a:close/>
                </a:path>
                <a:path w="1264920" h="170815">
                  <a:moveTo>
                    <a:pt x="1264382" y="116573"/>
                  </a:moveTo>
                  <a:lnTo>
                    <a:pt x="1241652" y="116573"/>
                  </a:lnTo>
                  <a:lnTo>
                    <a:pt x="1241652" y="134432"/>
                  </a:lnTo>
                  <a:lnTo>
                    <a:pt x="1264382" y="134432"/>
                  </a:lnTo>
                  <a:lnTo>
                    <a:pt x="1264382" y="116573"/>
                  </a:lnTo>
                  <a:close/>
                </a:path>
                <a:path w="1264920" h="170815">
                  <a:moveTo>
                    <a:pt x="1241652" y="2273"/>
                  </a:moveTo>
                  <a:lnTo>
                    <a:pt x="1229313" y="2273"/>
                  </a:lnTo>
                  <a:lnTo>
                    <a:pt x="1229313" y="27925"/>
                  </a:lnTo>
                  <a:lnTo>
                    <a:pt x="1241652" y="27925"/>
                  </a:lnTo>
                  <a:lnTo>
                    <a:pt x="1241652" y="2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6732" y="5340350"/>
              <a:ext cx="1909857" cy="2208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5600" y="635000"/>
              <a:ext cx="571500" cy="5715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0"/>
              <a:ext cx="4953000" cy="10718800"/>
            </a:xfrm>
            <a:custGeom>
              <a:avLst/>
              <a:gdLst/>
              <a:ahLst/>
              <a:cxnLst/>
              <a:rect l="l" t="t" r="r" b="b"/>
              <a:pathLst>
                <a:path w="4953000" h="10718800">
                  <a:moveTo>
                    <a:pt x="4953000" y="0"/>
                  </a:moveTo>
                  <a:lnTo>
                    <a:pt x="4889500" y="0"/>
                  </a:lnTo>
                  <a:lnTo>
                    <a:pt x="4889500" y="63500"/>
                  </a:lnTo>
                  <a:lnTo>
                    <a:pt x="4889500" y="10655300"/>
                  </a:lnTo>
                  <a:lnTo>
                    <a:pt x="63500" y="10655300"/>
                  </a:lnTo>
                  <a:lnTo>
                    <a:pt x="63500" y="63500"/>
                  </a:lnTo>
                  <a:lnTo>
                    <a:pt x="4889500" y="63500"/>
                  </a:lnTo>
                  <a:lnTo>
                    <a:pt x="4889500" y="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0718800"/>
                  </a:lnTo>
                  <a:lnTo>
                    <a:pt x="63500" y="10718800"/>
                  </a:lnTo>
                  <a:lnTo>
                    <a:pt x="4889500" y="10718800"/>
                  </a:lnTo>
                  <a:lnTo>
                    <a:pt x="4953000" y="107188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2750441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6602" y="746816"/>
            <a:ext cx="2478795" cy="5364367"/>
            <a:chOff x="0" y="0"/>
            <a:chExt cx="4953000" cy="10718800"/>
          </a:xfrm>
        </p:grpSpPr>
        <p:sp>
          <p:nvSpPr>
            <p:cNvPr id="3" name="object 3"/>
            <p:cNvSpPr/>
            <p:nvPr/>
          </p:nvSpPr>
          <p:spPr>
            <a:xfrm>
              <a:off x="63500" y="63500"/>
              <a:ext cx="4826000" cy="10655300"/>
            </a:xfrm>
            <a:custGeom>
              <a:avLst/>
              <a:gdLst/>
              <a:ahLst/>
              <a:cxnLst/>
              <a:rect l="l" t="t" r="r" b="b"/>
              <a:pathLst>
                <a:path w="4826000" h="10655300">
                  <a:moveTo>
                    <a:pt x="0" y="10655300"/>
                  </a:moveTo>
                  <a:lnTo>
                    <a:pt x="4826000" y="106553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06553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4" name="object 4"/>
            <p:cNvSpPr/>
            <p:nvPr/>
          </p:nvSpPr>
          <p:spPr>
            <a:xfrm>
              <a:off x="177800" y="4813299"/>
              <a:ext cx="4598035" cy="5105400"/>
            </a:xfrm>
            <a:custGeom>
              <a:avLst/>
              <a:gdLst/>
              <a:ahLst/>
              <a:cxnLst/>
              <a:rect l="l" t="t" r="r" b="b"/>
              <a:pathLst>
                <a:path w="4598035" h="5105400">
                  <a:moveTo>
                    <a:pt x="4521200" y="5092700"/>
                  </a:moveTo>
                  <a:lnTo>
                    <a:pt x="38100" y="5092700"/>
                  </a:lnTo>
                  <a:lnTo>
                    <a:pt x="38100" y="5105400"/>
                  </a:lnTo>
                  <a:lnTo>
                    <a:pt x="4521200" y="5105400"/>
                  </a:lnTo>
                  <a:lnTo>
                    <a:pt x="4521200" y="5092700"/>
                  </a:lnTo>
                  <a:close/>
                </a:path>
                <a:path w="4598035" h="5105400">
                  <a:moveTo>
                    <a:pt x="4597400" y="3086100"/>
                  </a:moveTo>
                  <a:lnTo>
                    <a:pt x="0" y="3086100"/>
                  </a:lnTo>
                  <a:lnTo>
                    <a:pt x="0" y="3098800"/>
                  </a:lnTo>
                  <a:lnTo>
                    <a:pt x="4597400" y="3098800"/>
                  </a:lnTo>
                  <a:lnTo>
                    <a:pt x="4597400" y="3086100"/>
                  </a:lnTo>
                  <a:close/>
                </a:path>
                <a:path w="4598035" h="5105400">
                  <a:moveTo>
                    <a:pt x="459746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597463" y="12700"/>
                  </a:lnTo>
                  <a:lnTo>
                    <a:pt x="45974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300" y="2108200"/>
              <a:ext cx="4470399" cy="2159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7400" y="5359400"/>
              <a:ext cx="3340100" cy="2197100"/>
            </a:xfrm>
            <a:custGeom>
              <a:avLst/>
              <a:gdLst/>
              <a:ahLst/>
              <a:cxnLst/>
              <a:rect l="l" t="t" r="r" b="b"/>
              <a:pathLst>
                <a:path w="3340100" h="2197100">
                  <a:moveTo>
                    <a:pt x="3340100" y="0"/>
                  </a:moveTo>
                  <a:lnTo>
                    <a:pt x="0" y="0"/>
                  </a:lnTo>
                  <a:lnTo>
                    <a:pt x="0" y="2197100"/>
                  </a:lnTo>
                  <a:lnTo>
                    <a:pt x="3340100" y="2197100"/>
                  </a:lnTo>
                  <a:lnTo>
                    <a:pt x="33401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989" y="5648721"/>
              <a:ext cx="2141859" cy="2631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7900" y="6057899"/>
              <a:ext cx="2984500" cy="1384300"/>
            </a:xfrm>
            <a:custGeom>
              <a:avLst/>
              <a:gdLst/>
              <a:ahLst/>
              <a:cxnLst/>
              <a:rect l="l" t="t" r="r" b="b"/>
              <a:pathLst>
                <a:path w="2984500" h="1384300">
                  <a:moveTo>
                    <a:pt x="2984500" y="762000"/>
                  </a:moveTo>
                  <a:lnTo>
                    <a:pt x="2971800" y="762000"/>
                  </a:lnTo>
                  <a:lnTo>
                    <a:pt x="2971800" y="774700"/>
                  </a:lnTo>
                  <a:lnTo>
                    <a:pt x="2971800" y="1371600"/>
                  </a:lnTo>
                  <a:lnTo>
                    <a:pt x="12700" y="1371600"/>
                  </a:lnTo>
                  <a:lnTo>
                    <a:pt x="12700" y="774700"/>
                  </a:lnTo>
                  <a:lnTo>
                    <a:pt x="2971800" y="774700"/>
                  </a:lnTo>
                  <a:lnTo>
                    <a:pt x="2971800" y="762000"/>
                  </a:lnTo>
                  <a:lnTo>
                    <a:pt x="12700" y="762000"/>
                  </a:lnTo>
                  <a:lnTo>
                    <a:pt x="0" y="762000"/>
                  </a:lnTo>
                  <a:lnTo>
                    <a:pt x="0" y="1384300"/>
                  </a:lnTo>
                  <a:lnTo>
                    <a:pt x="12700" y="1384300"/>
                  </a:lnTo>
                  <a:lnTo>
                    <a:pt x="2971800" y="1384300"/>
                  </a:lnTo>
                  <a:lnTo>
                    <a:pt x="2984500" y="1384300"/>
                  </a:lnTo>
                  <a:lnTo>
                    <a:pt x="2984500" y="762000"/>
                  </a:lnTo>
                  <a:close/>
                </a:path>
                <a:path w="2984500" h="1384300">
                  <a:moveTo>
                    <a:pt x="2984500" y="0"/>
                  </a:moveTo>
                  <a:lnTo>
                    <a:pt x="2971800" y="0"/>
                  </a:lnTo>
                  <a:lnTo>
                    <a:pt x="2971800" y="12700"/>
                  </a:lnTo>
                  <a:lnTo>
                    <a:pt x="2971800" y="609600"/>
                  </a:lnTo>
                  <a:lnTo>
                    <a:pt x="12700" y="609600"/>
                  </a:lnTo>
                  <a:lnTo>
                    <a:pt x="12700" y="12700"/>
                  </a:lnTo>
                  <a:lnTo>
                    <a:pt x="2971800" y="12700"/>
                  </a:lnTo>
                  <a:lnTo>
                    <a:pt x="297180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22300"/>
                  </a:lnTo>
                  <a:lnTo>
                    <a:pt x="12700" y="622300"/>
                  </a:lnTo>
                  <a:lnTo>
                    <a:pt x="2971800" y="622300"/>
                  </a:lnTo>
                  <a:lnTo>
                    <a:pt x="2984500" y="622300"/>
                  </a:lnTo>
                  <a:lnTo>
                    <a:pt x="298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4247" y="10186491"/>
              <a:ext cx="2491705" cy="2751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100" y="8115300"/>
              <a:ext cx="3340100" cy="138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3421" y="9573021"/>
              <a:ext cx="2286868" cy="2631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00" y="558800"/>
              <a:ext cx="571500" cy="5715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38300" y="558800"/>
              <a:ext cx="1663700" cy="609600"/>
            </a:xfrm>
            <a:custGeom>
              <a:avLst/>
              <a:gdLst/>
              <a:ahLst/>
              <a:cxnLst/>
              <a:rect l="l" t="t" r="r" b="b"/>
              <a:pathLst>
                <a:path w="1663700" h="609600">
                  <a:moveTo>
                    <a:pt x="16637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663700" y="609600"/>
                  </a:lnTo>
                  <a:lnTo>
                    <a:pt x="16637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91506" y="771921"/>
              <a:ext cx="1160780" cy="209550"/>
            </a:xfrm>
            <a:custGeom>
              <a:avLst/>
              <a:gdLst/>
              <a:ahLst/>
              <a:cxnLst/>
              <a:rect l="l" t="t" r="r" b="b"/>
              <a:pathLst>
                <a:path w="1160780" h="209550">
                  <a:moveTo>
                    <a:pt x="24606" y="2778"/>
                  </a:moveTo>
                  <a:lnTo>
                    <a:pt x="0" y="2778"/>
                  </a:lnTo>
                  <a:lnTo>
                    <a:pt x="0" y="205978"/>
                  </a:lnTo>
                  <a:lnTo>
                    <a:pt x="119062" y="205978"/>
                  </a:lnTo>
                  <a:lnTo>
                    <a:pt x="119062" y="184150"/>
                  </a:lnTo>
                  <a:lnTo>
                    <a:pt x="24606" y="184150"/>
                  </a:lnTo>
                  <a:lnTo>
                    <a:pt x="24606" y="2778"/>
                  </a:lnTo>
                  <a:close/>
                </a:path>
                <a:path w="1160780" h="209550">
                  <a:moveTo>
                    <a:pt x="225821" y="2778"/>
                  </a:moveTo>
                  <a:lnTo>
                    <a:pt x="157162" y="2778"/>
                  </a:lnTo>
                  <a:lnTo>
                    <a:pt x="157162" y="205978"/>
                  </a:lnTo>
                  <a:lnTo>
                    <a:pt x="181768" y="205978"/>
                  </a:lnTo>
                  <a:lnTo>
                    <a:pt x="181768" y="131762"/>
                  </a:lnTo>
                  <a:lnTo>
                    <a:pt x="177006" y="131762"/>
                  </a:lnTo>
                  <a:lnTo>
                    <a:pt x="177006" y="109934"/>
                  </a:lnTo>
                  <a:lnTo>
                    <a:pt x="181768" y="109934"/>
                  </a:lnTo>
                  <a:lnTo>
                    <a:pt x="181768" y="24606"/>
                  </a:lnTo>
                  <a:lnTo>
                    <a:pt x="280848" y="24606"/>
                  </a:lnTo>
                  <a:lnTo>
                    <a:pt x="247550" y="4936"/>
                  </a:lnTo>
                  <a:lnTo>
                    <a:pt x="237232" y="3317"/>
                  </a:lnTo>
                  <a:lnTo>
                    <a:pt x="225821" y="2778"/>
                  </a:lnTo>
                  <a:close/>
                </a:path>
                <a:path w="1160780" h="209550">
                  <a:moveTo>
                    <a:pt x="181768" y="109934"/>
                  </a:moveTo>
                  <a:lnTo>
                    <a:pt x="177006" y="109934"/>
                  </a:lnTo>
                  <a:lnTo>
                    <a:pt x="177006" y="131762"/>
                  </a:lnTo>
                  <a:lnTo>
                    <a:pt x="181768" y="131762"/>
                  </a:lnTo>
                  <a:lnTo>
                    <a:pt x="181768" y="109934"/>
                  </a:lnTo>
                  <a:close/>
                </a:path>
                <a:path w="1160780" h="209550">
                  <a:moveTo>
                    <a:pt x="280848" y="24606"/>
                  </a:moveTo>
                  <a:lnTo>
                    <a:pt x="225028" y="24606"/>
                  </a:lnTo>
                  <a:lnTo>
                    <a:pt x="232903" y="24953"/>
                  </a:lnTo>
                  <a:lnTo>
                    <a:pt x="239960" y="25995"/>
                  </a:lnTo>
                  <a:lnTo>
                    <a:pt x="266104" y="45243"/>
                  </a:lnTo>
                  <a:lnTo>
                    <a:pt x="269147" y="51659"/>
                  </a:lnTo>
                  <a:lnTo>
                    <a:pt x="270668" y="58935"/>
                  </a:lnTo>
                  <a:lnTo>
                    <a:pt x="270668" y="75207"/>
                  </a:lnTo>
                  <a:lnTo>
                    <a:pt x="269147" y="82516"/>
                  </a:lnTo>
                  <a:lnTo>
                    <a:pt x="266104" y="88999"/>
                  </a:lnTo>
                  <a:lnTo>
                    <a:pt x="263128" y="95415"/>
                  </a:lnTo>
                  <a:lnTo>
                    <a:pt x="225425" y="109934"/>
                  </a:lnTo>
                  <a:lnTo>
                    <a:pt x="181768" y="109934"/>
                  </a:lnTo>
                  <a:lnTo>
                    <a:pt x="181768" y="131762"/>
                  </a:lnTo>
                  <a:lnTo>
                    <a:pt x="226218" y="131762"/>
                  </a:lnTo>
                  <a:lnTo>
                    <a:pt x="237542" y="131222"/>
                  </a:lnTo>
                  <a:lnTo>
                    <a:pt x="278308" y="112910"/>
                  </a:lnTo>
                  <a:lnTo>
                    <a:pt x="294419" y="75846"/>
                  </a:lnTo>
                  <a:lnTo>
                    <a:pt x="294878" y="67071"/>
                  </a:lnTo>
                  <a:lnTo>
                    <a:pt x="294452" y="58935"/>
                  </a:lnTo>
                  <a:lnTo>
                    <a:pt x="283439" y="27731"/>
                  </a:lnTo>
                  <a:lnTo>
                    <a:pt x="280848" y="24606"/>
                  </a:lnTo>
                  <a:close/>
                </a:path>
                <a:path w="1160780" h="209550">
                  <a:moveTo>
                    <a:pt x="359122" y="2778"/>
                  </a:moveTo>
                  <a:lnTo>
                    <a:pt x="334516" y="2778"/>
                  </a:lnTo>
                  <a:lnTo>
                    <a:pt x="334516" y="137318"/>
                  </a:lnTo>
                  <a:lnTo>
                    <a:pt x="344239" y="174525"/>
                  </a:lnTo>
                  <a:lnTo>
                    <a:pt x="381086" y="204303"/>
                  </a:lnTo>
                  <a:lnTo>
                    <a:pt x="413494" y="209550"/>
                  </a:lnTo>
                  <a:lnTo>
                    <a:pt x="425065" y="208967"/>
                  </a:lnTo>
                  <a:lnTo>
                    <a:pt x="463543" y="195082"/>
                  </a:lnTo>
                  <a:lnTo>
                    <a:pt x="473291" y="186531"/>
                  </a:lnTo>
                  <a:lnTo>
                    <a:pt x="413494" y="186531"/>
                  </a:lnTo>
                  <a:lnTo>
                    <a:pt x="405308" y="186121"/>
                  </a:lnTo>
                  <a:lnTo>
                    <a:pt x="369292" y="167276"/>
                  </a:lnTo>
                  <a:lnTo>
                    <a:pt x="359234" y="137318"/>
                  </a:lnTo>
                  <a:lnTo>
                    <a:pt x="359122" y="2778"/>
                  </a:lnTo>
                  <a:close/>
                </a:path>
                <a:path w="1160780" h="209550">
                  <a:moveTo>
                    <a:pt x="492472" y="2778"/>
                  </a:moveTo>
                  <a:lnTo>
                    <a:pt x="467866" y="2778"/>
                  </a:lnTo>
                  <a:lnTo>
                    <a:pt x="467753" y="137318"/>
                  </a:lnTo>
                  <a:lnTo>
                    <a:pt x="467456" y="142571"/>
                  </a:lnTo>
                  <a:lnTo>
                    <a:pt x="448406" y="176355"/>
                  </a:lnTo>
                  <a:lnTo>
                    <a:pt x="413494" y="186531"/>
                  </a:lnTo>
                  <a:lnTo>
                    <a:pt x="473291" y="186531"/>
                  </a:lnTo>
                  <a:lnTo>
                    <a:pt x="491858" y="147457"/>
                  </a:lnTo>
                  <a:lnTo>
                    <a:pt x="492472" y="137318"/>
                  </a:lnTo>
                  <a:lnTo>
                    <a:pt x="492472" y="2778"/>
                  </a:lnTo>
                  <a:close/>
                </a:path>
                <a:path w="1160780" h="209550">
                  <a:moveTo>
                    <a:pt x="701947" y="0"/>
                  </a:moveTo>
                  <a:lnTo>
                    <a:pt x="655711" y="12700"/>
                  </a:lnTo>
                  <a:lnTo>
                    <a:pt x="623862" y="48815"/>
                  </a:lnTo>
                  <a:lnTo>
                    <a:pt x="612979" y="88850"/>
                  </a:lnTo>
                  <a:lnTo>
                    <a:pt x="612254" y="104378"/>
                  </a:lnTo>
                  <a:lnTo>
                    <a:pt x="612979" y="119905"/>
                  </a:lnTo>
                  <a:lnTo>
                    <a:pt x="623862" y="159940"/>
                  </a:lnTo>
                  <a:lnTo>
                    <a:pt x="655711" y="196056"/>
                  </a:lnTo>
                  <a:lnTo>
                    <a:pt x="701947" y="208756"/>
                  </a:lnTo>
                  <a:lnTo>
                    <a:pt x="709519" y="208477"/>
                  </a:lnTo>
                  <a:lnTo>
                    <a:pt x="749703" y="195305"/>
                  </a:lnTo>
                  <a:lnTo>
                    <a:pt x="761528" y="185737"/>
                  </a:lnTo>
                  <a:lnTo>
                    <a:pt x="701947" y="185737"/>
                  </a:lnTo>
                  <a:lnTo>
                    <a:pt x="692937" y="185154"/>
                  </a:lnTo>
                  <a:lnTo>
                    <a:pt x="655141" y="164876"/>
                  </a:lnTo>
                  <a:lnTo>
                    <a:pt x="638249" y="128711"/>
                  </a:lnTo>
                  <a:lnTo>
                    <a:pt x="636066" y="104378"/>
                  </a:lnTo>
                  <a:lnTo>
                    <a:pt x="636612" y="91696"/>
                  </a:lnTo>
                  <a:lnTo>
                    <a:pt x="638249" y="80044"/>
                  </a:lnTo>
                  <a:lnTo>
                    <a:pt x="640977" y="69422"/>
                  </a:lnTo>
                  <a:lnTo>
                    <a:pt x="644797" y="59828"/>
                  </a:lnTo>
                  <a:lnTo>
                    <a:pt x="649497" y="51469"/>
                  </a:lnTo>
                  <a:lnTo>
                    <a:pt x="649591" y="51302"/>
                  </a:lnTo>
                  <a:lnTo>
                    <a:pt x="684361" y="25350"/>
                  </a:lnTo>
                  <a:lnTo>
                    <a:pt x="701947" y="23018"/>
                  </a:lnTo>
                  <a:lnTo>
                    <a:pt x="761480" y="23018"/>
                  </a:lnTo>
                  <a:lnTo>
                    <a:pt x="760561" y="22063"/>
                  </a:lnTo>
                  <a:lnTo>
                    <a:pt x="723955" y="2511"/>
                  </a:lnTo>
                  <a:lnTo>
                    <a:pt x="709519" y="279"/>
                  </a:lnTo>
                  <a:lnTo>
                    <a:pt x="701947" y="0"/>
                  </a:lnTo>
                  <a:close/>
                </a:path>
                <a:path w="1160780" h="209550">
                  <a:moveTo>
                    <a:pt x="783704" y="142478"/>
                  </a:moveTo>
                  <a:lnTo>
                    <a:pt x="759097" y="142478"/>
                  </a:lnTo>
                  <a:lnTo>
                    <a:pt x="757759" y="148927"/>
                  </a:lnTo>
                  <a:lnTo>
                    <a:pt x="757642" y="149489"/>
                  </a:lnTo>
                  <a:lnTo>
                    <a:pt x="755096" y="155707"/>
                  </a:lnTo>
                  <a:lnTo>
                    <a:pt x="715177" y="184811"/>
                  </a:lnTo>
                  <a:lnTo>
                    <a:pt x="708694" y="185737"/>
                  </a:lnTo>
                  <a:lnTo>
                    <a:pt x="761528" y="185737"/>
                  </a:lnTo>
                  <a:lnTo>
                    <a:pt x="779694" y="157453"/>
                  </a:lnTo>
                  <a:lnTo>
                    <a:pt x="779784" y="157236"/>
                  </a:lnTo>
                  <a:lnTo>
                    <a:pt x="782029" y="150062"/>
                  </a:lnTo>
                  <a:lnTo>
                    <a:pt x="783704" y="142478"/>
                  </a:lnTo>
                  <a:close/>
                </a:path>
                <a:path w="1160780" h="209550">
                  <a:moveTo>
                    <a:pt x="761480" y="23018"/>
                  </a:moveTo>
                  <a:lnTo>
                    <a:pt x="708694" y="23018"/>
                  </a:lnTo>
                  <a:lnTo>
                    <a:pt x="715177" y="23944"/>
                  </a:lnTo>
                  <a:lnTo>
                    <a:pt x="727612" y="27648"/>
                  </a:lnTo>
                  <a:lnTo>
                    <a:pt x="733267" y="30427"/>
                  </a:lnTo>
                  <a:lnTo>
                    <a:pt x="738361" y="34131"/>
                  </a:lnTo>
                  <a:lnTo>
                    <a:pt x="743528" y="37777"/>
                  </a:lnTo>
                  <a:lnTo>
                    <a:pt x="747886" y="42267"/>
                  </a:lnTo>
                  <a:lnTo>
                    <a:pt x="751458" y="47625"/>
                  </a:lnTo>
                  <a:lnTo>
                    <a:pt x="755096" y="52982"/>
                  </a:lnTo>
                  <a:lnTo>
                    <a:pt x="757642" y="59200"/>
                  </a:lnTo>
                  <a:lnTo>
                    <a:pt x="759097" y="66278"/>
                  </a:lnTo>
                  <a:lnTo>
                    <a:pt x="783704" y="66278"/>
                  </a:lnTo>
                  <a:lnTo>
                    <a:pt x="782149" y="59200"/>
                  </a:lnTo>
                  <a:lnTo>
                    <a:pt x="782029" y="58656"/>
                  </a:lnTo>
                  <a:lnTo>
                    <a:pt x="779784" y="51469"/>
                  </a:lnTo>
                  <a:lnTo>
                    <a:pt x="776969" y="44716"/>
                  </a:lnTo>
                  <a:lnTo>
                    <a:pt x="773583" y="38397"/>
                  </a:lnTo>
                  <a:lnTo>
                    <a:pt x="769689" y="32481"/>
                  </a:lnTo>
                  <a:lnTo>
                    <a:pt x="765348" y="27037"/>
                  </a:lnTo>
                  <a:lnTo>
                    <a:pt x="761480" y="23018"/>
                  </a:lnTo>
                  <a:close/>
                </a:path>
                <a:path w="1160780" h="209550">
                  <a:moveTo>
                    <a:pt x="926631" y="72231"/>
                  </a:moveTo>
                  <a:lnTo>
                    <a:pt x="879425" y="72231"/>
                  </a:lnTo>
                  <a:lnTo>
                    <a:pt x="886997" y="72739"/>
                  </a:lnTo>
                  <a:lnTo>
                    <a:pt x="893539" y="74265"/>
                  </a:lnTo>
                  <a:lnTo>
                    <a:pt x="899052" y="76807"/>
                  </a:lnTo>
                  <a:lnTo>
                    <a:pt x="903535" y="80367"/>
                  </a:lnTo>
                  <a:lnTo>
                    <a:pt x="908893" y="85791"/>
                  </a:lnTo>
                  <a:lnTo>
                    <a:pt x="911572" y="93397"/>
                  </a:lnTo>
                  <a:lnTo>
                    <a:pt x="911572" y="107751"/>
                  </a:lnTo>
                  <a:lnTo>
                    <a:pt x="910216" y="110397"/>
                  </a:lnTo>
                  <a:lnTo>
                    <a:pt x="907504" y="111918"/>
                  </a:lnTo>
                  <a:lnTo>
                    <a:pt x="904858" y="113440"/>
                  </a:lnTo>
                  <a:lnTo>
                    <a:pt x="900625" y="114531"/>
                  </a:lnTo>
                  <a:lnTo>
                    <a:pt x="894804" y="115192"/>
                  </a:lnTo>
                  <a:lnTo>
                    <a:pt x="889049" y="115788"/>
                  </a:lnTo>
                  <a:lnTo>
                    <a:pt x="881542" y="116681"/>
                  </a:lnTo>
                  <a:lnTo>
                    <a:pt x="837852" y="125478"/>
                  </a:lnTo>
                  <a:lnTo>
                    <a:pt x="818306" y="141485"/>
                  </a:lnTo>
                  <a:lnTo>
                    <a:pt x="814867" y="146909"/>
                  </a:lnTo>
                  <a:lnTo>
                    <a:pt x="813147" y="153987"/>
                  </a:lnTo>
                  <a:lnTo>
                    <a:pt x="813177" y="163214"/>
                  </a:lnTo>
                  <a:lnTo>
                    <a:pt x="813525" y="168969"/>
                  </a:lnTo>
                  <a:lnTo>
                    <a:pt x="813581" y="169887"/>
                  </a:lnTo>
                  <a:lnTo>
                    <a:pt x="814883" y="176510"/>
                  </a:lnTo>
                  <a:lnTo>
                    <a:pt x="816974" y="182364"/>
                  </a:lnTo>
                  <a:lnTo>
                    <a:pt x="817053" y="182587"/>
                  </a:lnTo>
                  <a:lnTo>
                    <a:pt x="851594" y="208227"/>
                  </a:lnTo>
                  <a:lnTo>
                    <a:pt x="865137" y="209550"/>
                  </a:lnTo>
                  <a:lnTo>
                    <a:pt x="874001" y="209550"/>
                  </a:lnTo>
                  <a:lnTo>
                    <a:pt x="908794" y="188647"/>
                  </a:lnTo>
                  <a:lnTo>
                    <a:pt x="908857" y="188515"/>
                  </a:lnTo>
                  <a:lnTo>
                    <a:pt x="859383" y="188515"/>
                  </a:lnTo>
                  <a:lnTo>
                    <a:pt x="851677" y="186465"/>
                  </a:lnTo>
                  <a:lnTo>
                    <a:pt x="845591" y="182364"/>
                  </a:lnTo>
                  <a:lnTo>
                    <a:pt x="839572" y="178196"/>
                  </a:lnTo>
                  <a:lnTo>
                    <a:pt x="836562" y="172045"/>
                  </a:lnTo>
                  <a:lnTo>
                    <a:pt x="836562" y="157956"/>
                  </a:lnTo>
                  <a:lnTo>
                    <a:pt x="873604" y="137781"/>
                  </a:lnTo>
                  <a:lnTo>
                    <a:pt x="880913" y="136921"/>
                  </a:lnTo>
                  <a:lnTo>
                    <a:pt x="885014" y="136392"/>
                  </a:lnTo>
                  <a:lnTo>
                    <a:pt x="911572" y="129381"/>
                  </a:lnTo>
                  <a:lnTo>
                    <a:pt x="934987" y="129381"/>
                  </a:lnTo>
                  <a:lnTo>
                    <a:pt x="934987" y="105568"/>
                  </a:lnTo>
                  <a:lnTo>
                    <a:pt x="934615" y="96949"/>
                  </a:lnTo>
                  <a:lnTo>
                    <a:pt x="933564" y="89693"/>
                  </a:lnTo>
                  <a:lnTo>
                    <a:pt x="933499" y="89247"/>
                  </a:lnTo>
                  <a:lnTo>
                    <a:pt x="931639" y="82463"/>
                  </a:lnTo>
                  <a:lnTo>
                    <a:pt x="929128" y="76807"/>
                  </a:lnTo>
                  <a:lnTo>
                    <a:pt x="929034" y="76596"/>
                  </a:lnTo>
                  <a:lnTo>
                    <a:pt x="926631" y="72231"/>
                  </a:lnTo>
                  <a:close/>
                </a:path>
                <a:path w="1160780" h="209550">
                  <a:moveTo>
                    <a:pt x="934987" y="185340"/>
                  </a:moveTo>
                  <a:lnTo>
                    <a:pt x="911572" y="185340"/>
                  </a:lnTo>
                  <a:lnTo>
                    <a:pt x="911572" y="205978"/>
                  </a:lnTo>
                  <a:lnTo>
                    <a:pt x="934987" y="205978"/>
                  </a:lnTo>
                  <a:lnTo>
                    <a:pt x="934987" y="185340"/>
                  </a:lnTo>
                  <a:close/>
                </a:path>
                <a:path w="1160780" h="209550">
                  <a:moveTo>
                    <a:pt x="934987" y="129381"/>
                  </a:moveTo>
                  <a:lnTo>
                    <a:pt x="911572" y="129381"/>
                  </a:lnTo>
                  <a:lnTo>
                    <a:pt x="911572" y="157162"/>
                  </a:lnTo>
                  <a:lnTo>
                    <a:pt x="909918" y="163214"/>
                  </a:lnTo>
                  <a:lnTo>
                    <a:pt x="906611" y="168969"/>
                  </a:lnTo>
                  <a:lnTo>
                    <a:pt x="903370" y="174724"/>
                  </a:lnTo>
                  <a:lnTo>
                    <a:pt x="898541" y="179420"/>
                  </a:lnTo>
                  <a:lnTo>
                    <a:pt x="885775" y="186696"/>
                  </a:lnTo>
                  <a:lnTo>
                    <a:pt x="877970" y="188515"/>
                  </a:lnTo>
                  <a:lnTo>
                    <a:pt x="908857" y="188515"/>
                  </a:lnTo>
                  <a:lnTo>
                    <a:pt x="910381" y="185340"/>
                  </a:lnTo>
                  <a:lnTo>
                    <a:pt x="934987" y="185340"/>
                  </a:lnTo>
                  <a:lnTo>
                    <a:pt x="934987" y="129381"/>
                  </a:lnTo>
                  <a:close/>
                </a:path>
                <a:path w="1160780" h="209550">
                  <a:moveTo>
                    <a:pt x="883526" y="51593"/>
                  </a:moveTo>
                  <a:lnTo>
                    <a:pt x="870958" y="51593"/>
                  </a:lnTo>
                  <a:lnTo>
                    <a:pt x="863153" y="52652"/>
                  </a:lnTo>
                  <a:lnTo>
                    <a:pt x="828674" y="69936"/>
                  </a:lnTo>
                  <a:lnTo>
                    <a:pt x="817512" y="87312"/>
                  </a:lnTo>
                  <a:lnTo>
                    <a:pt x="839737" y="95249"/>
                  </a:lnTo>
                  <a:lnTo>
                    <a:pt x="842317" y="89693"/>
                  </a:lnTo>
                  <a:lnTo>
                    <a:pt x="846782" y="84468"/>
                  </a:lnTo>
                  <a:lnTo>
                    <a:pt x="853132" y="79573"/>
                  </a:lnTo>
                  <a:lnTo>
                    <a:pt x="858347" y="76361"/>
                  </a:lnTo>
                  <a:lnTo>
                    <a:pt x="864468" y="74066"/>
                  </a:lnTo>
                  <a:lnTo>
                    <a:pt x="871240" y="72739"/>
                  </a:lnTo>
                  <a:lnTo>
                    <a:pt x="870636" y="72739"/>
                  </a:lnTo>
                  <a:lnTo>
                    <a:pt x="879425" y="72231"/>
                  </a:lnTo>
                  <a:lnTo>
                    <a:pt x="926631" y="72231"/>
                  </a:lnTo>
                  <a:lnTo>
                    <a:pt x="925066" y="69386"/>
                  </a:lnTo>
                  <a:lnTo>
                    <a:pt x="920072" y="63996"/>
                  </a:lnTo>
                  <a:lnTo>
                    <a:pt x="908099" y="56852"/>
                  </a:lnTo>
                  <a:lnTo>
                    <a:pt x="901915" y="54504"/>
                  </a:lnTo>
                  <a:lnTo>
                    <a:pt x="895498" y="53379"/>
                  </a:lnTo>
                  <a:lnTo>
                    <a:pt x="889148" y="52189"/>
                  </a:lnTo>
                  <a:lnTo>
                    <a:pt x="883526" y="51593"/>
                  </a:lnTo>
                  <a:close/>
                </a:path>
                <a:path w="1160780" h="209550">
                  <a:moveTo>
                    <a:pt x="1000348" y="53578"/>
                  </a:moveTo>
                  <a:lnTo>
                    <a:pt x="977726" y="53578"/>
                  </a:lnTo>
                  <a:lnTo>
                    <a:pt x="977726" y="205978"/>
                  </a:lnTo>
                  <a:lnTo>
                    <a:pt x="1001141" y="205978"/>
                  </a:lnTo>
                  <a:lnTo>
                    <a:pt x="1001141" y="102658"/>
                  </a:lnTo>
                  <a:lnTo>
                    <a:pt x="1002795" y="96539"/>
                  </a:lnTo>
                  <a:lnTo>
                    <a:pt x="1009476" y="85758"/>
                  </a:lnTo>
                  <a:lnTo>
                    <a:pt x="1014040" y="81524"/>
                  </a:lnTo>
                  <a:lnTo>
                    <a:pt x="1023324" y="76596"/>
                  </a:lnTo>
                  <a:lnTo>
                    <a:pt x="1000348" y="76596"/>
                  </a:lnTo>
                  <a:lnTo>
                    <a:pt x="1000348" y="53578"/>
                  </a:lnTo>
                  <a:close/>
                </a:path>
                <a:path w="1160780" h="209550">
                  <a:moveTo>
                    <a:pt x="1052603" y="51461"/>
                  </a:moveTo>
                  <a:lnTo>
                    <a:pt x="1037613" y="51461"/>
                  </a:lnTo>
                  <a:lnTo>
                    <a:pt x="1034950" y="51637"/>
                  </a:lnTo>
                  <a:lnTo>
                    <a:pt x="1001935" y="76596"/>
                  </a:lnTo>
                  <a:lnTo>
                    <a:pt x="1023324" y="76596"/>
                  </a:lnTo>
                  <a:lnTo>
                    <a:pt x="1025554" y="75406"/>
                  </a:lnTo>
                  <a:lnTo>
                    <a:pt x="1026319" y="75207"/>
                  </a:lnTo>
                  <a:lnTo>
                    <a:pt x="1032230" y="73818"/>
                  </a:lnTo>
                  <a:lnTo>
                    <a:pt x="1053926" y="73818"/>
                  </a:lnTo>
                  <a:lnTo>
                    <a:pt x="1053926" y="51637"/>
                  </a:lnTo>
                  <a:lnTo>
                    <a:pt x="1054360" y="51637"/>
                  </a:lnTo>
                  <a:lnTo>
                    <a:pt x="1052603" y="51461"/>
                  </a:lnTo>
                  <a:close/>
                </a:path>
                <a:path w="1160780" h="209550">
                  <a:moveTo>
                    <a:pt x="1053926" y="73818"/>
                  </a:moveTo>
                  <a:lnTo>
                    <a:pt x="1042747" y="73818"/>
                  </a:lnTo>
                  <a:lnTo>
                    <a:pt x="1045691" y="74050"/>
                  </a:lnTo>
                  <a:lnTo>
                    <a:pt x="1048469" y="74513"/>
                  </a:lnTo>
                  <a:lnTo>
                    <a:pt x="1051313" y="74910"/>
                  </a:lnTo>
                  <a:lnTo>
                    <a:pt x="1053132" y="75207"/>
                  </a:lnTo>
                  <a:lnTo>
                    <a:pt x="1053926" y="75406"/>
                  </a:lnTo>
                  <a:lnTo>
                    <a:pt x="1053926" y="73818"/>
                  </a:lnTo>
                  <a:close/>
                </a:path>
                <a:path w="1160780" h="209550">
                  <a:moveTo>
                    <a:pt x="1124966" y="17065"/>
                  </a:moveTo>
                  <a:lnTo>
                    <a:pt x="1101551" y="17065"/>
                  </a:lnTo>
                  <a:lnTo>
                    <a:pt x="1101551" y="177535"/>
                  </a:lnTo>
                  <a:lnTo>
                    <a:pt x="1129729" y="206540"/>
                  </a:lnTo>
                  <a:lnTo>
                    <a:pt x="1136211" y="207962"/>
                  </a:lnTo>
                  <a:lnTo>
                    <a:pt x="1147191" y="207962"/>
                  </a:lnTo>
                  <a:lnTo>
                    <a:pt x="1150796" y="207631"/>
                  </a:lnTo>
                  <a:lnTo>
                    <a:pt x="1153641" y="206970"/>
                  </a:lnTo>
                  <a:lnTo>
                    <a:pt x="1156485" y="206375"/>
                  </a:lnTo>
                  <a:lnTo>
                    <a:pt x="1158701" y="205779"/>
                  </a:lnTo>
                  <a:lnTo>
                    <a:pt x="1160288" y="205184"/>
                  </a:lnTo>
                  <a:lnTo>
                    <a:pt x="1155795" y="185340"/>
                  </a:lnTo>
                  <a:lnTo>
                    <a:pt x="1141767" y="185340"/>
                  </a:lnTo>
                  <a:lnTo>
                    <a:pt x="1139312" y="184943"/>
                  </a:lnTo>
                  <a:lnTo>
                    <a:pt x="1138882" y="184943"/>
                  </a:lnTo>
                  <a:lnTo>
                    <a:pt x="1135384" y="183753"/>
                  </a:lnTo>
                  <a:lnTo>
                    <a:pt x="1124966" y="168936"/>
                  </a:lnTo>
                  <a:lnTo>
                    <a:pt x="1124966" y="17065"/>
                  </a:lnTo>
                  <a:close/>
                </a:path>
                <a:path w="1160780" h="209550">
                  <a:moveTo>
                    <a:pt x="1155526" y="184150"/>
                  </a:moveTo>
                  <a:lnTo>
                    <a:pt x="1151557" y="184943"/>
                  </a:lnTo>
                  <a:lnTo>
                    <a:pt x="1149903" y="185208"/>
                  </a:lnTo>
                  <a:lnTo>
                    <a:pt x="1147787" y="185340"/>
                  </a:lnTo>
                  <a:lnTo>
                    <a:pt x="1155795" y="185340"/>
                  </a:lnTo>
                  <a:lnTo>
                    <a:pt x="1155526" y="184150"/>
                  </a:lnTo>
                  <a:close/>
                </a:path>
                <a:path w="1160780" h="209550">
                  <a:moveTo>
                    <a:pt x="1101551" y="53578"/>
                  </a:moveTo>
                  <a:lnTo>
                    <a:pt x="1078532" y="53578"/>
                  </a:lnTo>
                  <a:lnTo>
                    <a:pt x="1078532" y="73421"/>
                  </a:lnTo>
                  <a:lnTo>
                    <a:pt x="1101551" y="73421"/>
                  </a:lnTo>
                  <a:lnTo>
                    <a:pt x="1101551" y="53578"/>
                  </a:lnTo>
                  <a:close/>
                </a:path>
                <a:path w="1160780" h="209550">
                  <a:moveTo>
                    <a:pt x="1157510" y="53578"/>
                  </a:moveTo>
                  <a:lnTo>
                    <a:pt x="1124966" y="53578"/>
                  </a:lnTo>
                  <a:lnTo>
                    <a:pt x="1124966" y="73421"/>
                  </a:lnTo>
                  <a:lnTo>
                    <a:pt x="1157510" y="73421"/>
                  </a:lnTo>
                  <a:lnTo>
                    <a:pt x="1157510" y="53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145" y="6159500"/>
              <a:ext cx="2329764" cy="1939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5495" y="6494318"/>
              <a:ext cx="2354352" cy="1503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195" y="6934200"/>
              <a:ext cx="2315495" cy="1962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8195" y="7175500"/>
              <a:ext cx="1728748" cy="15499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68700" y="558800"/>
              <a:ext cx="571500" cy="5715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3700" y="558800"/>
              <a:ext cx="571499" cy="5715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0"/>
              <a:ext cx="4953000" cy="10718800"/>
            </a:xfrm>
            <a:custGeom>
              <a:avLst/>
              <a:gdLst/>
              <a:ahLst/>
              <a:cxnLst/>
              <a:rect l="l" t="t" r="r" b="b"/>
              <a:pathLst>
                <a:path w="4953000" h="10718800">
                  <a:moveTo>
                    <a:pt x="4953000" y="0"/>
                  </a:moveTo>
                  <a:lnTo>
                    <a:pt x="4889500" y="0"/>
                  </a:lnTo>
                  <a:lnTo>
                    <a:pt x="4889500" y="63500"/>
                  </a:lnTo>
                  <a:lnTo>
                    <a:pt x="4889500" y="10655300"/>
                  </a:lnTo>
                  <a:lnTo>
                    <a:pt x="63500" y="10655300"/>
                  </a:lnTo>
                  <a:lnTo>
                    <a:pt x="63500" y="63500"/>
                  </a:lnTo>
                  <a:lnTo>
                    <a:pt x="4889500" y="63500"/>
                  </a:lnTo>
                  <a:lnTo>
                    <a:pt x="4889500" y="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0718800"/>
                  </a:lnTo>
                  <a:lnTo>
                    <a:pt x="63500" y="10718800"/>
                  </a:lnTo>
                  <a:lnTo>
                    <a:pt x="4889500" y="10718800"/>
                  </a:lnTo>
                  <a:lnTo>
                    <a:pt x="4953000" y="107188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17460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6603" y="775736"/>
            <a:ext cx="2478795" cy="5306528"/>
            <a:chOff x="0" y="0"/>
            <a:chExt cx="4953000" cy="10603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953000" cy="106029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2002" y="62222"/>
              <a:ext cx="4729480" cy="10441305"/>
            </a:xfrm>
            <a:custGeom>
              <a:avLst/>
              <a:gdLst/>
              <a:ahLst/>
              <a:cxnLst/>
              <a:rect l="l" t="t" r="r" b="b"/>
              <a:pathLst>
                <a:path w="4729480" h="10441305">
                  <a:moveTo>
                    <a:pt x="0" y="10441123"/>
                  </a:moveTo>
                  <a:lnTo>
                    <a:pt x="4728995" y="10441123"/>
                  </a:lnTo>
                  <a:lnTo>
                    <a:pt x="4728995" y="0"/>
                  </a:lnTo>
                  <a:lnTo>
                    <a:pt x="0" y="0"/>
                  </a:lnTo>
                  <a:lnTo>
                    <a:pt x="0" y="10441123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5" name="object 5"/>
            <p:cNvSpPr/>
            <p:nvPr/>
          </p:nvSpPr>
          <p:spPr>
            <a:xfrm>
              <a:off x="224002" y="2663181"/>
              <a:ext cx="4505325" cy="7056755"/>
            </a:xfrm>
            <a:custGeom>
              <a:avLst/>
              <a:gdLst/>
              <a:ahLst/>
              <a:cxnLst/>
              <a:rect l="l" t="t" r="r" b="b"/>
              <a:pathLst>
                <a:path w="4505325" h="7056755">
                  <a:moveTo>
                    <a:pt x="4430319" y="7043712"/>
                  </a:moveTo>
                  <a:lnTo>
                    <a:pt x="37325" y="7043712"/>
                  </a:lnTo>
                  <a:lnTo>
                    <a:pt x="37325" y="7056158"/>
                  </a:lnTo>
                  <a:lnTo>
                    <a:pt x="4430319" y="7056158"/>
                  </a:lnTo>
                  <a:lnTo>
                    <a:pt x="4430319" y="7043712"/>
                  </a:lnTo>
                  <a:close/>
                </a:path>
                <a:path w="4505325" h="7056755">
                  <a:moveTo>
                    <a:pt x="4504982" y="5077447"/>
                  </a:moveTo>
                  <a:lnTo>
                    <a:pt x="0" y="5077447"/>
                  </a:lnTo>
                  <a:lnTo>
                    <a:pt x="0" y="5089893"/>
                  </a:lnTo>
                  <a:lnTo>
                    <a:pt x="4504982" y="5089893"/>
                  </a:lnTo>
                  <a:lnTo>
                    <a:pt x="4504982" y="5077447"/>
                  </a:lnTo>
                  <a:close/>
                </a:path>
                <a:path w="4505325" h="7056755">
                  <a:moveTo>
                    <a:pt x="4505058" y="0"/>
                  </a:moveTo>
                  <a:lnTo>
                    <a:pt x="0" y="0"/>
                  </a:lnTo>
                  <a:lnTo>
                    <a:pt x="0" y="12446"/>
                  </a:lnTo>
                  <a:lnTo>
                    <a:pt x="4505058" y="12446"/>
                  </a:lnTo>
                  <a:lnTo>
                    <a:pt x="4505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245" y="1745336"/>
              <a:ext cx="4071448" cy="3880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428" y="9981737"/>
              <a:ext cx="2441620" cy="2696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3796" y="7952178"/>
              <a:ext cx="3273425" cy="1356995"/>
            </a:xfrm>
            <a:custGeom>
              <a:avLst/>
              <a:gdLst/>
              <a:ahLst/>
              <a:cxnLst/>
              <a:rect l="l" t="t" r="r" b="b"/>
              <a:pathLst>
                <a:path w="3273425" h="1356995">
                  <a:moveTo>
                    <a:pt x="3272962" y="0"/>
                  </a:moveTo>
                  <a:lnTo>
                    <a:pt x="0" y="0"/>
                  </a:lnTo>
                  <a:lnTo>
                    <a:pt x="0" y="1356474"/>
                  </a:lnTo>
                  <a:lnTo>
                    <a:pt x="3272962" y="1356474"/>
                  </a:lnTo>
                  <a:lnTo>
                    <a:pt x="327296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452" y="497788"/>
              <a:ext cx="560012" cy="5600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007" y="3048957"/>
              <a:ext cx="4318319" cy="19164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6007" y="5338786"/>
              <a:ext cx="4318635" cy="1917064"/>
            </a:xfrm>
            <a:custGeom>
              <a:avLst/>
              <a:gdLst/>
              <a:ahLst/>
              <a:cxnLst/>
              <a:rect l="l" t="t" r="r" b="b"/>
              <a:pathLst>
                <a:path w="4318635" h="1917065">
                  <a:moveTo>
                    <a:pt x="4318319" y="0"/>
                  </a:moveTo>
                  <a:lnTo>
                    <a:pt x="0" y="0"/>
                  </a:lnTo>
                  <a:lnTo>
                    <a:pt x="0" y="1916487"/>
                  </a:lnTo>
                  <a:lnTo>
                    <a:pt x="4318319" y="1916487"/>
                  </a:lnTo>
                  <a:lnTo>
                    <a:pt x="431831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8711" y="3671193"/>
              <a:ext cx="808907" cy="5849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786" y="3832974"/>
              <a:ext cx="448010" cy="4231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4314" y="3832974"/>
              <a:ext cx="398231" cy="4231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06245" y="5537902"/>
              <a:ext cx="2140585" cy="373380"/>
            </a:xfrm>
            <a:custGeom>
              <a:avLst/>
              <a:gdLst/>
              <a:ahLst/>
              <a:cxnLst/>
              <a:rect l="l" t="t" r="r" b="b"/>
              <a:pathLst>
                <a:path w="2140585" h="373379">
                  <a:moveTo>
                    <a:pt x="2140496" y="0"/>
                  </a:moveTo>
                  <a:lnTo>
                    <a:pt x="2128050" y="0"/>
                  </a:lnTo>
                  <a:lnTo>
                    <a:pt x="2128050" y="12446"/>
                  </a:lnTo>
                  <a:lnTo>
                    <a:pt x="2128050" y="360895"/>
                  </a:lnTo>
                  <a:lnTo>
                    <a:pt x="12446" y="360895"/>
                  </a:lnTo>
                  <a:lnTo>
                    <a:pt x="12446" y="12446"/>
                  </a:lnTo>
                  <a:lnTo>
                    <a:pt x="2128050" y="12446"/>
                  </a:lnTo>
                  <a:lnTo>
                    <a:pt x="2128050" y="0"/>
                  </a:lnTo>
                  <a:lnTo>
                    <a:pt x="12446" y="0"/>
                  </a:lnTo>
                  <a:lnTo>
                    <a:pt x="0" y="0"/>
                  </a:lnTo>
                  <a:lnTo>
                    <a:pt x="0" y="373341"/>
                  </a:lnTo>
                  <a:lnTo>
                    <a:pt x="12446" y="373341"/>
                  </a:lnTo>
                  <a:lnTo>
                    <a:pt x="2128050" y="373341"/>
                  </a:lnTo>
                  <a:lnTo>
                    <a:pt x="2140496" y="373341"/>
                  </a:lnTo>
                  <a:lnTo>
                    <a:pt x="21404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371" y="5643682"/>
              <a:ext cx="1629675" cy="2088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3132" y="6010812"/>
              <a:ext cx="3173730" cy="186690"/>
            </a:xfrm>
            <a:custGeom>
              <a:avLst/>
              <a:gdLst/>
              <a:ahLst/>
              <a:cxnLst/>
              <a:rect l="l" t="t" r="r" b="b"/>
              <a:pathLst>
                <a:path w="3173729" h="186689">
                  <a:moveTo>
                    <a:pt x="3173425" y="174218"/>
                  </a:moveTo>
                  <a:lnTo>
                    <a:pt x="0" y="174218"/>
                  </a:lnTo>
                  <a:lnTo>
                    <a:pt x="0" y="186664"/>
                  </a:lnTo>
                  <a:lnTo>
                    <a:pt x="3173425" y="186664"/>
                  </a:lnTo>
                  <a:lnTo>
                    <a:pt x="3173425" y="174218"/>
                  </a:lnTo>
                  <a:close/>
                </a:path>
                <a:path w="3173729" h="186689">
                  <a:moveTo>
                    <a:pt x="3173425" y="0"/>
                  </a:moveTo>
                  <a:lnTo>
                    <a:pt x="0" y="0"/>
                  </a:lnTo>
                  <a:lnTo>
                    <a:pt x="0" y="12433"/>
                  </a:lnTo>
                  <a:lnTo>
                    <a:pt x="3173425" y="12433"/>
                  </a:lnTo>
                  <a:lnTo>
                    <a:pt x="31734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9140" y="6458811"/>
              <a:ext cx="560012" cy="5600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2716" y="6458811"/>
              <a:ext cx="560012" cy="5600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1180" y="6483701"/>
              <a:ext cx="510233" cy="5351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3120" y="6558369"/>
              <a:ext cx="410675" cy="3982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6758" y="6558369"/>
              <a:ext cx="410675" cy="3982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31143" y="8076625"/>
              <a:ext cx="2140585" cy="373380"/>
            </a:xfrm>
            <a:custGeom>
              <a:avLst/>
              <a:gdLst/>
              <a:ahLst/>
              <a:cxnLst/>
              <a:rect l="l" t="t" r="r" b="b"/>
              <a:pathLst>
                <a:path w="2140585" h="373379">
                  <a:moveTo>
                    <a:pt x="2140492" y="0"/>
                  </a:moveTo>
                  <a:lnTo>
                    <a:pt x="0" y="0"/>
                  </a:lnTo>
                  <a:lnTo>
                    <a:pt x="0" y="373341"/>
                  </a:lnTo>
                  <a:lnTo>
                    <a:pt x="2140492" y="373341"/>
                  </a:lnTo>
                  <a:lnTo>
                    <a:pt x="2140492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4" name="object 24"/>
            <p:cNvSpPr/>
            <p:nvPr/>
          </p:nvSpPr>
          <p:spPr>
            <a:xfrm>
              <a:off x="1431137" y="8076633"/>
              <a:ext cx="2140585" cy="373380"/>
            </a:xfrm>
            <a:custGeom>
              <a:avLst/>
              <a:gdLst/>
              <a:ahLst/>
              <a:cxnLst/>
              <a:rect l="l" t="t" r="r" b="b"/>
              <a:pathLst>
                <a:path w="2140585" h="373379">
                  <a:moveTo>
                    <a:pt x="590346" y="174218"/>
                  </a:moveTo>
                  <a:lnTo>
                    <a:pt x="583946" y="131787"/>
                  </a:lnTo>
                  <a:lnTo>
                    <a:pt x="567016" y="101473"/>
                  </a:lnTo>
                  <a:lnTo>
                    <a:pt x="567016" y="174218"/>
                  </a:lnTo>
                  <a:lnTo>
                    <a:pt x="566470" y="186651"/>
                  </a:lnTo>
                  <a:lnTo>
                    <a:pt x="553694" y="226237"/>
                  </a:lnTo>
                  <a:lnTo>
                    <a:pt x="519658" y="251663"/>
                  </a:lnTo>
                  <a:lnTo>
                    <a:pt x="502450" y="253949"/>
                  </a:lnTo>
                  <a:lnTo>
                    <a:pt x="493623" y="253377"/>
                  </a:lnTo>
                  <a:lnTo>
                    <a:pt x="456590" y="233502"/>
                  </a:lnTo>
                  <a:lnTo>
                    <a:pt x="440042" y="198069"/>
                  </a:lnTo>
                  <a:lnTo>
                    <a:pt x="437896" y="174218"/>
                  </a:lnTo>
                  <a:lnTo>
                    <a:pt x="438429" y="161798"/>
                  </a:lnTo>
                  <a:lnTo>
                    <a:pt x="451154" y="122212"/>
                  </a:lnTo>
                  <a:lnTo>
                    <a:pt x="485216" y="96786"/>
                  </a:lnTo>
                  <a:lnTo>
                    <a:pt x="502450" y="94500"/>
                  </a:lnTo>
                  <a:lnTo>
                    <a:pt x="511276" y="95072"/>
                  </a:lnTo>
                  <a:lnTo>
                    <a:pt x="548271" y="114947"/>
                  </a:lnTo>
                  <a:lnTo>
                    <a:pt x="564845" y="150380"/>
                  </a:lnTo>
                  <a:lnTo>
                    <a:pt x="567016" y="174218"/>
                  </a:lnTo>
                  <a:lnTo>
                    <a:pt x="567016" y="101473"/>
                  </a:lnTo>
                  <a:lnTo>
                    <a:pt x="565480" y="99453"/>
                  </a:lnTo>
                  <a:lnTo>
                    <a:pt x="560438" y="94500"/>
                  </a:lnTo>
                  <a:lnTo>
                    <a:pt x="557149" y="91262"/>
                  </a:lnTo>
                  <a:lnTo>
                    <a:pt x="514845" y="72720"/>
                  </a:lnTo>
                  <a:lnTo>
                    <a:pt x="502450" y="71945"/>
                  </a:lnTo>
                  <a:lnTo>
                    <a:pt x="490067" y="72720"/>
                  </a:lnTo>
                  <a:lnTo>
                    <a:pt x="447763" y="91262"/>
                  </a:lnTo>
                  <a:lnTo>
                    <a:pt x="420966" y="131787"/>
                  </a:lnTo>
                  <a:lnTo>
                    <a:pt x="414566" y="174218"/>
                  </a:lnTo>
                  <a:lnTo>
                    <a:pt x="415277" y="189445"/>
                  </a:lnTo>
                  <a:lnTo>
                    <a:pt x="425945" y="228676"/>
                  </a:lnTo>
                  <a:lnTo>
                    <a:pt x="457149" y="264058"/>
                  </a:lnTo>
                  <a:lnTo>
                    <a:pt x="502450" y="276504"/>
                  </a:lnTo>
                  <a:lnTo>
                    <a:pt x="514845" y="275729"/>
                  </a:lnTo>
                  <a:lnTo>
                    <a:pt x="557149" y="257187"/>
                  </a:lnTo>
                  <a:lnTo>
                    <a:pt x="560438" y="253949"/>
                  </a:lnTo>
                  <a:lnTo>
                    <a:pt x="565480" y="248996"/>
                  </a:lnTo>
                  <a:lnTo>
                    <a:pt x="587502" y="203581"/>
                  </a:lnTo>
                  <a:lnTo>
                    <a:pt x="589635" y="189445"/>
                  </a:lnTo>
                  <a:lnTo>
                    <a:pt x="590346" y="174218"/>
                  </a:lnTo>
                  <a:close/>
                </a:path>
                <a:path w="2140585" h="373379">
                  <a:moveTo>
                    <a:pt x="744829" y="124447"/>
                  </a:moveTo>
                  <a:lnTo>
                    <a:pt x="721893" y="124447"/>
                  </a:lnTo>
                  <a:lnTo>
                    <a:pt x="721893" y="222059"/>
                  </a:lnTo>
                  <a:lnTo>
                    <a:pt x="719848" y="229743"/>
                  </a:lnTo>
                  <a:lnTo>
                    <a:pt x="715759" y="235762"/>
                  </a:lnTo>
                  <a:lnTo>
                    <a:pt x="711746" y="241795"/>
                  </a:lnTo>
                  <a:lnTo>
                    <a:pt x="706755" y="246265"/>
                  </a:lnTo>
                  <a:lnTo>
                    <a:pt x="694893" y="252107"/>
                  </a:lnTo>
                  <a:lnTo>
                    <a:pt x="689089" y="253555"/>
                  </a:lnTo>
                  <a:lnTo>
                    <a:pt x="683387" y="253555"/>
                  </a:lnTo>
                  <a:lnTo>
                    <a:pt x="651294" y="225539"/>
                  </a:lnTo>
                  <a:lnTo>
                    <a:pt x="650722" y="124447"/>
                  </a:lnTo>
                  <a:lnTo>
                    <a:pt x="627773" y="124447"/>
                  </a:lnTo>
                  <a:lnTo>
                    <a:pt x="627888" y="222059"/>
                  </a:lnTo>
                  <a:lnTo>
                    <a:pt x="628040" y="225539"/>
                  </a:lnTo>
                  <a:lnTo>
                    <a:pt x="628167" y="228460"/>
                  </a:lnTo>
                  <a:lnTo>
                    <a:pt x="643851" y="265455"/>
                  </a:lnTo>
                  <a:lnTo>
                    <a:pt x="675995" y="275729"/>
                  </a:lnTo>
                  <a:lnTo>
                    <a:pt x="682294" y="275348"/>
                  </a:lnTo>
                  <a:lnTo>
                    <a:pt x="683552" y="275348"/>
                  </a:lnTo>
                  <a:lnTo>
                    <a:pt x="716838" y="256082"/>
                  </a:lnTo>
                  <a:lnTo>
                    <a:pt x="720331" y="248500"/>
                  </a:lnTo>
                  <a:lnTo>
                    <a:pt x="721893" y="248500"/>
                  </a:lnTo>
                  <a:lnTo>
                    <a:pt x="721893" y="273786"/>
                  </a:lnTo>
                  <a:lnTo>
                    <a:pt x="744829" y="273786"/>
                  </a:lnTo>
                  <a:lnTo>
                    <a:pt x="744829" y="248500"/>
                  </a:lnTo>
                  <a:lnTo>
                    <a:pt x="744829" y="124447"/>
                  </a:lnTo>
                  <a:close/>
                </a:path>
                <a:path w="2140585" h="373379">
                  <a:moveTo>
                    <a:pt x="861529" y="122504"/>
                  </a:moveTo>
                  <a:lnTo>
                    <a:pt x="860234" y="122377"/>
                  </a:lnTo>
                  <a:lnTo>
                    <a:pt x="839622" y="122377"/>
                  </a:lnTo>
                  <a:lnTo>
                    <a:pt x="832446" y="124447"/>
                  </a:lnTo>
                  <a:lnTo>
                    <a:pt x="818235" y="133616"/>
                  </a:lnTo>
                  <a:lnTo>
                    <a:pt x="813308" y="139611"/>
                  </a:lnTo>
                  <a:lnTo>
                    <a:pt x="810577" y="147002"/>
                  </a:lnTo>
                  <a:lnTo>
                    <a:pt x="809028" y="147002"/>
                  </a:lnTo>
                  <a:lnTo>
                    <a:pt x="809028" y="124447"/>
                  </a:lnTo>
                  <a:lnTo>
                    <a:pt x="786866" y="124447"/>
                  </a:lnTo>
                  <a:lnTo>
                    <a:pt x="786866" y="273786"/>
                  </a:lnTo>
                  <a:lnTo>
                    <a:pt x="809802" y="273786"/>
                  </a:lnTo>
                  <a:lnTo>
                    <a:pt x="809802" y="172542"/>
                  </a:lnTo>
                  <a:lnTo>
                    <a:pt x="811428" y="166547"/>
                  </a:lnTo>
                  <a:lnTo>
                    <a:pt x="817968" y="155981"/>
                  </a:lnTo>
                  <a:lnTo>
                    <a:pt x="822439" y="151828"/>
                  </a:lnTo>
                  <a:lnTo>
                    <a:pt x="831545" y="147002"/>
                  </a:lnTo>
                  <a:lnTo>
                    <a:pt x="833729" y="145834"/>
                  </a:lnTo>
                  <a:lnTo>
                    <a:pt x="834478" y="145643"/>
                  </a:lnTo>
                  <a:lnTo>
                    <a:pt x="840270" y="144284"/>
                  </a:lnTo>
                  <a:lnTo>
                    <a:pt x="850569" y="144284"/>
                  </a:lnTo>
                  <a:lnTo>
                    <a:pt x="853465" y="144500"/>
                  </a:lnTo>
                  <a:lnTo>
                    <a:pt x="856183" y="144957"/>
                  </a:lnTo>
                  <a:lnTo>
                    <a:pt x="858964" y="145351"/>
                  </a:lnTo>
                  <a:lnTo>
                    <a:pt x="860755" y="145643"/>
                  </a:lnTo>
                  <a:lnTo>
                    <a:pt x="861529" y="145834"/>
                  </a:lnTo>
                  <a:lnTo>
                    <a:pt x="861529" y="144284"/>
                  </a:lnTo>
                  <a:lnTo>
                    <a:pt x="861529" y="122504"/>
                  </a:lnTo>
                  <a:close/>
                </a:path>
                <a:path w="2140585" h="373379">
                  <a:moveTo>
                    <a:pt x="1107287" y="74663"/>
                  </a:moveTo>
                  <a:lnTo>
                    <a:pt x="957948" y="74663"/>
                  </a:lnTo>
                  <a:lnTo>
                    <a:pt x="957948" y="96062"/>
                  </a:lnTo>
                  <a:lnTo>
                    <a:pt x="1020559" y="96062"/>
                  </a:lnTo>
                  <a:lnTo>
                    <a:pt x="1020559" y="273786"/>
                  </a:lnTo>
                  <a:lnTo>
                    <a:pt x="1044676" y="273786"/>
                  </a:lnTo>
                  <a:lnTo>
                    <a:pt x="1044676" y="96062"/>
                  </a:lnTo>
                  <a:lnTo>
                    <a:pt x="1107287" y="96062"/>
                  </a:lnTo>
                  <a:lnTo>
                    <a:pt x="1107287" y="74663"/>
                  </a:lnTo>
                  <a:close/>
                </a:path>
                <a:path w="2140585" h="373379">
                  <a:moveTo>
                    <a:pt x="1244180" y="197167"/>
                  </a:moveTo>
                  <a:lnTo>
                    <a:pt x="1243901" y="189153"/>
                  </a:lnTo>
                  <a:lnTo>
                    <a:pt x="1243838" y="187134"/>
                  </a:lnTo>
                  <a:lnTo>
                    <a:pt x="1242885" y="178701"/>
                  </a:lnTo>
                  <a:lnTo>
                    <a:pt x="1227632" y="143116"/>
                  </a:lnTo>
                  <a:lnTo>
                    <a:pt x="1220851" y="136309"/>
                  </a:lnTo>
                  <a:lnTo>
                    <a:pt x="1220851" y="178701"/>
                  </a:lnTo>
                  <a:lnTo>
                    <a:pt x="1220851" y="187134"/>
                  </a:lnTo>
                  <a:lnTo>
                    <a:pt x="1135672" y="187134"/>
                  </a:lnTo>
                  <a:lnTo>
                    <a:pt x="1135672" y="182321"/>
                  </a:lnTo>
                  <a:lnTo>
                    <a:pt x="1162964" y="145376"/>
                  </a:lnTo>
                  <a:lnTo>
                    <a:pt x="1170876" y="143116"/>
                  </a:lnTo>
                  <a:lnTo>
                    <a:pt x="1188313" y="143116"/>
                  </a:lnTo>
                  <a:lnTo>
                    <a:pt x="1195501" y="145021"/>
                  </a:lnTo>
                  <a:lnTo>
                    <a:pt x="1207757" y="152679"/>
                  </a:lnTo>
                  <a:lnTo>
                    <a:pt x="1212481" y="157886"/>
                  </a:lnTo>
                  <a:lnTo>
                    <a:pt x="1215796" y="164503"/>
                  </a:lnTo>
                  <a:lnTo>
                    <a:pt x="1219161" y="171119"/>
                  </a:lnTo>
                  <a:lnTo>
                    <a:pt x="1220685" y="177914"/>
                  </a:lnTo>
                  <a:lnTo>
                    <a:pt x="1220851" y="178701"/>
                  </a:lnTo>
                  <a:lnTo>
                    <a:pt x="1220851" y="136309"/>
                  </a:lnTo>
                  <a:lnTo>
                    <a:pt x="1217536" y="133197"/>
                  </a:lnTo>
                  <a:lnTo>
                    <a:pt x="1210640" y="128981"/>
                  </a:lnTo>
                  <a:lnTo>
                    <a:pt x="1195476" y="123799"/>
                  </a:lnTo>
                  <a:lnTo>
                    <a:pt x="1187792" y="122504"/>
                  </a:lnTo>
                  <a:lnTo>
                    <a:pt x="1180007" y="122504"/>
                  </a:lnTo>
                  <a:lnTo>
                    <a:pt x="1137500" y="137820"/>
                  </a:lnTo>
                  <a:lnTo>
                    <a:pt x="1114818" y="178701"/>
                  </a:lnTo>
                  <a:lnTo>
                    <a:pt x="1112735" y="200279"/>
                  </a:lnTo>
                  <a:lnTo>
                    <a:pt x="1113256" y="211404"/>
                  </a:lnTo>
                  <a:lnTo>
                    <a:pt x="1114818" y="221818"/>
                  </a:lnTo>
                  <a:lnTo>
                    <a:pt x="1117434" y="231521"/>
                  </a:lnTo>
                  <a:lnTo>
                    <a:pt x="1120978" y="240245"/>
                  </a:lnTo>
                  <a:lnTo>
                    <a:pt x="1121092" y="240538"/>
                  </a:lnTo>
                  <a:lnTo>
                    <a:pt x="1153299" y="271538"/>
                  </a:lnTo>
                  <a:lnTo>
                    <a:pt x="1182344" y="276898"/>
                  </a:lnTo>
                  <a:lnTo>
                    <a:pt x="1189736" y="276606"/>
                  </a:lnTo>
                  <a:lnTo>
                    <a:pt x="1230083" y="259003"/>
                  </a:lnTo>
                  <a:lnTo>
                    <a:pt x="1241844" y="239166"/>
                  </a:lnTo>
                  <a:lnTo>
                    <a:pt x="1219682" y="232943"/>
                  </a:lnTo>
                  <a:lnTo>
                    <a:pt x="1217739" y="238137"/>
                  </a:lnTo>
                  <a:lnTo>
                    <a:pt x="1214983" y="242481"/>
                  </a:lnTo>
                  <a:lnTo>
                    <a:pt x="1188377" y="256286"/>
                  </a:lnTo>
                  <a:lnTo>
                    <a:pt x="1173073" y="256286"/>
                  </a:lnTo>
                  <a:lnTo>
                    <a:pt x="1141514" y="232460"/>
                  </a:lnTo>
                  <a:lnTo>
                    <a:pt x="1135811" y="206895"/>
                  </a:lnTo>
                  <a:lnTo>
                    <a:pt x="1244180" y="206895"/>
                  </a:lnTo>
                  <a:lnTo>
                    <a:pt x="1244180" y="197167"/>
                  </a:lnTo>
                  <a:close/>
                </a:path>
                <a:path w="2140585" h="373379">
                  <a:moveTo>
                    <a:pt x="1391475" y="175387"/>
                  </a:moveTo>
                  <a:lnTo>
                    <a:pt x="1376857" y="134658"/>
                  </a:lnTo>
                  <a:lnTo>
                    <a:pt x="1352778" y="124256"/>
                  </a:lnTo>
                  <a:lnTo>
                    <a:pt x="1346555" y="123088"/>
                  </a:lnTo>
                  <a:lnTo>
                    <a:pt x="1341043" y="122504"/>
                  </a:lnTo>
                  <a:lnTo>
                    <a:pt x="1328737" y="122504"/>
                  </a:lnTo>
                  <a:lnTo>
                    <a:pt x="1291920" y="136309"/>
                  </a:lnTo>
                  <a:lnTo>
                    <a:pt x="1276362" y="157505"/>
                  </a:lnTo>
                  <a:lnTo>
                    <a:pt x="1298143" y="165277"/>
                  </a:lnTo>
                  <a:lnTo>
                    <a:pt x="1300670" y="159829"/>
                  </a:lnTo>
                  <a:lnTo>
                    <a:pt x="1305039" y="154711"/>
                  </a:lnTo>
                  <a:lnTo>
                    <a:pt x="1337030" y="142722"/>
                  </a:lnTo>
                  <a:lnTo>
                    <a:pt x="1347597" y="142722"/>
                  </a:lnTo>
                  <a:lnTo>
                    <a:pt x="1355483" y="145402"/>
                  </a:lnTo>
                  <a:lnTo>
                    <a:pt x="1360652" y="150698"/>
                  </a:lnTo>
                  <a:lnTo>
                    <a:pt x="1365910" y="156006"/>
                  </a:lnTo>
                  <a:lnTo>
                    <a:pt x="1368526" y="163461"/>
                  </a:lnTo>
                  <a:lnTo>
                    <a:pt x="1368526" y="177533"/>
                  </a:lnTo>
                  <a:lnTo>
                    <a:pt x="1368526" y="198729"/>
                  </a:lnTo>
                  <a:lnTo>
                    <a:pt x="1368526" y="225945"/>
                  </a:lnTo>
                  <a:lnTo>
                    <a:pt x="1366913" y="231876"/>
                  </a:lnTo>
                  <a:lnTo>
                    <a:pt x="1363662" y="237515"/>
                  </a:lnTo>
                  <a:lnTo>
                    <a:pt x="1360487" y="243154"/>
                  </a:lnTo>
                  <a:lnTo>
                    <a:pt x="1355763" y="247764"/>
                  </a:lnTo>
                  <a:lnTo>
                    <a:pt x="1343253" y="254889"/>
                  </a:lnTo>
                  <a:lnTo>
                    <a:pt x="1335608" y="256667"/>
                  </a:lnTo>
                  <a:lnTo>
                    <a:pt x="1317383" y="256667"/>
                  </a:lnTo>
                  <a:lnTo>
                    <a:pt x="1309839" y="254660"/>
                  </a:lnTo>
                  <a:lnTo>
                    <a:pt x="1303870" y="250647"/>
                  </a:lnTo>
                  <a:lnTo>
                    <a:pt x="1297978" y="246557"/>
                  </a:lnTo>
                  <a:lnTo>
                    <a:pt x="1295031" y="240538"/>
                  </a:lnTo>
                  <a:lnTo>
                    <a:pt x="1295031" y="226720"/>
                  </a:lnTo>
                  <a:lnTo>
                    <a:pt x="1331328" y="206959"/>
                  </a:lnTo>
                  <a:lnTo>
                    <a:pt x="1338491" y="206108"/>
                  </a:lnTo>
                  <a:lnTo>
                    <a:pt x="1342504" y="205600"/>
                  </a:lnTo>
                  <a:lnTo>
                    <a:pt x="1368526" y="198729"/>
                  </a:lnTo>
                  <a:lnTo>
                    <a:pt x="1368526" y="177533"/>
                  </a:lnTo>
                  <a:lnTo>
                    <a:pt x="1367205" y="180124"/>
                  </a:lnTo>
                  <a:lnTo>
                    <a:pt x="1364538" y="181610"/>
                  </a:lnTo>
                  <a:lnTo>
                    <a:pt x="1361948" y="183108"/>
                  </a:lnTo>
                  <a:lnTo>
                    <a:pt x="1357807" y="184175"/>
                  </a:lnTo>
                  <a:lnTo>
                    <a:pt x="1352092" y="184823"/>
                  </a:lnTo>
                  <a:lnTo>
                    <a:pt x="1346454" y="185407"/>
                  </a:lnTo>
                  <a:lnTo>
                    <a:pt x="1339100" y="186283"/>
                  </a:lnTo>
                  <a:lnTo>
                    <a:pt x="1296289" y="194906"/>
                  </a:lnTo>
                  <a:lnTo>
                    <a:pt x="1277137" y="210591"/>
                  </a:lnTo>
                  <a:lnTo>
                    <a:pt x="1273771" y="215900"/>
                  </a:lnTo>
                  <a:lnTo>
                    <a:pt x="1272082" y="222834"/>
                  </a:lnTo>
                  <a:lnTo>
                    <a:pt x="1272108" y="231876"/>
                  </a:lnTo>
                  <a:lnTo>
                    <a:pt x="1272451" y="237515"/>
                  </a:lnTo>
                  <a:lnTo>
                    <a:pt x="1272514" y="238417"/>
                  </a:lnTo>
                  <a:lnTo>
                    <a:pt x="1273784" y="244906"/>
                  </a:lnTo>
                  <a:lnTo>
                    <a:pt x="1275829" y="250647"/>
                  </a:lnTo>
                  <a:lnTo>
                    <a:pt x="1275905" y="250863"/>
                  </a:lnTo>
                  <a:lnTo>
                    <a:pt x="1309763" y="275983"/>
                  </a:lnTo>
                  <a:lnTo>
                    <a:pt x="1323035" y="277279"/>
                  </a:lnTo>
                  <a:lnTo>
                    <a:pt x="1331709" y="277279"/>
                  </a:lnTo>
                  <a:lnTo>
                    <a:pt x="1365808" y="256806"/>
                  </a:lnTo>
                  <a:lnTo>
                    <a:pt x="1365872" y="256667"/>
                  </a:lnTo>
                  <a:lnTo>
                    <a:pt x="1367358" y="253555"/>
                  </a:lnTo>
                  <a:lnTo>
                    <a:pt x="1368526" y="253555"/>
                  </a:lnTo>
                  <a:lnTo>
                    <a:pt x="1368526" y="273786"/>
                  </a:lnTo>
                  <a:lnTo>
                    <a:pt x="1391475" y="273786"/>
                  </a:lnTo>
                  <a:lnTo>
                    <a:pt x="1391475" y="253555"/>
                  </a:lnTo>
                  <a:lnTo>
                    <a:pt x="1391475" y="198729"/>
                  </a:lnTo>
                  <a:lnTo>
                    <a:pt x="1391475" y="175387"/>
                  </a:lnTo>
                  <a:close/>
                </a:path>
                <a:path w="2140585" h="373379">
                  <a:moveTo>
                    <a:pt x="1629359" y="273786"/>
                  </a:moveTo>
                  <a:lnTo>
                    <a:pt x="1629308" y="173126"/>
                  </a:lnTo>
                  <a:lnTo>
                    <a:pt x="1628673" y="163334"/>
                  </a:lnTo>
                  <a:lnTo>
                    <a:pt x="1628559" y="161531"/>
                  </a:lnTo>
                  <a:lnTo>
                    <a:pt x="1602066" y="125641"/>
                  </a:lnTo>
                  <a:lnTo>
                    <a:pt x="1583855" y="122504"/>
                  </a:lnTo>
                  <a:lnTo>
                    <a:pt x="1576120" y="122936"/>
                  </a:lnTo>
                  <a:lnTo>
                    <a:pt x="1539087" y="147878"/>
                  </a:lnTo>
                  <a:lnTo>
                    <a:pt x="1537627" y="147878"/>
                  </a:lnTo>
                  <a:lnTo>
                    <a:pt x="1535417" y="143116"/>
                  </a:lnTo>
                  <a:lnTo>
                    <a:pt x="1534007" y="140068"/>
                  </a:lnTo>
                  <a:lnTo>
                    <a:pt x="1533880" y="139801"/>
                  </a:lnTo>
                  <a:lnTo>
                    <a:pt x="1497520" y="122504"/>
                  </a:lnTo>
                  <a:lnTo>
                    <a:pt x="1490433" y="122936"/>
                  </a:lnTo>
                  <a:lnTo>
                    <a:pt x="1457426" y="147878"/>
                  </a:lnTo>
                  <a:lnTo>
                    <a:pt x="1455521" y="147878"/>
                  </a:lnTo>
                  <a:lnTo>
                    <a:pt x="1455521" y="124447"/>
                  </a:lnTo>
                  <a:lnTo>
                    <a:pt x="1433360" y="124447"/>
                  </a:lnTo>
                  <a:lnTo>
                    <a:pt x="1433360" y="273786"/>
                  </a:lnTo>
                  <a:lnTo>
                    <a:pt x="1456296" y="273786"/>
                  </a:lnTo>
                  <a:lnTo>
                    <a:pt x="1456296" y="173126"/>
                  </a:lnTo>
                  <a:lnTo>
                    <a:pt x="1457858" y="166674"/>
                  </a:lnTo>
                  <a:lnTo>
                    <a:pt x="1484172" y="143116"/>
                  </a:lnTo>
                  <a:lnTo>
                    <a:pt x="1498815" y="143116"/>
                  </a:lnTo>
                  <a:lnTo>
                    <a:pt x="1505915" y="145732"/>
                  </a:lnTo>
                  <a:lnTo>
                    <a:pt x="1511490" y="151053"/>
                  </a:lnTo>
                  <a:lnTo>
                    <a:pt x="1516938" y="156171"/>
                  </a:lnTo>
                  <a:lnTo>
                    <a:pt x="1519605" y="162814"/>
                  </a:lnTo>
                  <a:lnTo>
                    <a:pt x="1519694" y="273786"/>
                  </a:lnTo>
                  <a:lnTo>
                    <a:pt x="1543024" y="273786"/>
                  </a:lnTo>
                  <a:lnTo>
                    <a:pt x="1543024" y="176555"/>
                  </a:lnTo>
                  <a:lnTo>
                    <a:pt x="1543558" y="169633"/>
                  </a:lnTo>
                  <a:lnTo>
                    <a:pt x="1557578" y="147878"/>
                  </a:lnTo>
                  <a:lnTo>
                    <a:pt x="1562100" y="145491"/>
                  </a:lnTo>
                  <a:lnTo>
                    <a:pt x="1568653" y="143713"/>
                  </a:lnTo>
                  <a:lnTo>
                    <a:pt x="1576082" y="143116"/>
                  </a:lnTo>
                  <a:lnTo>
                    <a:pt x="1584248" y="143116"/>
                  </a:lnTo>
                  <a:lnTo>
                    <a:pt x="1591360" y="145491"/>
                  </a:lnTo>
                  <a:lnTo>
                    <a:pt x="1603400" y="154940"/>
                  </a:lnTo>
                  <a:lnTo>
                    <a:pt x="1606410" y="162814"/>
                  </a:lnTo>
                  <a:lnTo>
                    <a:pt x="1606410" y="273786"/>
                  </a:lnTo>
                  <a:lnTo>
                    <a:pt x="1629359" y="273786"/>
                  </a:lnTo>
                  <a:close/>
                </a:path>
                <a:path w="2140585" h="373379">
                  <a:moveTo>
                    <a:pt x="2140496" y="0"/>
                  </a:moveTo>
                  <a:lnTo>
                    <a:pt x="2128050" y="0"/>
                  </a:lnTo>
                  <a:lnTo>
                    <a:pt x="2128050" y="12446"/>
                  </a:lnTo>
                  <a:lnTo>
                    <a:pt x="2128050" y="360895"/>
                  </a:lnTo>
                  <a:lnTo>
                    <a:pt x="12446" y="360895"/>
                  </a:lnTo>
                  <a:lnTo>
                    <a:pt x="12446" y="12446"/>
                  </a:lnTo>
                  <a:lnTo>
                    <a:pt x="2128050" y="12446"/>
                  </a:lnTo>
                  <a:lnTo>
                    <a:pt x="2128050" y="0"/>
                  </a:lnTo>
                  <a:lnTo>
                    <a:pt x="12446" y="0"/>
                  </a:lnTo>
                  <a:lnTo>
                    <a:pt x="0" y="0"/>
                  </a:lnTo>
                  <a:lnTo>
                    <a:pt x="0" y="373341"/>
                  </a:lnTo>
                  <a:lnTo>
                    <a:pt x="12446" y="373341"/>
                  </a:lnTo>
                  <a:lnTo>
                    <a:pt x="2128050" y="373341"/>
                  </a:lnTo>
                  <a:lnTo>
                    <a:pt x="2140496" y="373341"/>
                  </a:lnTo>
                  <a:lnTo>
                    <a:pt x="21404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5" name="object 25"/>
            <p:cNvSpPr/>
            <p:nvPr/>
          </p:nvSpPr>
          <p:spPr>
            <a:xfrm>
              <a:off x="1916487" y="535123"/>
              <a:ext cx="1331595" cy="560070"/>
            </a:xfrm>
            <a:custGeom>
              <a:avLst/>
              <a:gdLst/>
              <a:ahLst/>
              <a:cxnLst/>
              <a:rect l="l" t="t" r="r" b="b"/>
              <a:pathLst>
                <a:path w="1331595" h="560069">
                  <a:moveTo>
                    <a:pt x="1331585" y="0"/>
                  </a:moveTo>
                  <a:lnTo>
                    <a:pt x="0" y="0"/>
                  </a:lnTo>
                  <a:lnTo>
                    <a:pt x="0" y="560012"/>
                  </a:lnTo>
                  <a:lnTo>
                    <a:pt x="1331585" y="560012"/>
                  </a:lnTo>
                  <a:lnTo>
                    <a:pt x="1331585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6" name="object 26"/>
            <p:cNvSpPr/>
            <p:nvPr/>
          </p:nvSpPr>
          <p:spPr>
            <a:xfrm>
              <a:off x="2002822" y="731516"/>
              <a:ext cx="1137285" cy="205740"/>
            </a:xfrm>
            <a:custGeom>
              <a:avLst/>
              <a:gdLst/>
              <a:ahLst/>
              <a:cxnLst/>
              <a:rect l="l" t="t" r="r" b="b"/>
              <a:pathLst>
                <a:path w="1137285" h="205740">
                  <a:moveTo>
                    <a:pt x="24111" y="2722"/>
                  </a:moveTo>
                  <a:lnTo>
                    <a:pt x="0" y="2722"/>
                  </a:lnTo>
                  <a:lnTo>
                    <a:pt x="0" y="201837"/>
                  </a:lnTo>
                  <a:lnTo>
                    <a:pt x="116669" y="201837"/>
                  </a:lnTo>
                  <a:lnTo>
                    <a:pt x="116669" y="180448"/>
                  </a:lnTo>
                  <a:lnTo>
                    <a:pt x="24111" y="180448"/>
                  </a:lnTo>
                  <a:lnTo>
                    <a:pt x="24111" y="2722"/>
                  </a:lnTo>
                  <a:close/>
                </a:path>
                <a:path w="1137285" h="205740">
                  <a:moveTo>
                    <a:pt x="221282" y="2722"/>
                  </a:moveTo>
                  <a:lnTo>
                    <a:pt x="154003" y="2722"/>
                  </a:lnTo>
                  <a:lnTo>
                    <a:pt x="154003" y="201837"/>
                  </a:lnTo>
                  <a:lnTo>
                    <a:pt x="178115" y="201837"/>
                  </a:lnTo>
                  <a:lnTo>
                    <a:pt x="178115" y="129114"/>
                  </a:lnTo>
                  <a:lnTo>
                    <a:pt x="173448" y="129114"/>
                  </a:lnTo>
                  <a:lnTo>
                    <a:pt x="173448" y="107724"/>
                  </a:lnTo>
                  <a:lnTo>
                    <a:pt x="178115" y="107724"/>
                  </a:lnTo>
                  <a:lnTo>
                    <a:pt x="178115" y="24111"/>
                  </a:lnTo>
                  <a:lnTo>
                    <a:pt x="275203" y="24111"/>
                  </a:lnTo>
                  <a:lnTo>
                    <a:pt x="232463" y="3250"/>
                  </a:lnTo>
                  <a:lnTo>
                    <a:pt x="221282" y="2722"/>
                  </a:lnTo>
                  <a:close/>
                </a:path>
                <a:path w="1137285" h="205740">
                  <a:moveTo>
                    <a:pt x="178115" y="107724"/>
                  </a:moveTo>
                  <a:lnTo>
                    <a:pt x="173448" y="107724"/>
                  </a:lnTo>
                  <a:lnTo>
                    <a:pt x="173448" y="129114"/>
                  </a:lnTo>
                  <a:lnTo>
                    <a:pt x="178115" y="129114"/>
                  </a:lnTo>
                  <a:lnTo>
                    <a:pt x="178115" y="107724"/>
                  </a:lnTo>
                  <a:close/>
                </a:path>
                <a:path w="1137285" h="205740">
                  <a:moveTo>
                    <a:pt x="275203" y="24111"/>
                  </a:moveTo>
                  <a:lnTo>
                    <a:pt x="220504" y="24111"/>
                  </a:lnTo>
                  <a:lnTo>
                    <a:pt x="228222" y="24451"/>
                  </a:lnTo>
                  <a:lnTo>
                    <a:pt x="235137" y="25472"/>
                  </a:lnTo>
                  <a:lnTo>
                    <a:pt x="260755" y="44334"/>
                  </a:lnTo>
                  <a:lnTo>
                    <a:pt x="263737" y="50621"/>
                  </a:lnTo>
                  <a:lnTo>
                    <a:pt x="265228" y="57751"/>
                  </a:lnTo>
                  <a:lnTo>
                    <a:pt x="265228" y="73696"/>
                  </a:lnTo>
                  <a:lnTo>
                    <a:pt x="263737" y="80858"/>
                  </a:lnTo>
                  <a:lnTo>
                    <a:pt x="260755" y="87210"/>
                  </a:lnTo>
                  <a:lnTo>
                    <a:pt x="257839" y="93497"/>
                  </a:lnTo>
                  <a:lnTo>
                    <a:pt x="220893" y="107724"/>
                  </a:lnTo>
                  <a:lnTo>
                    <a:pt x="178115" y="107724"/>
                  </a:lnTo>
                  <a:lnTo>
                    <a:pt x="178115" y="129114"/>
                  </a:lnTo>
                  <a:lnTo>
                    <a:pt x="221671" y="129114"/>
                  </a:lnTo>
                  <a:lnTo>
                    <a:pt x="232767" y="128585"/>
                  </a:lnTo>
                  <a:lnTo>
                    <a:pt x="272714" y="110641"/>
                  </a:lnTo>
                  <a:lnTo>
                    <a:pt x="288501" y="74321"/>
                  </a:lnTo>
                  <a:lnTo>
                    <a:pt x="288950" y="65723"/>
                  </a:lnTo>
                  <a:lnTo>
                    <a:pt x="288533" y="57751"/>
                  </a:lnTo>
                  <a:lnTo>
                    <a:pt x="277742" y="27174"/>
                  </a:lnTo>
                  <a:lnTo>
                    <a:pt x="275203" y="24111"/>
                  </a:lnTo>
                  <a:close/>
                </a:path>
                <a:path w="1137285" h="205740">
                  <a:moveTo>
                    <a:pt x="351903" y="2722"/>
                  </a:moveTo>
                  <a:lnTo>
                    <a:pt x="327792" y="2722"/>
                  </a:lnTo>
                  <a:lnTo>
                    <a:pt x="327792" y="134558"/>
                  </a:lnTo>
                  <a:lnTo>
                    <a:pt x="342618" y="178570"/>
                  </a:lnTo>
                  <a:lnTo>
                    <a:pt x="383258" y="203053"/>
                  </a:lnTo>
                  <a:lnTo>
                    <a:pt x="405182" y="205337"/>
                  </a:lnTo>
                  <a:lnTo>
                    <a:pt x="416521" y="204766"/>
                  </a:lnTo>
                  <a:lnTo>
                    <a:pt x="454226" y="191161"/>
                  </a:lnTo>
                  <a:lnTo>
                    <a:pt x="463778" y="182781"/>
                  </a:lnTo>
                  <a:lnTo>
                    <a:pt x="405182" y="182781"/>
                  </a:lnTo>
                  <a:lnTo>
                    <a:pt x="397161" y="182380"/>
                  </a:lnTo>
                  <a:lnTo>
                    <a:pt x="361869" y="163914"/>
                  </a:lnTo>
                  <a:lnTo>
                    <a:pt x="352013" y="134558"/>
                  </a:lnTo>
                  <a:lnTo>
                    <a:pt x="351903" y="2722"/>
                  </a:lnTo>
                  <a:close/>
                </a:path>
                <a:path w="1137285" h="205740">
                  <a:moveTo>
                    <a:pt x="482573" y="2722"/>
                  </a:moveTo>
                  <a:lnTo>
                    <a:pt x="458461" y="2722"/>
                  </a:lnTo>
                  <a:lnTo>
                    <a:pt x="458351" y="134558"/>
                  </a:lnTo>
                  <a:lnTo>
                    <a:pt x="458060" y="139705"/>
                  </a:lnTo>
                  <a:lnTo>
                    <a:pt x="433766" y="176365"/>
                  </a:lnTo>
                  <a:lnTo>
                    <a:pt x="405182" y="182781"/>
                  </a:lnTo>
                  <a:lnTo>
                    <a:pt x="463778" y="182781"/>
                  </a:lnTo>
                  <a:lnTo>
                    <a:pt x="481971" y="144493"/>
                  </a:lnTo>
                  <a:lnTo>
                    <a:pt x="482573" y="134558"/>
                  </a:lnTo>
                  <a:lnTo>
                    <a:pt x="482573" y="2722"/>
                  </a:lnTo>
                  <a:close/>
                </a:path>
                <a:path w="1137285" h="205740">
                  <a:moveTo>
                    <a:pt x="687838" y="0"/>
                  </a:moveTo>
                  <a:lnTo>
                    <a:pt x="642531" y="12444"/>
                  </a:lnTo>
                  <a:lnTo>
                    <a:pt x="611322" y="47834"/>
                  </a:lnTo>
                  <a:lnTo>
                    <a:pt x="600658" y="87064"/>
                  </a:lnTo>
                  <a:lnTo>
                    <a:pt x="599947" y="102280"/>
                  </a:lnTo>
                  <a:lnTo>
                    <a:pt x="600658" y="117495"/>
                  </a:lnTo>
                  <a:lnTo>
                    <a:pt x="611322" y="156725"/>
                  </a:lnTo>
                  <a:lnTo>
                    <a:pt x="642531" y="192115"/>
                  </a:lnTo>
                  <a:lnTo>
                    <a:pt x="687838" y="204560"/>
                  </a:lnTo>
                  <a:lnTo>
                    <a:pt x="695257" y="204286"/>
                  </a:lnTo>
                  <a:lnTo>
                    <a:pt x="734633" y="191380"/>
                  </a:lnTo>
                  <a:lnTo>
                    <a:pt x="746221" y="182004"/>
                  </a:lnTo>
                  <a:lnTo>
                    <a:pt x="687838" y="182004"/>
                  </a:lnTo>
                  <a:lnTo>
                    <a:pt x="679009" y="181432"/>
                  </a:lnTo>
                  <a:lnTo>
                    <a:pt x="641972" y="161562"/>
                  </a:lnTo>
                  <a:lnTo>
                    <a:pt x="625420" y="126124"/>
                  </a:lnTo>
                  <a:lnTo>
                    <a:pt x="623281" y="102280"/>
                  </a:lnTo>
                  <a:lnTo>
                    <a:pt x="623816" y="89853"/>
                  </a:lnTo>
                  <a:lnTo>
                    <a:pt x="636442" y="50435"/>
                  </a:lnTo>
                  <a:lnTo>
                    <a:pt x="670605" y="24840"/>
                  </a:lnTo>
                  <a:lnTo>
                    <a:pt x="687838" y="22556"/>
                  </a:lnTo>
                  <a:lnTo>
                    <a:pt x="746174" y="22556"/>
                  </a:lnTo>
                  <a:lnTo>
                    <a:pt x="745273" y="21620"/>
                  </a:lnTo>
                  <a:lnTo>
                    <a:pt x="709403" y="2460"/>
                  </a:lnTo>
                  <a:lnTo>
                    <a:pt x="695257" y="273"/>
                  </a:lnTo>
                  <a:lnTo>
                    <a:pt x="687838" y="0"/>
                  </a:lnTo>
                  <a:close/>
                </a:path>
                <a:path w="1137285" h="205740">
                  <a:moveTo>
                    <a:pt x="767951" y="139614"/>
                  </a:moveTo>
                  <a:lnTo>
                    <a:pt x="743839" y="139614"/>
                  </a:lnTo>
                  <a:lnTo>
                    <a:pt x="742528" y="145933"/>
                  </a:lnTo>
                  <a:lnTo>
                    <a:pt x="742413" y="146484"/>
                  </a:lnTo>
                  <a:lnTo>
                    <a:pt x="739918" y="152577"/>
                  </a:lnTo>
                  <a:lnTo>
                    <a:pt x="700801" y="181096"/>
                  </a:lnTo>
                  <a:lnTo>
                    <a:pt x="694449" y="182004"/>
                  </a:lnTo>
                  <a:lnTo>
                    <a:pt x="746221" y="182004"/>
                  </a:lnTo>
                  <a:lnTo>
                    <a:pt x="764022" y="154289"/>
                  </a:lnTo>
                  <a:lnTo>
                    <a:pt x="764110" y="154076"/>
                  </a:lnTo>
                  <a:lnTo>
                    <a:pt x="766310" y="147045"/>
                  </a:lnTo>
                  <a:lnTo>
                    <a:pt x="767951" y="139614"/>
                  </a:lnTo>
                  <a:close/>
                </a:path>
                <a:path w="1137285" h="205740">
                  <a:moveTo>
                    <a:pt x="746174" y="22556"/>
                  </a:moveTo>
                  <a:lnTo>
                    <a:pt x="694449" y="22556"/>
                  </a:lnTo>
                  <a:lnTo>
                    <a:pt x="700801" y="23463"/>
                  </a:lnTo>
                  <a:lnTo>
                    <a:pt x="712987" y="27093"/>
                  </a:lnTo>
                  <a:lnTo>
                    <a:pt x="718528" y="29815"/>
                  </a:lnTo>
                  <a:lnTo>
                    <a:pt x="723519" y="33445"/>
                  </a:lnTo>
                  <a:lnTo>
                    <a:pt x="728583" y="37018"/>
                  </a:lnTo>
                  <a:lnTo>
                    <a:pt x="732853" y="41417"/>
                  </a:lnTo>
                  <a:lnTo>
                    <a:pt x="736353" y="46667"/>
                  </a:lnTo>
                  <a:lnTo>
                    <a:pt x="739918" y="51917"/>
                  </a:lnTo>
                  <a:lnTo>
                    <a:pt x="742413" y="58010"/>
                  </a:lnTo>
                  <a:lnTo>
                    <a:pt x="743839" y="64945"/>
                  </a:lnTo>
                  <a:lnTo>
                    <a:pt x="767951" y="64945"/>
                  </a:lnTo>
                  <a:lnTo>
                    <a:pt x="766427" y="58010"/>
                  </a:lnTo>
                  <a:lnTo>
                    <a:pt x="766310" y="57477"/>
                  </a:lnTo>
                  <a:lnTo>
                    <a:pt x="764110" y="50435"/>
                  </a:lnTo>
                  <a:lnTo>
                    <a:pt x="761352" y="43817"/>
                  </a:lnTo>
                  <a:lnTo>
                    <a:pt x="758034" y="37625"/>
                  </a:lnTo>
                  <a:lnTo>
                    <a:pt x="754218" y="31828"/>
                  </a:lnTo>
                  <a:lnTo>
                    <a:pt x="749964" y="26493"/>
                  </a:lnTo>
                  <a:lnTo>
                    <a:pt x="746174" y="22556"/>
                  </a:lnTo>
                  <a:close/>
                </a:path>
                <a:path w="1137285" h="205740">
                  <a:moveTo>
                    <a:pt x="908005" y="70779"/>
                  </a:moveTo>
                  <a:lnTo>
                    <a:pt x="872313" y="70779"/>
                  </a:lnTo>
                  <a:lnTo>
                    <a:pt x="880204" y="73453"/>
                  </a:lnTo>
                  <a:lnTo>
                    <a:pt x="885374" y="78751"/>
                  </a:lnTo>
                  <a:lnTo>
                    <a:pt x="890624" y="84066"/>
                  </a:lnTo>
                  <a:lnTo>
                    <a:pt x="893249" y="91520"/>
                  </a:lnTo>
                  <a:lnTo>
                    <a:pt x="893249" y="105585"/>
                  </a:lnTo>
                  <a:lnTo>
                    <a:pt x="891920" y="108178"/>
                  </a:lnTo>
                  <a:lnTo>
                    <a:pt x="889263" y="109669"/>
                  </a:lnTo>
                  <a:lnTo>
                    <a:pt x="886670" y="111159"/>
                  </a:lnTo>
                  <a:lnTo>
                    <a:pt x="882522" y="112229"/>
                  </a:lnTo>
                  <a:lnTo>
                    <a:pt x="876818" y="112877"/>
                  </a:lnTo>
                  <a:lnTo>
                    <a:pt x="871179" y="113460"/>
                  </a:lnTo>
                  <a:lnTo>
                    <a:pt x="863822" y="114335"/>
                  </a:lnTo>
                  <a:lnTo>
                    <a:pt x="821011" y="122956"/>
                  </a:lnTo>
                  <a:lnTo>
                    <a:pt x="801858" y="138642"/>
                  </a:lnTo>
                  <a:lnTo>
                    <a:pt x="798487" y="143956"/>
                  </a:lnTo>
                  <a:lnTo>
                    <a:pt x="796802" y="150892"/>
                  </a:lnTo>
                  <a:lnTo>
                    <a:pt x="796832" y="159934"/>
                  </a:lnTo>
                  <a:lnTo>
                    <a:pt x="797173" y="165573"/>
                  </a:lnTo>
                  <a:lnTo>
                    <a:pt x="797227" y="166472"/>
                  </a:lnTo>
                  <a:lnTo>
                    <a:pt x="798504" y="172962"/>
                  </a:lnTo>
                  <a:lnTo>
                    <a:pt x="800552" y="178698"/>
                  </a:lnTo>
                  <a:lnTo>
                    <a:pt x="800630" y="178917"/>
                  </a:lnTo>
                  <a:lnTo>
                    <a:pt x="834476" y="204041"/>
                  </a:lnTo>
                  <a:lnTo>
                    <a:pt x="847748" y="205337"/>
                  </a:lnTo>
                  <a:lnTo>
                    <a:pt x="856433" y="205337"/>
                  </a:lnTo>
                  <a:lnTo>
                    <a:pt x="890526" y="184856"/>
                  </a:lnTo>
                  <a:lnTo>
                    <a:pt x="890589" y="184726"/>
                  </a:lnTo>
                  <a:lnTo>
                    <a:pt x="842109" y="184726"/>
                  </a:lnTo>
                  <a:lnTo>
                    <a:pt x="834558" y="182717"/>
                  </a:lnTo>
                  <a:lnTo>
                    <a:pt x="828595" y="178698"/>
                  </a:lnTo>
                  <a:lnTo>
                    <a:pt x="822696" y="174615"/>
                  </a:lnTo>
                  <a:lnTo>
                    <a:pt x="819747" y="168587"/>
                  </a:lnTo>
                  <a:lnTo>
                    <a:pt x="819747" y="154781"/>
                  </a:lnTo>
                  <a:lnTo>
                    <a:pt x="856044" y="135012"/>
                  </a:lnTo>
                  <a:lnTo>
                    <a:pt x="863206" y="134169"/>
                  </a:lnTo>
                  <a:lnTo>
                    <a:pt x="867225" y="133651"/>
                  </a:lnTo>
                  <a:lnTo>
                    <a:pt x="893249" y="126780"/>
                  </a:lnTo>
                  <a:lnTo>
                    <a:pt x="916194" y="126780"/>
                  </a:lnTo>
                  <a:lnTo>
                    <a:pt x="916194" y="103446"/>
                  </a:lnTo>
                  <a:lnTo>
                    <a:pt x="915829" y="95000"/>
                  </a:lnTo>
                  <a:lnTo>
                    <a:pt x="914799" y="87890"/>
                  </a:lnTo>
                  <a:lnTo>
                    <a:pt x="914735" y="87453"/>
                  </a:lnTo>
                  <a:lnTo>
                    <a:pt x="912912" y="80805"/>
                  </a:lnTo>
                  <a:lnTo>
                    <a:pt x="910360" y="75057"/>
                  </a:lnTo>
                  <a:lnTo>
                    <a:pt x="908005" y="70779"/>
                  </a:lnTo>
                  <a:close/>
                </a:path>
                <a:path w="1137285" h="205740">
                  <a:moveTo>
                    <a:pt x="916194" y="181615"/>
                  </a:moveTo>
                  <a:lnTo>
                    <a:pt x="893249" y="181615"/>
                  </a:lnTo>
                  <a:lnTo>
                    <a:pt x="893249" y="201837"/>
                  </a:lnTo>
                  <a:lnTo>
                    <a:pt x="916194" y="201837"/>
                  </a:lnTo>
                  <a:lnTo>
                    <a:pt x="916194" y="181615"/>
                  </a:lnTo>
                  <a:close/>
                </a:path>
                <a:path w="1137285" h="205740">
                  <a:moveTo>
                    <a:pt x="916194" y="126780"/>
                  </a:moveTo>
                  <a:lnTo>
                    <a:pt x="893249" y="126780"/>
                  </a:lnTo>
                  <a:lnTo>
                    <a:pt x="893249" y="154003"/>
                  </a:lnTo>
                  <a:lnTo>
                    <a:pt x="891628" y="159934"/>
                  </a:lnTo>
                  <a:lnTo>
                    <a:pt x="888388" y="165573"/>
                  </a:lnTo>
                  <a:lnTo>
                    <a:pt x="885212" y="171212"/>
                  </a:lnTo>
                  <a:lnTo>
                    <a:pt x="880480" y="175814"/>
                  </a:lnTo>
                  <a:lnTo>
                    <a:pt x="867970" y="182943"/>
                  </a:lnTo>
                  <a:lnTo>
                    <a:pt x="860322" y="184726"/>
                  </a:lnTo>
                  <a:lnTo>
                    <a:pt x="890589" y="184726"/>
                  </a:lnTo>
                  <a:lnTo>
                    <a:pt x="892082" y="181615"/>
                  </a:lnTo>
                  <a:lnTo>
                    <a:pt x="916194" y="181615"/>
                  </a:lnTo>
                  <a:lnTo>
                    <a:pt x="916194" y="126780"/>
                  </a:lnTo>
                  <a:close/>
                </a:path>
                <a:path w="1137285" h="205740">
                  <a:moveTo>
                    <a:pt x="865767" y="50556"/>
                  </a:moveTo>
                  <a:lnTo>
                    <a:pt x="853452" y="50556"/>
                  </a:lnTo>
                  <a:lnTo>
                    <a:pt x="845803" y="51593"/>
                  </a:lnTo>
                  <a:lnTo>
                    <a:pt x="807886" y="73453"/>
                  </a:lnTo>
                  <a:lnTo>
                    <a:pt x="801080" y="85557"/>
                  </a:lnTo>
                  <a:lnTo>
                    <a:pt x="822858" y="93335"/>
                  </a:lnTo>
                  <a:lnTo>
                    <a:pt x="825386" y="87890"/>
                  </a:lnTo>
                  <a:lnTo>
                    <a:pt x="829761" y="82770"/>
                  </a:lnTo>
                  <a:lnTo>
                    <a:pt x="861748" y="70779"/>
                  </a:lnTo>
                  <a:lnTo>
                    <a:pt x="908005" y="70779"/>
                  </a:lnTo>
                  <a:lnTo>
                    <a:pt x="906471" y="67992"/>
                  </a:lnTo>
                  <a:lnTo>
                    <a:pt x="901578" y="62709"/>
                  </a:lnTo>
                  <a:lnTo>
                    <a:pt x="889846" y="55709"/>
                  </a:lnTo>
                  <a:lnTo>
                    <a:pt x="883786" y="53408"/>
                  </a:lnTo>
                  <a:lnTo>
                    <a:pt x="877498" y="52306"/>
                  </a:lnTo>
                  <a:lnTo>
                    <a:pt x="871276" y="51140"/>
                  </a:lnTo>
                  <a:lnTo>
                    <a:pt x="865767" y="50556"/>
                  </a:lnTo>
                  <a:close/>
                </a:path>
                <a:path w="1137285" h="205740">
                  <a:moveTo>
                    <a:pt x="980240" y="52501"/>
                  </a:moveTo>
                  <a:lnTo>
                    <a:pt x="958073" y="52501"/>
                  </a:lnTo>
                  <a:lnTo>
                    <a:pt x="958073" y="201837"/>
                  </a:lnTo>
                  <a:lnTo>
                    <a:pt x="981018" y="201837"/>
                  </a:lnTo>
                  <a:lnTo>
                    <a:pt x="981018" y="100594"/>
                  </a:lnTo>
                  <a:lnTo>
                    <a:pt x="982639" y="94599"/>
                  </a:lnTo>
                  <a:lnTo>
                    <a:pt x="989185" y="84034"/>
                  </a:lnTo>
                  <a:lnTo>
                    <a:pt x="993657" y="79886"/>
                  </a:lnTo>
                  <a:lnTo>
                    <a:pt x="1002755" y="75057"/>
                  </a:lnTo>
                  <a:lnTo>
                    <a:pt x="980240" y="75057"/>
                  </a:lnTo>
                  <a:lnTo>
                    <a:pt x="980240" y="52501"/>
                  </a:lnTo>
                  <a:close/>
                </a:path>
                <a:path w="1137285" h="205740">
                  <a:moveTo>
                    <a:pt x="1031445" y="50427"/>
                  </a:moveTo>
                  <a:lnTo>
                    <a:pt x="1010835" y="50427"/>
                  </a:lnTo>
                  <a:lnTo>
                    <a:pt x="1003654" y="52501"/>
                  </a:lnTo>
                  <a:lnTo>
                    <a:pt x="989444" y="61672"/>
                  </a:lnTo>
                  <a:lnTo>
                    <a:pt x="984518" y="67668"/>
                  </a:lnTo>
                  <a:lnTo>
                    <a:pt x="981796" y="75057"/>
                  </a:lnTo>
                  <a:lnTo>
                    <a:pt x="1002755" y="75057"/>
                  </a:lnTo>
                  <a:lnTo>
                    <a:pt x="1004939" y="73890"/>
                  </a:lnTo>
                  <a:lnTo>
                    <a:pt x="1005690" y="73696"/>
                  </a:lnTo>
                  <a:lnTo>
                    <a:pt x="1011482" y="72334"/>
                  </a:lnTo>
                  <a:lnTo>
                    <a:pt x="1032741" y="72334"/>
                  </a:lnTo>
                  <a:lnTo>
                    <a:pt x="1032741" y="50556"/>
                  </a:lnTo>
                  <a:lnTo>
                    <a:pt x="1031445" y="50427"/>
                  </a:lnTo>
                  <a:close/>
                </a:path>
                <a:path w="1137285" h="205740">
                  <a:moveTo>
                    <a:pt x="1032741" y="72334"/>
                  </a:moveTo>
                  <a:lnTo>
                    <a:pt x="1021787" y="72334"/>
                  </a:lnTo>
                  <a:lnTo>
                    <a:pt x="1024672" y="72561"/>
                  </a:lnTo>
                  <a:lnTo>
                    <a:pt x="1027394" y="73015"/>
                  </a:lnTo>
                  <a:lnTo>
                    <a:pt x="1030181" y="73404"/>
                  </a:lnTo>
                  <a:lnTo>
                    <a:pt x="1031964" y="73696"/>
                  </a:lnTo>
                  <a:lnTo>
                    <a:pt x="1032741" y="73890"/>
                  </a:lnTo>
                  <a:lnTo>
                    <a:pt x="1032741" y="72334"/>
                  </a:lnTo>
                  <a:close/>
                </a:path>
                <a:path w="1137285" h="205740">
                  <a:moveTo>
                    <a:pt x="1102354" y="16722"/>
                  </a:moveTo>
                  <a:lnTo>
                    <a:pt x="1079409" y="16722"/>
                  </a:lnTo>
                  <a:lnTo>
                    <a:pt x="1079409" y="173966"/>
                  </a:lnTo>
                  <a:lnTo>
                    <a:pt x="1107021" y="202388"/>
                  </a:lnTo>
                  <a:lnTo>
                    <a:pt x="1113373" y="203782"/>
                  </a:lnTo>
                  <a:lnTo>
                    <a:pt x="1124132" y="203782"/>
                  </a:lnTo>
                  <a:lnTo>
                    <a:pt x="1127665" y="203458"/>
                  </a:lnTo>
                  <a:lnTo>
                    <a:pt x="1130452" y="202810"/>
                  </a:lnTo>
                  <a:lnTo>
                    <a:pt x="1133239" y="202226"/>
                  </a:lnTo>
                  <a:lnTo>
                    <a:pt x="1135410" y="201643"/>
                  </a:lnTo>
                  <a:lnTo>
                    <a:pt x="1136966" y="201060"/>
                  </a:lnTo>
                  <a:lnTo>
                    <a:pt x="1132563" y="181615"/>
                  </a:lnTo>
                  <a:lnTo>
                    <a:pt x="1118817" y="181615"/>
                  </a:lnTo>
                  <a:lnTo>
                    <a:pt x="1116411" y="181226"/>
                  </a:lnTo>
                  <a:lnTo>
                    <a:pt x="1115990" y="181226"/>
                  </a:lnTo>
                  <a:lnTo>
                    <a:pt x="1112563" y="180059"/>
                  </a:lnTo>
                  <a:lnTo>
                    <a:pt x="1102354" y="165540"/>
                  </a:lnTo>
                  <a:lnTo>
                    <a:pt x="1102354" y="16722"/>
                  </a:lnTo>
                  <a:close/>
                </a:path>
                <a:path w="1137285" h="205740">
                  <a:moveTo>
                    <a:pt x="1132299" y="180448"/>
                  </a:moveTo>
                  <a:lnTo>
                    <a:pt x="1128410" y="181226"/>
                  </a:lnTo>
                  <a:lnTo>
                    <a:pt x="1126790" y="181485"/>
                  </a:lnTo>
                  <a:lnTo>
                    <a:pt x="1124716" y="181615"/>
                  </a:lnTo>
                  <a:lnTo>
                    <a:pt x="1132563" y="181615"/>
                  </a:lnTo>
                  <a:lnTo>
                    <a:pt x="1132299" y="180448"/>
                  </a:lnTo>
                  <a:close/>
                </a:path>
                <a:path w="1137285" h="205740">
                  <a:moveTo>
                    <a:pt x="1079409" y="52501"/>
                  </a:moveTo>
                  <a:lnTo>
                    <a:pt x="1056853" y="52501"/>
                  </a:lnTo>
                  <a:lnTo>
                    <a:pt x="1056853" y="71946"/>
                  </a:lnTo>
                  <a:lnTo>
                    <a:pt x="1079409" y="71946"/>
                  </a:lnTo>
                  <a:lnTo>
                    <a:pt x="1079409" y="52501"/>
                  </a:lnTo>
                  <a:close/>
                </a:path>
                <a:path w="1137285" h="205740">
                  <a:moveTo>
                    <a:pt x="1134244" y="52501"/>
                  </a:moveTo>
                  <a:lnTo>
                    <a:pt x="1102354" y="52501"/>
                  </a:lnTo>
                  <a:lnTo>
                    <a:pt x="1102354" y="71946"/>
                  </a:lnTo>
                  <a:lnTo>
                    <a:pt x="1134244" y="71946"/>
                  </a:lnTo>
                  <a:lnTo>
                    <a:pt x="1134244" y="525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6917" y="8624193"/>
              <a:ext cx="522678" cy="3982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86291" y="8624193"/>
              <a:ext cx="522678" cy="39823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28047" y="8636637"/>
              <a:ext cx="522678" cy="3982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8970" y="535123"/>
              <a:ext cx="560012" cy="5600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93429" y="535123"/>
              <a:ext cx="560012" cy="5600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771" y="4"/>
              <a:ext cx="4853940" cy="10503535"/>
            </a:xfrm>
            <a:custGeom>
              <a:avLst/>
              <a:gdLst/>
              <a:ahLst/>
              <a:cxnLst/>
              <a:rect l="l" t="t" r="r" b="b"/>
              <a:pathLst>
                <a:path w="4853940" h="10503535">
                  <a:moveTo>
                    <a:pt x="4853444" y="0"/>
                  </a:moveTo>
                  <a:lnTo>
                    <a:pt x="4791214" y="0"/>
                  </a:lnTo>
                  <a:lnTo>
                    <a:pt x="4791214" y="62230"/>
                  </a:lnTo>
                  <a:lnTo>
                    <a:pt x="4791214" y="10441127"/>
                  </a:lnTo>
                  <a:lnTo>
                    <a:pt x="62230" y="10441127"/>
                  </a:lnTo>
                  <a:lnTo>
                    <a:pt x="62230" y="62230"/>
                  </a:lnTo>
                  <a:lnTo>
                    <a:pt x="4791214" y="62230"/>
                  </a:lnTo>
                  <a:lnTo>
                    <a:pt x="4791214" y="0"/>
                  </a:lnTo>
                  <a:lnTo>
                    <a:pt x="62230" y="0"/>
                  </a:lnTo>
                  <a:lnTo>
                    <a:pt x="0" y="0"/>
                  </a:lnTo>
                  <a:lnTo>
                    <a:pt x="0" y="10503344"/>
                  </a:lnTo>
                  <a:lnTo>
                    <a:pt x="62230" y="10503344"/>
                  </a:lnTo>
                  <a:lnTo>
                    <a:pt x="4791214" y="10503344"/>
                  </a:lnTo>
                  <a:lnTo>
                    <a:pt x="4853444" y="10503344"/>
                  </a:lnTo>
                  <a:lnTo>
                    <a:pt x="48534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41566864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8382" y="1353804"/>
            <a:ext cx="2415236" cy="4010563"/>
          </a:xfrm>
          <a:custGeom>
            <a:avLst/>
            <a:gdLst/>
            <a:ahLst/>
            <a:cxnLst/>
            <a:rect l="l" t="t" r="r" b="b"/>
            <a:pathLst>
              <a:path w="4826000" h="8013700">
                <a:moveTo>
                  <a:pt x="0" y="8013700"/>
                </a:moveTo>
                <a:lnTo>
                  <a:pt x="4826000" y="8013700"/>
                </a:lnTo>
                <a:lnTo>
                  <a:pt x="4826000" y="0"/>
                </a:lnTo>
                <a:lnTo>
                  <a:pt x="0" y="0"/>
                </a:lnTo>
                <a:lnTo>
                  <a:pt x="0" y="8013700"/>
                </a:lnTo>
                <a:close/>
              </a:path>
            </a:pathLst>
          </a:custGeom>
          <a:solidFill>
            <a:srgbClr val="66665D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3" name="object 3"/>
          <p:cNvGrpSpPr/>
          <p:nvPr/>
        </p:nvGrpSpPr>
        <p:grpSpPr>
          <a:xfrm>
            <a:off x="4862959" y="31779"/>
            <a:ext cx="2466083" cy="1322024"/>
            <a:chOff x="12700" y="63500"/>
            <a:chExt cx="4927600" cy="2641600"/>
          </a:xfrm>
        </p:grpSpPr>
        <p:sp>
          <p:nvSpPr>
            <p:cNvPr id="4" name="object 4"/>
            <p:cNvSpPr/>
            <p:nvPr/>
          </p:nvSpPr>
          <p:spPr>
            <a:xfrm>
              <a:off x="63500" y="63500"/>
              <a:ext cx="4826000" cy="1511300"/>
            </a:xfrm>
            <a:custGeom>
              <a:avLst/>
              <a:gdLst/>
              <a:ahLst/>
              <a:cxnLst/>
              <a:rect l="l" t="t" r="r" b="b"/>
              <a:pathLst>
                <a:path w="4826000" h="1511300">
                  <a:moveTo>
                    <a:pt x="0" y="1511300"/>
                  </a:moveTo>
                  <a:lnTo>
                    <a:pt x="4826000" y="15113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5113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600" y="520700"/>
              <a:ext cx="571500" cy="571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01900" y="558800"/>
              <a:ext cx="1409700" cy="609600"/>
            </a:xfrm>
            <a:custGeom>
              <a:avLst/>
              <a:gdLst/>
              <a:ahLst/>
              <a:cxnLst/>
              <a:rect l="l" t="t" r="r" b="b"/>
              <a:pathLst>
                <a:path w="1409700" h="609600">
                  <a:moveTo>
                    <a:pt x="14097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409700" y="609600"/>
                  </a:lnTo>
                  <a:lnTo>
                    <a:pt x="14097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7" name="object 7"/>
            <p:cNvSpPr/>
            <p:nvPr/>
          </p:nvSpPr>
          <p:spPr>
            <a:xfrm>
              <a:off x="2628106" y="721121"/>
              <a:ext cx="1160780" cy="209550"/>
            </a:xfrm>
            <a:custGeom>
              <a:avLst/>
              <a:gdLst/>
              <a:ahLst/>
              <a:cxnLst/>
              <a:rect l="l" t="t" r="r" b="b"/>
              <a:pathLst>
                <a:path w="1160779" h="209550">
                  <a:moveTo>
                    <a:pt x="24606" y="2778"/>
                  </a:moveTo>
                  <a:lnTo>
                    <a:pt x="0" y="2778"/>
                  </a:lnTo>
                  <a:lnTo>
                    <a:pt x="0" y="205978"/>
                  </a:lnTo>
                  <a:lnTo>
                    <a:pt x="119062" y="205978"/>
                  </a:lnTo>
                  <a:lnTo>
                    <a:pt x="119062" y="184150"/>
                  </a:lnTo>
                  <a:lnTo>
                    <a:pt x="24606" y="184150"/>
                  </a:lnTo>
                  <a:lnTo>
                    <a:pt x="24606" y="2778"/>
                  </a:lnTo>
                  <a:close/>
                </a:path>
                <a:path w="1160779" h="209550">
                  <a:moveTo>
                    <a:pt x="225821" y="2778"/>
                  </a:moveTo>
                  <a:lnTo>
                    <a:pt x="157162" y="2778"/>
                  </a:lnTo>
                  <a:lnTo>
                    <a:pt x="157162" y="205978"/>
                  </a:lnTo>
                  <a:lnTo>
                    <a:pt x="181768" y="205978"/>
                  </a:lnTo>
                  <a:lnTo>
                    <a:pt x="181768" y="131762"/>
                  </a:lnTo>
                  <a:lnTo>
                    <a:pt x="177006" y="131762"/>
                  </a:lnTo>
                  <a:lnTo>
                    <a:pt x="177006" y="109934"/>
                  </a:lnTo>
                  <a:lnTo>
                    <a:pt x="181768" y="109934"/>
                  </a:lnTo>
                  <a:lnTo>
                    <a:pt x="181768" y="24606"/>
                  </a:lnTo>
                  <a:lnTo>
                    <a:pt x="280848" y="24606"/>
                  </a:lnTo>
                  <a:lnTo>
                    <a:pt x="247550" y="4936"/>
                  </a:lnTo>
                  <a:lnTo>
                    <a:pt x="237232" y="3317"/>
                  </a:lnTo>
                  <a:lnTo>
                    <a:pt x="225821" y="2778"/>
                  </a:lnTo>
                  <a:close/>
                </a:path>
                <a:path w="1160779" h="209550">
                  <a:moveTo>
                    <a:pt x="181768" y="109934"/>
                  </a:moveTo>
                  <a:lnTo>
                    <a:pt x="177006" y="109934"/>
                  </a:lnTo>
                  <a:lnTo>
                    <a:pt x="177006" y="131762"/>
                  </a:lnTo>
                  <a:lnTo>
                    <a:pt x="181768" y="131762"/>
                  </a:lnTo>
                  <a:lnTo>
                    <a:pt x="181768" y="109934"/>
                  </a:lnTo>
                  <a:close/>
                </a:path>
                <a:path w="1160779" h="209550">
                  <a:moveTo>
                    <a:pt x="280848" y="24606"/>
                  </a:moveTo>
                  <a:lnTo>
                    <a:pt x="225028" y="24606"/>
                  </a:lnTo>
                  <a:lnTo>
                    <a:pt x="232903" y="24953"/>
                  </a:lnTo>
                  <a:lnTo>
                    <a:pt x="239960" y="25995"/>
                  </a:lnTo>
                  <a:lnTo>
                    <a:pt x="266104" y="45243"/>
                  </a:lnTo>
                  <a:lnTo>
                    <a:pt x="269147" y="51659"/>
                  </a:lnTo>
                  <a:lnTo>
                    <a:pt x="270668" y="58935"/>
                  </a:lnTo>
                  <a:lnTo>
                    <a:pt x="270668" y="75207"/>
                  </a:lnTo>
                  <a:lnTo>
                    <a:pt x="269147" y="82516"/>
                  </a:lnTo>
                  <a:lnTo>
                    <a:pt x="266104" y="88999"/>
                  </a:lnTo>
                  <a:lnTo>
                    <a:pt x="263128" y="95415"/>
                  </a:lnTo>
                  <a:lnTo>
                    <a:pt x="225425" y="109934"/>
                  </a:lnTo>
                  <a:lnTo>
                    <a:pt x="181768" y="109934"/>
                  </a:lnTo>
                  <a:lnTo>
                    <a:pt x="181768" y="131762"/>
                  </a:lnTo>
                  <a:lnTo>
                    <a:pt x="226218" y="131762"/>
                  </a:lnTo>
                  <a:lnTo>
                    <a:pt x="237542" y="131222"/>
                  </a:lnTo>
                  <a:lnTo>
                    <a:pt x="278308" y="112910"/>
                  </a:lnTo>
                  <a:lnTo>
                    <a:pt x="294419" y="75846"/>
                  </a:lnTo>
                  <a:lnTo>
                    <a:pt x="294878" y="67071"/>
                  </a:lnTo>
                  <a:lnTo>
                    <a:pt x="294452" y="58935"/>
                  </a:lnTo>
                  <a:lnTo>
                    <a:pt x="283439" y="27731"/>
                  </a:lnTo>
                  <a:lnTo>
                    <a:pt x="280848" y="24606"/>
                  </a:lnTo>
                  <a:close/>
                </a:path>
                <a:path w="1160779" h="209550">
                  <a:moveTo>
                    <a:pt x="359122" y="2778"/>
                  </a:moveTo>
                  <a:lnTo>
                    <a:pt x="334516" y="2778"/>
                  </a:lnTo>
                  <a:lnTo>
                    <a:pt x="334516" y="137318"/>
                  </a:lnTo>
                  <a:lnTo>
                    <a:pt x="344239" y="174525"/>
                  </a:lnTo>
                  <a:lnTo>
                    <a:pt x="381086" y="204303"/>
                  </a:lnTo>
                  <a:lnTo>
                    <a:pt x="413494" y="209550"/>
                  </a:lnTo>
                  <a:lnTo>
                    <a:pt x="425065" y="208967"/>
                  </a:lnTo>
                  <a:lnTo>
                    <a:pt x="463543" y="195082"/>
                  </a:lnTo>
                  <a:lnTo>
                    <a:pt x="473291" y="186531"/>
                  </a:lnTo>
                  <a:lnTo>
                    <a:pt x="413494" y="186531"/>
                  </a:lnTo>
                  <a:lnTo>
                    <a:pt x="405308" y="186121"/>
                  </a:lnTo>
                  <a:lnTo>
                    <a:pt x="369292" y="167276"/>
                  </a:lnTo>
                  <a:lnTo>
                    <a:pt x="359234" y="137318"/>
                  </a:lnTo>
                  <a:lnTo>
                    <a:pt x="359122" y="2778"/>
                  </a:lnTo>
                  <a:close/>
                </a:path>
                <a:path w="1160779" h="209550">
                  <a:moveTo>
                    <a:pt x="492472" y="2778"/>
                  </a:moveTo>
                  <a:lnTo>
                    <a:pt x="467866" y="2778"/>
                  </a:lnTo>
                  <a:lnTo>
                    <a:pt x="467753" y="137318"/>
                  </a:lnTo>
                  <a:lnTo>
                    <a:pt x="467456" y="142571"/>
                  </a:lnTo>
                  <a:lnTo>
                    <a:pt x="448406" y="176355"/>
                  </a:lnTo>
                  <a:lnTo>
                    <a:pt x="413494" y="186531"/>
                  </a:lnTo>
                  <a:lnTo>
                    <a:pt x="473291" y="186531"/>
                  </a:lnTo>
                  <a:lnTo>
                    <a:pt x="491858" y="147457"/>
                  </a:lnTo>
                  <a:lnTo>
                    <a:pt x="492472" y="137318"/>
                  </a:lnTo>
                  <a:lnTo>
                    <a:pt x="492472" y="2778"/>
                  </a:lnTo>
                  <a:close/>
                </a:path>
                <a:path w="1160779" h="209550">
                  <a:moveTo>
                    <a:pt x="701947" y="0"/>
                  </a:moveTo>
                  <a:lnTo>
                    <a:pt x="655711" y="12700"/>
                  </a:lnTo>
                  <a:lnTo>
                    <a:pt x="623862" y="48815"/>
                  </a:lnTo>
                  <a:lnTo>
                    <a:pt x="612979" y="88850"/>
                  </a:lnTo>
                  <a:lnTo>
                    <a:pt x="612254" y="104378"/>
                  </a:lnTo>
                  <a:lnTo>
                    <a:pt x="612979" y="119905"/>
                  </a:lnTo>
                  <a:lnTo>
                    <a:pt x="623862" y="159940"/>
                  </a:lnTo>
                  <a:lnTo>
                    <a:pt x="655711" y="196056"/>
                  </a:lnTo>
                  <a:lnTo>
                    <a:pt x="701947" y="208756"/>
                  </a:lnTo>
                  <a:lnTo>
                    <a:pt x="709519" y="208477"/>
                  </a:lnTo>
                  <a:lnTo>
                    <a:pt x="749703" y="195305"/>
                  </a:lnTo>
                  <a:lnTo>
                    <a:pt x="761528" y="185737"/>
                  </a:lnTo>
                  <a:lnTo>
                    <a:pt x="701947" y="185737"/>
                  </a:lnTo>
                  <a:lnTo>
                    <a:pt x="692937" y="185154"/>
                  </a:lnTo>
                  <a:lnTo>
                    <a:pt x="655141" y="164876"/>
                  </a:lnTo>
                  <a:lnTo>
                    <a:pt x="638249" y="128711"/>
                  </a:lnTo>
                  <a:lnTo>
                    <a:pt x="636066" y="104378"/>
                  </a:lnTo>
                  <a:lnTo>
                    <a:pt x="636612" y="91696"/>
                  </a:lnTo>
                  <a:lnTo>
                    <a:pt x="638249" y="80044"/>
                  </a:lnTo>
                  <a:lnTo>
                    <a:pt x="640977" y="69422"/>
                  </a:lnTo>
                  <a:lnTo>
                    <a:pt x="644797" y="59828"/>
                  </a:lnTo>
                  <a:lnTo>
                    <a:pt x="649497" y="51469"/>
                  </a:lnTo>
                  <a:lnTo>
                    <a:pt x="649591" y="51302"/>
                  </a:lnTo>
                  <a:lnTo>
                    <a:pt x="684361" y="25350"/>
                  </a:lnTo>
                  <a:lnTo>
                    <a:pt x="701947" y="23018"/>
                  </a:lnTo>
                  <a:lnTo>
                    <a:pt x="761480" y="23018"/>
                  </a:lnTo>
                  <a:lnTo>
                    <a:pt x="760561" y="22063"/>
                  </a:lnTo>
                  <a:lnTo>
                    <a:pt x="723955" y="2511"/>
                  </a:lnTo>
                  <a:lnTo>
                    <a:pt x="709519" y="279"/>
                  </a:lnTo>
                  <a:lnTo>
                    <a:pt x="701947" y="0"/>
                  </a:lnTo>
                  <a:close/>
                </a:path>
                <a:path w="1160779" h="209550">
                  <a:moveTo>
                    <a:pt x="783704" y="142478"/>
                  </a:moveTo>
                  <a:lnTo>
                    <a:pt x="759097" y="142478"/>
                  </a:lnTo>
                  <a:lnTo>
                    <a:pt x="757759" y="148927"/>
                  </a:lnTo>
                  <a:lnTo>
                    <a:pt x="757642" y="149489"/>
                  </a:lnTo>
                  <a:lnTo>
                    <a:pt x="755096" y="155707"/>
                  </a:lnTo>
                  <a:lnTo>
                    <a:pt x="715177" y="184811"/>
                  </a:lnTo>
                  <a:lnTo>
                    <a:pt x="708694" y="185737"/>
                  </a:lnTo>
                  <a:lnTo>
                    <a:pt x="761528" y="185737"/>
                  </a:lnTo>
                  <a:lnTo>
                    <a:pt x="779694" y="157453"/>
                  </a:lnTo>
                  <a:lnTo>
                    <a:pt x="779784" y="157236"/>
                  </a:lnTo>
                  <a:lnTo>
                    <a:pt x="782029" y="150062"/>
                  </a:lnTo>
                  <a:lnTo>
                    <a:pt x="783704" y="142478"/>
                  </a:lnTo>
                  <a:close/>
                </a:path>
                <a:path w="1160779" h="209550">
                  <a:moveTo>
                    <a:pt x="761480" y="23018"/>
                  </a:moveTo>
                  <a:lnTo>
                    <a:pt x="708694" y="23018"/>
                  </a:lnTo>
                  <a:lnTo>
                    <a:pt x="715177" y="23944"/>
                  </a:lnTo>
                  <a:lnTo>
                    <a:pt x="727612" y="27648"/>
                  </a:lnTo>
                  <a:lnTo>
                    <a:pt x="733267" y="30427"/>
                  </a:lnTo>
                  <a:lnTo>
                    <a:pt x="738361" y="34131"/>
                  </a:lnTo>
                  <a:lnTo>
                    <a:pt x="743528" y="37777"/>
                  </a:lnTo>
                  <a:lnTo>
                    <a:pt x="747886" y="42267"/>
                  </a:lnTo>
                  <a:lnTo>
                    <a:pt x="751458" y="47625"/>
                  </a:lnTo>
                  <a:lnTo>
                    <a:pt x="755096" y="52982"/>
                  </a:lnTo>
                  <a:lnTo>
                    <a:pt x="757642" y="59200"/>
                  </a:lnTo>
                  <a:lnTo>
                    <a:pt x="759097" y="66278"/>
                  </a:lnTo>
                  <a:lnTo>
                    <a:pt x="783704" y="66278"/>
                  </a:lnTo>
                  <a:lnTo>
                    <a:pt x="782149" y="59200"/>
                  </a:lnTo>
                  <a:lnTo>
                    <a:pt x="782029" y="58656"/>
                  </a:lnTo>
                  <a:lnTo>
                    <a:pt x="779784" y="51469"/>
                  </a:lnTo>
                  <a:lnTo>
                    <a:pt x="776969" y="44716"/>
                  </a:lnTo>
                  <a:lnTo>
                    <a:pt x="773583" y="38397"/>
                  </a:lnTo>
                  <a:lnTo>
                    <a:pt x="769689" y="32481"/>
                  </a:lnTo>
                  <a:lnTo>
                    <a:pt x="765348" y="27037"/>
                  </a:lnTo>
                  <a:lnTo>
                    <a:pt x="761480" y="23018"/>
                  </a:lnTo>
                  <a:close/>
                </a:path>
                <a:path w="1160779" h="209550">
                  <a:moveTo>
                    <a:pt x="926631" y="72231"/>
                  </a:moveTo>
                  <a:lnTo>
                    <a:pt x="879425" y="72231"/>
                  </a:lnTo>
                  <a:lnTo>
                    <a:pt x="886997" y="72739"/>
                  </a:lnTo>
                  <a:lnTo>
                    <a:pt x="893539" y="74265"/>
                  </a:lnTo>
                  <a:lnTo>
                    <a:pt x="899052" y="76807"/>
                  </a:lnTo>
                  <a:lnTo>
                    <a:pt x="903535" y="80367"/>
                  </a:lnTo>
                  <a:lnTo>
                    <a:pt x="908893" y="85791"/>
                  </a:lnTo>
                  <a:lnTo>
                    <a:pt x="911572" y="93397"/>
                  </a:lnTo>
                  <a:lnTo>
                    <a:pt x="911572" y="107751"/>
                  </a:lnTo>
                  <a:lnTo>
                    <a:pt x="910216" y="110397"/>
                  </a:lnTo>
                  <a:lnTo>
                    <a:pt x="907504" y="111918"/>
                  </a:lnTo>
                  <a:lnTo>
                    <a:pt x="904858" y="113440"/>
                  </a:lnTo>
                  <a:lnTo>
                    <a:pt x="900625" y="114531"/>
                  </a:lnTo>
                  <a:lnTo>
                    <a:pt x="894804" y="115192"/>
                  </a:lnTo>
                  <a:lnTo>
                    <a:pt x="889049" y="115788"/>
                  </a:lnTo>
                  <a:lnTo>
                    <a:pt x="881542" y="116681"/>
                  </a:lnTo>
                  <a:lnTo>
                    <a:pt x="837852" y="125478"/>
                  </a:lnTo>
                  <a:lnTo>
                    <a:pt x="818306" y="141485"/>
                  </a:lnTo>
                  <a:lnTo>
                    <a:pt x="814867" y="146909"/>
                  </a:lnTo>
                  <a:lnTo>
                    <a:pt x="813147" y="153987"/>
                  </a:lnTo>
                  <a:lnTo>
                    <a:pt x="813177" y="163214"/>
                  </a:lnTo>
                  <a:lnTo>
                    <a:pt x="813525" y="168969"/>
                  </a:lnTo>
                  <a:lnTo>
                    <a:pt x="813581" y="169887"/>
                  </a:lnTo>
                  <a:lnTo>
                    <a:pt x="814883" y="176510"/>
                  </a:lnTo>
                  <a:lnTo>
                    <a:pt x="816974" y="182364"/>
                  </a:lnTo>
                  <a:lnTo>
                    <a:pt x="817053" y="182587"/>
                  </a:lnTo>
                  <a:lnTo>
                    <a:pt x="851594" y="208227"/>
                  </a:lnTo>
                  <a:lnTo>
                    <a:pt x="865137" y="209550"/>
                  </a:lnTo>
                  <a:lnTo>
                    <a:pt x="874001" y="209550"/>
                  </a:lnTo>
                  <a:lnTo>
                    <a:pt x="908794" y="188647"/>
                  </a:lnTo>
                  <a:lnTo>
                    <a:pt x="908857" y="188515"/>
                  </a:lnTo>
                  <a:lnTo>
                    <a:pt x="859383" y="188515"/>
                  </a:lnTo>
                  <a:lnTo>
                    <a:pt x="851677" y="186465"/>
                  </a:lnTo>
                  <a:lnTo>
                    <a:pt x="845591" y="182364"/>
                  </a:lnTo>
                  <a:lnTo>
                    <a:pt x="839572" y="178196"/>
                  </a:lnTo>
                  <a:lnTo>
                    <a:pt x="836562" y="172045"/>
                  </a:lnTo>
                  <a:lnTo>
                    <a:pt x="836562" y="157956"/>
                  </a:lnTo>
                  <a:lnTo>
                    <a:pt x="873604" y="137781"/>
                  </a:lnTo>
                  <a:lnTo>
                    <a:pt x="880913" y="136921"/>
                  </a:lnTo>
                  <a:lnTo>
                    <a:pt x="885014" y="136392"/>
                  </a:lnTo>
                  <a:lnTo>
                    <a:pt x="911572" y="129381"/>
                  </a:lnTo>
                  <a:lnTo>
                    <a:pt x="934987" y="129381"/>
                  </a:lnTo>
                  <a:lnTo>
                    <a:pt x="934987" y="105568"/>
                  </a:lnTo>
                  <a:lnTo>
                    <a:pt x="934615" y="96949"/>
                  </a:lnTo>
                  <a:lnTo>
                    <a:pt x="933564" y="89693"/>
                  </a:lnTo>
                  <a:lnTo>
                    <a:pt x="933499" y="89247"/>
                  </a:lnTo>
                  <a:lnTo>
                    <a:pt x="931639" y="82463"/>
                  </a:lnTo>
                  <a:lnTo>
                    <a:pt x="929128" y="76807"/>
                  </a:lnTo>
                  <a:lnTo>
                    <a:pt x="929034" y="76596"/>
                  </a:lnTo>
                  <a:lnTo>
                    <a:pt x="926631" y="72231"/>
                  </a:lnTo>
                  <a:close/>
                </a:path>
                <a:path w="1160779" h="209550">
                  <a:moveTo>
                    <a:pt x="934987" y="185340"/>
                  </a:moveTo>
                  <a:lnTo>
                    <a:pt x="911572" y="185340"/>
                  </a:lnTo>
                  <a:lnTo>
                    <a:pt x="911572" y="205978"/>
                  </a:lnTo>
                  <a:lnTo>
                    <a:pt x="934987" y="205978"/>
                  </a:lnTo>
                  <a:lnTo>
                    <a:pt x="934987" y="185340"/>
                  </a:lnTo>
                  <a:close/>
                </a:path>
                <a:path w="1160779" h="209550">
                  <a:moveTo>
                    <a:pt x="934987" y="129381"/>
                  </a:moveTo>
                  <a:lnTo>
                    <a:pt x="911572" y="129381"/>
                  </a:lnTo>
                  <a:lnTo>
                    <a:pt x="911572" y="157162"/>
                  </a:lnTo>
                  <a:lnTo>
                    <a:pt x="909918" y="163214"/>
                  </a:lnTo>
                  <a:lnTo>
                    <a:pt x="906611" y="168969"/>
                  </a:lnTo>
                  <a:lnTo>
                    <a:pt x="903370" y="174724"/>
                  </a:lnTo>
                  <a:lnTo>
                    <a:pt x="898541" y="179420"/>
                  </a:lnTo>
                  <a:lnTo>
                    <a:pt x="885775" y="186696"/>
                  </a:lnTo>
                  <a:lnTo>
                    <a:pt x="877970" y="188515"/>
                  </a:lnTo>
                  <a:lnTo>
                    <a:pt x="908857" y="188515"/>
                  </a:lnTo>
                  <a:lnTo>
                    <a:pt x="910381" y="185340"/>
                  </a:lnTo>
                  <a:lnTo>
                    <a:pt x="934987" y="185340"/>
                  </a:lnTo>
                  <a:lnTo>
                    <a:pt x="934987" y="129381"/>
                  </a:lnTo>
                  <a:close/>
                </a:path>
                <a:path w="1160779" h="209550">
                  <a:moveTo>
                    <a:pt x="883526" y="51593"/>
                  </a:moveTo>
                  <a:lnTo>
                    <a:pt x="870958" y="51593"/>
                  </a:lnTo>
                  <a:lnTo>
                    <a:pt x="863153" y="52652"/>
                  </a:lnTo>
                  <a:lnTo>
                    <a:pt x="828674" y="69936"/>
                  </a:lnTo>
                  <a:lnTo>
                    <a:pt x="817512" y="87312"/>
                  </a:lnTo>
                  <a:lnTo>
                    <a:pt x="839737" y="95249"/>
                  </a:lnTo>
                  <a:lnTo>
                    <a:pt x="842317" y="89693"/>
                  </a:lnTo>
                  <a:lnTo>
                    <a:pt x="846782" y="84468"/>
                  </a:lnTo>
                  <a:lnTo>
                    <a:pt x="853132" y="79573"/>
                  </a:lnTo>
                  <a:lnTo>
                    <a:pt x="858347" y="76361"/>
                  </a:lnTo>
                  <a:lnTo>
                    <a:pt x="864468" y="74066"/>
                  </a:lnTo>
                  <a:lnTo>
                    <a:pt x="871240" y="72739"/>
                  </a:lnTo>
                  <a:lnTo>
                    <a:pt x="870636" y="72739"/>
                  </a:lnTo>
                  <a:lnTo>
                    <a:pt x="879425" y="72231"/>
                  </a:lnTo>
                  <a:lnTo>
                    <a:pt x="926631" y="72231"/>
                  </a:lnTo>
                  <a:lnTo>
                    <a:pt x="925066" y="69386"/>
                  </a:lnTo>
                  <a:lnTo>
                    <a:pt x="920072" y="63996"/>
                  </a:lnTo>
                  <a:lnTo>
                    <a:pt x="908099" y="56852"/>
                  </a:lnTo>
                  <a:lnTo>
                    <a:pt x="901915" y="54504"/>
                  </a:lnTo>
                  <a:lnTo>
                    <a:pt x="895498" y="53379"/>
                  </a:lnTo>
                  <a:lnTo>
                    <a:pt x="889148" y="52189"/>
                  </a:lnTo>
                  <a:lnTo>
                    <a:pt x="883526" y="51593"/>
                  </a:lnTo>
                  <a:close/>
                </a:path>
                <a:path w="1160779" h="209550">
                  <a:moveTo>
                    <a:pt x="1000348" y="53578"/>
                  </a:moveTo>
                  <a:lnTo>
                    <a:pt x="977726" y="53578"/>
                  </a:lnTo>
                  <a:lnTo>
                    <a:pt x="977726" y="205978"/>
                  </a:lnTo>
                  <a:lnTo>
                    <a:pt x="1001141" y="205978"/>
                  </a:lnTo>
                  <a:lnTo>
                    <a:pt x="1001141" y="102658"/>
                  </a:lnTo>
                  <a:lnTo>
                    <a:pt x="1002795" y="96539"/>
                  </a:lnTo>
                  <a:lnTo>
                    <a:pt x="1009476" y="85758"/>
                  </a:lnTo>
                  <a:lnTo>
                    <a:pt x="1014040" y="81524"/>
                  </a:lnTo>
                  <a:lnTo>
                    <a:pt x="1023324" y="76596"/>
                  </a:lnTo>
                  <a:lnTo>
                    <a:pt x="1000348" y="76596"/>
                  </a:lnTo>
                  <a:lnTo>
                    <a:pt x="1000348" y="53578"/>
                  </a:lnTo>
                  <a:close/>
                </a:path>
                <a:path w="1160779" h="209550">
                  <a:moveTo>
                    <a:pt x="1052603" y="51461"/>
                  </a:moveTo>
                  <a:lnTo>
                    <a:pt x="1037613" y="51461"/>
                  </a:lnTo>
                  <a:lnTo>
                    <a:pt x="1034950" y="51637"/>
                  </a:lnTo>
                  <a:lnTo>
                    <a:pt x="1001935" y="76596"/>
                  </a:lnTo>
                  <a:lnTo>
                    <a:pt x="1023324" y="76596"/>
                  </a:lnTo>
                  <a:lnTo>
                    <a:pt x="1025554" y="75406"/>
                  </a:lnTo>
                  <a:lnTo>
                    <a:pt x="1026319" y="75207"/>
                  </a:lnTo>
                  <a:lnTo>
                    <a:pt x="1032230" y="73818"/>
                  </a:lnTo>
                  <a:lnTo>
                    <a:pt x="1053926" y="73818"/>
                  </a:lnTo>
                  <a:lnTo>
                    <a:pt x="1053926" y="51637"/>
                  </a:lnTo>
                  <a:lnTo>
                    <a:pt x="1054360" y="51637"/>
                  </a:lnTo>
                  <a:lnTo>
                    <a:pt x="1052603" y="51461"/>
                  </a:lnTo>
                  <a:close/>
                </a:path>
                <a:path w="1160779" h="209550">
                  <a:moveTo>
                    <a:pt x="1053926" y="73818"/>
                  </a:moveTo>
                  <a:lnTo>
                    <a:pt x="1042747" y="73818"/>
                  </a:lnTo>
                  <a:lnTo>
                    <a:pt x="1045691" y="74050"/>
                  </a:lnTo>
                  <a:lnTo>
                    <a:pt x="1048469" y="74513"/>
                  </a:lnTo>
                  <a:lnTo>
                    <a:pt x="1051313" y="74910"/>
                  </a:lnTo>
                  <a:lnTo>
                    <a:pt x="1053132" y="75207"/>
                  </a:lnTo>
                  <a:lnTo>
                    <a:pt x="1053926" y="75406"/>
                  </a:lnTo>
                  <a:lnTo>
                    <a:pt x="1053926" y="73818"/>
                  </a:lnTo>
                  <a:close/>
                </a:path>
                <a:path w="1160779" h="209550">
                  <a:moveTo>
                    <a:pt x="1124966" y="17065"/>
                  </a:moveTo>
                  <a:lnTo>
                    <a:pt x="1101551" y="17065"/>
                  </a:lnTo>
                  <a:lnTo>
                    <a:pt x="1101551" y="177535"/>
                  </a:lnTo>
                  <a:lnTo>
                    <a:pt x="1129729" y="206540"/>
                  </a:lnTo>
                  <a:lnTo>
                    <a:pt x="1136211" y="207962"/>
                  </a:lnTo>
                  <a:lnTo>
                    <a:pt x="1147191" y="207962"/>
                  </a:lnTo>
                  <a:lnTo>
                    <a:pt x="1150796" y="207631"/>
                  </a:lnTo>
                  <a:lnTo>
                    <a:pt x="1153641" y="206970"/>
                  </a:lnTo>
                  <a:lnTo>
                    <a:pt x="1156485" y="206375"/>
                  </a:lnTo>
                  <a:lnTo>
                    <a:pt x="1158701" y="205779"/>
                  </a:lnTo>
                  <a:lnTo>
                    <a:pt x="1160288" y="205184"/>
                  </a:lnTo>
                  <a:lnTo>
                    <a:pt x="1155795" y="185340"/>
                  </a:lnTo>
                  <a:lnTo>
                    <a:pt x="1141767" y="185340"/>
                  </a:lnTo>
                  <a:lnTo>
                    <a:pt x="1139312" y="184943"/>
                  </a:lnTo>
                  <a:lnTo>
                    <a:pt x="1138882" y="184943"/>
                  </a:lnTo>
                  <a:lnTo>
                    <a:pt x="1135384" y="183753"/>
                  </a:lnTo>
                  <a:lnTo>
                    <a:pt x="1124966" y="168936"/>
                  </a:lnTo>
                  <a:lnTo>
                    <a:pt x="1124966" y="17065"/>
                  </a:lnTo>
                  <a:close/>
                </a:path>
                <a:path w="1160779" h="209550">
                  <a:moveTo>
                    <a:pt x="1155526" y="184150"/>
                  </a:moveTo>
                  <a:lnTo>
                    <a:pt x="1151557" y="184943"/>
                  </a:lnTo>
                  <a:lnTo>
                    <a:pt x="1149903" y="185208"/>
                  </a:lnTo>
                  <a:lnTo>
                    <a:pt x="1147787" y="185340"/>
                  </a:lnTo>
                  <a:lnTo>
                    <a:pt x="1155795" y="185340"/>
                  </a:lnTo>
                  <a:lnTo>
                    <a:pt x="1155526" y="184150"/>
                  </a:lnTo>
                  <a:close/>
                </a:path>
                <a:path w="1160779" h="209550">
                  <a:moveTo>
                    <a:pt x="1101551" y="53578"/>
                  </a:moveTo>
                  <a:lnTo>
                    <a:pt x="1078532" y="53578"/>
                  </a:lnTo>
                  <a:lnTo>
                    <a:pt x="1078532" y="73421"/>
                  </a:lnTo>
                  <a:lnTo>
                    <a:pt x="1101551" y="73421"/>
                  </a:lnTo>
                  <a:lnTo>
                    <a:pt x="1101551" y="53578"/>
                  </a:lnTo>
                  <a:close/>
                </a:path>
                <a:path w="1160779" h="209550">
                  <a:moveTo>
                    <a:pt x="1157510" y="53578"/>
                  </a:moveTo>
                  <a:lnTo>
                    <a:pt x="1124966" y="53578"/>
                  </a:lnTo>
                  <a:lnTo>
                    <a:pt x="1124966" y="73421"/>
                  </a:lnTo>
                  <a:lnTo>
                    <a:pt x="1157510" y="73421"/>
                  </a:lnTo>
                  <a:lnTo>
                    <a:pt x="1157510" y="53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8" name="object 8"/>
            <p:cNvSpPr/>
            <p:nvPr/>
          </p:nvSpPr>
          <p:spPr>
            <a:xfrm>
              <a:off x="63500" y="1574800"/>
              <a:ext cx="4826000" cy="1130300"/>
            </a:xfrm>
            <a:custGeom>
              <a:avLst/>
              <a:gdLst/>
              <a:ahLst/>
              <a:cxnLst/>
              <a:rect l="l" t="t" r="r" b="b"/>
              <a:pathLst>
                <a:path w="4826000" h="1130300">
                  <a:moveTo>
                    <a:pt x="0" y="1130300"/>
                  </a:moveTo>
                  <a:lnTo>
                    <a:pt x="4826000" y="11303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1303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9" name="object 9"/>
            <p:cNvSpPr/>
            <p:nvPr/>
          </p:nvSpPr>
          <p:spPr>
            <a:xfrm>
              <a:off x="12700" y="1574799"/>
              <a:ext cx="4927600" cy="1130300"/>
            </a:xfrm>
            <a:custGeom>
              <a:avLst/>
              <a:gdLst/>
              <a:ahLst/>
              <a:cxnLst/>
              <a:rect l="l" t="t" r="r" b="b"/>
              <a:pathLst>
                <a:path w="4927600" h="1130300">
                  <a:moveTo>
                    <a:pt x="4927600" y="1117600"/>
                  </a:moveTo>
                  <a:lnTo>
                    <a:pt x="0" y="1117600"/>
                  </a:lnTo>
                  <a:lnTo>
                    <a:pt x="0" y="1130300"/>
                  </a:lnTo>
                  <a:lnTo>
                    <a:pt x="4927600" y="1130300"/>
                  </a:lnTo>
                  <a:lnTo>
                    <a:pt x="4927600" y="1117600"/>
                  </a:lnTo>
                  <a:close/>
                </a:path>
                <a:path w="4927600" h="1130300">
                  <a:moveTo>
                    <a:pt x="49276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927600" y="12700"/>
                  </a:lnTo>
                  <a:lnTo>
                    <a:pt x="4927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43" y="1806575"/>
              <a:ext cx="2610866" cy="6159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996432" y="1703377"/>
            <a:ext cx="2199136" cy="546606"/>
            <a:chOff x="279400" y="3403600"/>
            <a:chExt cx="4394200" cy="1092200"/>
          </a:xfrm>
        </p:grpSpPr>
        <p:sp>
          <p:nvSpPr>
            <p:cNvPr id="12" name="object 12"/>
            <p:cNvSpPr/>
            <p:nvPr/>
          </p:nvSpPr>
          <p:spPr>
            <a:xfrm>
              <a:off x="279400" y="3403600"/>
              <a:ext cx="4394200" cy="1092200"/>
            </a:xfrm>
            <a:custGeom>
              <a:avLst/>
              <a:gdLst/>
              <a:ahLst/>
              <a:cxnLst/>
              <a:rect l="l" t="t" r="r" b="b"/>
              <a:pathLst>
                <a:path w="4394200" h="1092200">
                  <a:moveTo>
                    <a:pt x="4394200" y="0"/>
                  </a:moveTo>
                  <a:lnTo>
                    <a:pt x="0" y="0"/>
                  </a:lnTo>
                  <a:lnTo>
                    <a:pt x="0" y="1092200"/>
                  </a:lnTo>
                  <a:lnTo>
                    <a:pt x="4394200" y="1092200"/>
                  </a:lnTo>
                  <a:lnTo>
                    <a:pt x="43942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554" y="3692921"/>
              <a:ext cx="1620787" cy="208954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4996432" y="4124969"/>
            <a:ext cx="2199136" cy="546606"/>
          </a:xfrm>
          <a:custGeom>
            <a:avLst/>
            <a:gdLst/>
            <a:ahLst/>
            <a:cxnLst/>
            <a:rect l="l" t="t" r="r" b="b"/>
            <a:pathLst>
              <a:path w="4394200" h="1092200">
                <a:moveTo>
                  <a:pt x="4394200" y="0"/>
                </a:moveTo>
                <a:lnTo>
                  <a:pt x="0" y="0"/>
                </a:lnTo>
                <a:lnTo>
                  <a:pt x="0" y="1092200"/>
                </a:lnTo>
                <a:lnTo>
                  <a:pt x="4394200" y="1092200"/>
                </a:lnTo>
                <a:lnTo>
                  <a:pt x="4394200" y="0"/>
                </a:lnTo>
                <a:close/>
              </a:path>
            </a:pathLst>
          </a:custGeom>
          <a:solidFill>
            <a:srgbClr val="B6B1C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5" name="object 15"/>
          <p:cNvSpPr/>
          <p:nvPr/>
        </p:nvSpPr>
        <p:spPr>
          <a:xfrm>
            <a:off x="4996432" y="3374975"/>
            <a:ext cx="2199136" cy="546606"/>
          </a:xfrm>
          <a:custGeom>
            <a:avLst/>
            <a:gdLst/>
            <a:ahLst/>
            <a:cxnLst/>
            <a:rect l="l" t="t" r="r" b="b"/>
            <a:pathLst>
              <a:path w="4394200" h="1092200">
                <a:moveTo>
                  <a:pt x="4394200" y="0"/>
                </a:moveTo>
                <a:lnTo>
                  <a:pt x="0" y="0"/>
                </a:lnTo>
                <a:lnTo>
                  <a:pt x="0" y="1092200"/>
                </a:lnTo>
                <a:lnTo>
                  <a:pt x="4394200" y="1092200"/>
                </a:lnTo>
                <a:lnTo>
                  <a:pt x="4394200" y="0"/>
                </a:lnTo>
                <a:close/>
              </a:path>
            </a:pathLst>
          </a:custGeom>
          <a:solidFill>
            <a:srgbClr val="B6B1C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sp>
        <p:nvSpPr>
          <p:cNvPr id="16" name="object 16"/>
          <p:cNvSpPr/>
          <p:nvPr/>
        </p:nvSpPr>
        <p:spPr>
          <a:xfrm>
            <a:off x="4996432" y="2548710"/>
            <a:ext cx="2199136" cy="546606"/>
          </a:xfrm>
          <a:custGeom>
            <a:avLst/>
            <a:gdLst/>
            <a:ahLst/>
            <a:cxnLst/>
            <a:rect l="l" t="t" r="r" b="b"/>
            <a:pathLst>
              <a:path w="4394200" h="1092200">
                <a:moveTo>
                  <a:pt x="4394200" y="0"/>
                </a:moveTo>
                <a:lnTo>
                  <a:pt x="0" y="0"/>
                </a:lnTo>
                <a:lnTo>
                  <a:pt x="0" y="1092200"/>
                </a:lnTo>
                <a:lnTo>
                  <a:pt x="4394200" y="1092200"/>
                </a:lnTo>
                <a:lnTo>
                  <a:pt x="4394200" y="0"/>
                </a:lnTo>
                <a:close/>
              </a:path>
            </a:pathLst>
          </a:custGeom>
          <a:solidFill>
            <a:srgbClr val="B6B1C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9894" y="826265"/>
            <a:ext cx="495759" cy="48304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70523" y="2663662"/>
            <a:ext cx="1089115" cy="13769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71761" y="3727727"/>
            <a:ext cx="1562386" cy="10611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36731" y="2933241"/>
            <a:ext cx="1918808" cy="11050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70523" y="3477215"/>
            <a:ext cx="1137828" cy="1361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64565" y="4264799"/>
            <a:ext cx="893076" cy="103184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4856603" y="4900387"/>
            <a:ext cx="2478795" cy="6356"/>
          </a:xfrm>
          <a:custGeom>
            <a:avLst/>
            <a:gdLst/>
            <a:ahLst/>
            <a:cxnLst/>
            <a:rect l="l" t="t" r="r" b="b"/>
            <a:pathLst>
              <a:path w="4953000" h="12700">
                <a:moveTo>
                  <a:pt x="4953000" y="0"/>
                </a:moveTo>
                <a:lnTo>
                  <a:pt x="0" y="0"/>
                </a:lnTo>
                <a:lnTo>
                  <a:pt x="0" y="12700"/>
                </a:lnTo>
                <a:lnTo>
                  <a:pt x="4953000" y="127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24" name="object 24"/>
          <p:cNvGrpSpPr/>
          <p:nvPr/>
        </p:nvGrpSpPr>
        <p:grpSpPr>
          <a:xfrm>
            <a:off x="5091770" y="5008438"/>
            <a:ext cx="476691" cy="209744"/>
            <a:chOff x="469900" y="10007600"/>
            <a:chExt cx="952500" cy="419100"/>
          </a:xfrm>
        </p:grpSpPr>
        <p:sp>
          <p:nvSpPr>
            <p:cNvPr id="25" name="object 25"/>
            <p:cNvSpPr/>
            <p:nvPr/>
          </p:nvSpPr>
          <p:spPr>
            <a:xfrm>
              <a:off x="469900" y="100076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63500" y="0"/>
                  </a:moveTo>
                  <a:lnTo>
                    <a:pt x="889000" y="0"/>
                  </a:lnTo>
                  <a:lnTo>
                    <a:pt x="913717" y="4990"/>
                  </a:lnTo>
                  <a:lnTo>
                    <a:pt x="933901" y="18598"/>
                  </a:lnTo>
                  <a:lnTo>
                    <a:pt x="947509" y="38782"/>
                  </a:lnTo>
                  <a:lnTo>
                    <a:pt x="952500" y="63500"/>
                  </a:lnTo>
                  <a:lnTo>
                    <a:pt x="952500" y="355600"/>
                  </a:lnTo>
                  <a:lnTo>
                    <a:pt x="947509" y="380317"/>
                  </a:lnTo>
                  <a:lnTo>
                    <a:pt x="933901" y="400501"/>
                  </a:lnTo>
                  <a:lnTo>
                    <a:pt x="913717" y="414109"/>
                  </a:lnTo>
                  <a:lnTo>
                    <a:pt x="889000" y="419100"/>
                  </a:lnTo>
                  <a:lnTo>
                    <a:pt x="63500" y="419100"/>
                  </a:lnTo>
                  <a:lnTo>
                    <a:pt x="38782" y="414109"/>
                  </a:lnTo>
                  <a:lnTo>
                    <a:pt x="18598" y="400501"/>
                  </a:lnTo>
                  <a:lnTo>
                    <a:pt x="4990" y="380317"/>
                  </a:lnTo>
                  <a:lnTo>
                    <a:pt x="0" y="355600"/>
                  </a:lnTo>
                  <a:lnTo>
                    <a:pt x="0" y="63500"/>
                  </a:lnTo>
                  <a:lnTo>
                    <a:pt x="4990" y="38782"/>
                  </a:lnTo>
                  <a:lnTo>
                    <a:pt x="18598" y="18598"/>
                  </a:lnTo>
                  <a:lnTo>
                    <a:pt x="38782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6" name="object 26"/>
            <p:cNvSpPr/>
            <p:nvPr/>
          </p:nvSpPr>
          <p:spPr>
            <a:xfrm>
              <a:off x="626376" y="10148454"/>
              <a:ext cx="504825" cy="140970"/>
            </a:xfrm>
            <a:custGeom>
              <a:avLst/>
              <a:gdLst/>
              <a:ahLst/>
              <a:cxnLst/>
              <a:rect l="l" t="t" r="r" b="b"/>
              <a:pathLst>
                <a:path w="504825" h="140970">
                  <a:moveTo>
                    <a:pt x="16776" y="0"/>
                  </a:moveTo>
                  <a:lnTo>
                    <a:pt x="0" y="0"/>
                  </a:lnTo>
                  <a:lnTo>
                    <a:pt x="0" y="138545"/>
                  </a:lnTo>
                  <a:lnTo>
                    <a:pt x="16776" y="138545"/>
                  </a:lnTo>
                  <a:lnTo>
                    <a:pt x="16776" y="76578"/>
                  </a:lnTo>
                  <a:lnTo>
                    <a:pt x="107426" y="76578"/>
                  </a:lnTo>
                  <a:lnTo>
                    <a:pt x="107426" y="61696"/>
                  </a:lnTo>
                  <a:lnTo>
                    <a:pt x="16776" y="61696"/>
                  </a:lnTo>
                  <a:lnTo>
                    <a:pt x="16776" y="0"/>
                  </a:lnTo>
                  <a:close/>
                </a:path>
                <a:path w="504825" h="140970">
                  <a:moveTo>
                    <a:pt x="107426" y="76578"/>
                  </a:moveTo>
                  <a:lnTo>
                    <a:pt x="90649" y="76578"/>
                  </a:lnTo>
                  <a:lnTo>
                    <a:pt x="90649" y="138545"/>
                  </a:lnTo>
                  <a:lnTo>
                    <a:pt x="107426" y="138545"/>
                  </a:lnTo>
                  <a:lnTo>
                    <a:pt x="107426" y="76578"/>
                  </a:lnTo>
                  <a:close/>
                </a:path>
                <a:path w="504825" h="140970">
                  <a:moveTo>
                    <a:pt x="107426" y="0"/>
                  </a:moveTo>
                  <a:lnTo>
                    <a:pt x="90649" y="0"/>
                  </a:lnTo>
                  <a:lnTo>
                    <a:pt x="90649" y="61696"/>
                  </a:lnTo>
                  <a:lnTo>
                    <a:pt x="107426" y="61696"/>
                  </a:lnTo>
                  <a:lnTo>
                    <a:pt x="107426" y="0"/>
                  </a:lnTo>
                  <a:close/>
                </a:path>
                <a:path w="504825" h="140970">
                  <a:moveTo>
                    <a:pt x="181062" y="33283"/>
                  </a:moveTo>
                  <a:lnTo>
                    <a:pt x="143833" y="50714"/>
                  </a:lnTo>
                  <a:lnTo>
                    <a:pt x="133979" y="87132"/>
                  </a:lnTo>
                  <a:lnTo>
                    <a:pt x="134306" y="94077"/>
                  </a:lnTo>
                  <a:lnTo>
                    <a:pt x="134346" y="94928"/>
                  </a:lnTo>
                  <a:lnTo>
                    <a:pt x="156370" y="134012"/>
                  </a:lnTo>
                  <a:lnTo>
                    <a:pt x="181062" y="140710"/>
                  </a:lnTo>
                  <a:lnTo>
                    <a:pt x="187878" y="140291"/>
                  </a:lnTo>
                  <a:lnTo>
                    <a:pt x="215568" y="126368"/>
                  </a:lnTo>
                  <a:lnTo>
                    <a:pt x="173937" y="126368"/>
                  </a:lnTo>
                  <a:lnTo>
                    <a:pt x="168074" y="124542"/>
                  </a:lnTo>
                  <a:lnTo>
                    <a:pt x="158874" y="117235"/>
                  </a:lnTo>
                  <a:lnTo>
                    <a:pt x="155469" y="112432"/>
                  </a:lnTo>
                  <a:lnTo>
                    <a:pt x="151049" y="100526"/>
                  </a:lnTo>
                  <a:lnTo>
                    <a:pt x="149944" y="94077"/>
                  </a:lnTo>
                  <a:lnTo>
                    <a:pt x="149944" y="80186"/>
                  </a:lnTo>
                  <a:lnTo>
                    <a:pt x="173937" y="47624"/>
                  </a:lnTo>
                  <a:lnTo>
                    <a:pt x="215558" y="47624"/>
                  </a:lnTo>
                  <a:lnTo>
                    <a:pt x="212767" y="44445"/>
                  </a:lnTo>
                  <a:lnTo>
                    <a:pt x="205687" y="39980"/>
                  </a:lnTo>
                  <a:lnTo>
                    <a:pt x="200190" y="37050"/>
                  </a:lnTo>
                  <a:lnTo>
                    <a:pt x="194254" y="34957"/>
                  </a:lnTo>
                  <a:lnTo>
                    <a:pt x="187878" y="33701"/>
                  </a:lnTo>
                  <a:lnTo>
                    <a:pt x="181062" y="33283"/>
                  </a:lnTo>
                  <a:close/>
                </a:path>
                <a:path w="504825" h="140970">
                  <a:moveTo>
                    <a:pt x="215558" y="47624"/>
                  </a:moveTo>
                  <a:lnTo>
                    <a:pt x="188188" y="47624"/>
                  </a:lnTo>
                  <a:lnTo>
                    <a:pt x="194051" y="49474"/>
                  </a:lnTo>
                  <a:lnTo>
                    <a:pt x="203251" y="56870"/>
                  </a:lnTo>
                  <a:lnTo>
                    <a:pt x="206656" y="61718"/>
                  </a:lnTo>
                  <a:lnTo>
                    <a:pt x="211076" y="73715"/>
                  </a:lnTo>
                  <a:lnTo>
                    <a:pt x="212181" y="80186"/>
                  </a:lnTo>
                  <a:lnTo>
                    <a:pt x="212181" y="94077"/>
                  </a:lnTo>
                  <a:lnTo>
                    <a:pt x="188188" y="126368"/>
                  </a:lnTo>
                  <a:lnTo>
                    <a:pt x="215568" y="126368"/>
                  </a:lnTo>
                  <a:lnTo>
                    <a:pt x="228146" y="87132"/>
                  </a:lnTo>
                  <a:lnTo>
                    <a:pt x="227817" y="80186"/>
                  </a:lnTo>
                  <a:lnTo>
                    <a:pt x="218269" y="50714"/>
                  </a:lnTo>
                  <a:lnTo>
                    <a:pt x="215558" y="47624"/>
                  </a:lnTo>
                  <a:close/>
                </a:path>
                <a:path w="504825" h="140970">
                  <a:moveTo>
                    <a:pt x="267941" y="34636"/>
                  </a:moveTo>
                  <a:lnTo>
                    <a:pt x="252517" y="34636"/>
                  </a:lnTo>
                  <a:lnTo>
                    <a:pt x="252517" y="138545"/>
                  </a:lnTo>
                  <a:lnTo>
                    <a:pt x="268482" y="138545"/>
                  </a:lnTo>
                  <a:lnTo>
                    <a:pt x="268482" y="68506"/>
                  </a:lnTo>
                  <a:lnTo>
                    <a:pt x="269526" y="64176"/>
                  </a:lnTo>
                  <a:lnTo>
                    <a:pt x="269564" y="64018"/>
                  </a:lnTo>
                  <a:lnTo>
                    <a:pt x="273939" y="56216"/>
                  </a:lnTo>
                  <a:lnTo>
                    <a:pt x="276825" y="53149"/>
                  </a:lnTo>
                  <a:lnTo>
                    <a:pt x="280521" y="50872"/>
                  </a:lnTo>
                  <a:lnTo>
                    <a:pt x="267941" y="50872"/>
                  </a:lnTo>
                  <a:lnTo>
                    <a:pt x="267941" y="34636"/>
                  </a:lnTo>
                  <a:close/>
                </a:path>
                <a:path w="504825" h="140970">
                  <a:moveTo>
                    <a:pt x="323532" y="47624"/>
                  </a:moveTo>
                  <a:lnTo>
                    <a:pt x="298067" y="47624"/>
                  </a:lnTo>
                  <a:lnTo>
                    <a:pt x="303006" y="49451"/>
                  </a:lnTo>
                  <a:lnTo>
                    <a:pt x="306887" y="53149"/>
                  </a:lnTo>
                  <a:lnTo>
                    <a:pt x="310673" y="56712"/>
                  </a:lnTo>
                  <a:lnTo>
                    <a:pt x="312535" y="61335"/>
                  </a:lnTo>
                  <a:lnTo>
                    <a:pt x="312589" y="138545"/>
                  </a:lnTo>
                  <a:lnTo>
                    <a:pt x="328825" y="138545"/>
                  </a:lnTo>
                  <a:lnTo>
                    <a:pt x="328882" y="64018"/>
                  </a:lnTo>
                  <a:lnTo>
                    <a:pt x="330832" y="58629"/>
                  </a:lnTo>
                  <a:lnTo>
                    <a:pt x="334846" y="54254"/>
                  </a:lnTo>
                  <a:lnTo>
                    <a:pt x="337918" y="50872"/>
                  </a:lnTo>
                  <a:lnTo>
                    <a:pt x="325037" y="50872"/>
                  </a:lnTo>
                  <a:lnTo>
                    <a:pt x="323532" y="47624"/>
                  </a:lnTo>
                  <a:close/>
                </a:path>
                <a:path w="504825" h="140970">
                  <a:moveTo>
                    <a:pt x="384220" y="47624"/>
                  </a:moveTo>
                  <a:lnTo>
                    <a:pt x="357508" y="47624"/>
                  </a:lnTo>
                  <a:lnTo>
                    <a:pt x="362447" y="49271"/>
                  </a:lnTo>
                  <a:lnTo>
                    <a:pt x="370835" y="55855"/>
                  </a:lnTo>
                  <a:lnTo>
                    <a:pt x="372932" y="61335"/>
                  </a:lnTo>
                  <a:lnTo>
                    <a:pt x="372932" y="138545"/>
                  </a:lnTo>
                  <a:lnTo>
                    <a:pt x="388898" y="138545"/>
                  </a:lnTo>
                  <a:lnTo>
                    <a:pt x="388865" y="68506"/>
                  </a:lnTo>
                  <a:lnTo>
                    <a:pt x="388410" y="61470"/>
                  </a:lnTo>
                  <a:lnTo>
                    <a:pt x="388344" y="60440"/>
                  </a:lnTo>
                  <a:lnTo>
                    <a:pt x="386696" y="53149"/>
                  </a:lnTo>
                  <a:lnTo>
                    <a:pt x="384220" y="47624"/>
                  </a:lnTo>
                  <a:close/>
                </a:path>
                <a:path w="504825" h="140970">
                  <a:moveTo>
                    <a:pt x="304020" y="33283"/>
                  </a:moveTo>
                  <a:lnTo>
                    <a:pt x="290400" y="33283"/>
                  </a:lnTo>
                  <a:lnTo>
                    <a:pt x="285361" y="34636"/>
                  </a:lnTo>
                  <a:lnTo>
                    <a:pt x="284535" y="34884"/>
                  </a:lnTo>
                  <a:lnTo>
                    <a:pt x="274954" y="41017"/>
                  </a:lnTo>
                  <a:lnTo>
                    <a:pt x="271459" y="45324"/>
                  </a:lnTo>
                  <a:lnTo>
                    <a:pt x="269294" y="50872"/>
                  </a:lnTo>
                  <a:lnTo>
                    <a:pt x="280521" y="50872"/>
                  </a:lnTo>
                  <a:lnTo>
                    <a:pt x="283996" y="48729"/>
                  </a:lnTo>
                  <a:lnTo>
                    <a:pt x="287875" y="47624"/>
                  </a:lnTo>
                  <a:lnTo>
                    <a:pt x="323532" y="47624"/>
                  </a:lnTo>
                  <a:lnTo>
                    <a:pt x="322550" y="45505"/>
                  </a:lnTo>
                  <a:lnTo>
                    <a:pt x="322466" y="45324"/>
                  </a:lnTo>
                  <a:lnTo>
                    <a:pt x="318881" y="41017"/>
                  </a:lnTo>
                  <a:lnTo>
                    <a:pt x="314281" y="37951"/>
                  </a:lnTo>
                  <a:lnTo>
                    <a:pt x="309792" y="34884"/>
                  </a:lnTo>
                  <a:lnTo>
                    <a:pt x="308981" y="34636"/>
                  </a:lnTo>
                  <a:lnTo>
                    <a:pt x="304020" y="33283"/>
                  </a:lnTo>
                  <a:close/>
                </a:path>
                <a:path w="504825" h="140970">
                  <a:moveTo>
                    <a:pt x="366528" y="33283"/>
                  </a:moveTo>
                  <a:lnTo>
                    <a:pt x="349796" y="33283"/>
                  </a:lnTo>
                  <a:lnTo>
                    <a:pt x="343415" y="34884"/>
                  </a:lnTo>
                  <a:lnTo>
                    <a:pt x="332771" y="41243"/>
                  </a:lnTo>
                  <a:lnTo>
                    <a:pt x="328780" y="45505"/>
                  </a:lnTo>
                  <a:lnTo>
                    <a:pt x="326119" y="50872"/>
                  </a:lnTo>
                  <a:lnTo>
                    <a:pt x="337918" y="50872"/>
                  </a:lnTo>
                  <a:lnTo>
                    <a:pt x="338860" y="49834"/>
                  </a:lnTo>
                  <a:lnTo>
                    <a:pt x="344520" y="47624"/>
                  </a:lnTo>
                  <a:lnTo>
                    <a:pt x="384220" y="47624"/>
                  </a:lnTo>
                  <a:lnTo>
                    <a:pt x="383913" y="46944"/>
                  </a:lnTo>
                  <a:lnTo>
                    <a:pt x="380035" y="42010"/>
                  </a:lnTo>
                  <a:lnTo>
                    <a:pt x="374127" y="36192"/>
                  </a:lnTo>
                  <a:lnTo>
                    <a:pt x="366528" y="33283"/>
                  </a:lnTo>
                  <a:close/>
                </a:path>
                <a:path w="504825" h="140970">
                  <a:moveTo>
                    <a:pt x="465443" y="33283"/>
                  </a:moveTo>
                  <a:lnTo>
                    <a:pt x="460031" y="33283"/>
                  </a:lnTo>
                  <a:lnTo>
                    <a:pt x="453215" y="33714"/>
                  </a:lnTo>
                  <a:lnTo>
                    <a:pt x="419035" y="59260"/>
                  </a:lnTo>
                  <a:lnTo>
                    <a:pt x="413217" y="87402"/>
                  </a:lnTo>
                  <a:lnTo>
                    <a:pt x="413581" y="95140"/>
                  </a:lnTo>
                  <a:lnTo>
                    <a:pt x="414672" y="102386"/>
                  </a:lnTo>
                  <a:lnTo>
                    <a:pt x="416490" y="109143"/>
                  </a:lnTo>
                  <a:lnTo>
                    <a:pt x="418953" y="115206"/>
                  </a:lnTo>
                  <a:lnTo>
                    <a:pt x="419035" y="115409"/>
                  </a:lnTo>
                  <a:lnTo>
                    <a:pt x="454403" y="140295"/>
                  </a:lnTo>
                  <a:lnTo>
                    <a:pt x="461654" y="140710"/>
                  </a:lnTo>
                  <a:lnTo>
                    <a:pt x="468690" y="140710"/>
                  </a:lnTo>
                  <a:lnTo>
                    <a:pt x="475026" y="139627"/>
                  </a:lnTo>
                  <a:lnTo>
                    <a:pt x="486301" y="135253"/>
                  </a:lnTo>
                  <a:lnTo>
                    <a:pt x="491036" y="132186"/>
                  </a:lnTo>
                  <a:lnTo>
                    <a:pt x="496700" y="126368"/>
                  </a:lnTo>
                  <a:lnTo>
                    <a:pt x="455205" y="126368"/>
                  </a:lnTo>
                  <a:lnTo>
                    <a:pt x="449545" y="124970"/>
                  </a:lnTo>
                  <a:lnTo>
                    <a:pt x="429183" y="97685"/>
                  </a:lnTo>
                  <a:lnTo>
                    <a:pt x="429183" y="92002"/>
                  </a:lnTo>
                  <a:lnTo>
                    <a:pt x="424582" y="92002"/>
                  </a:lnTo>
                  <a:lnTo>
                    <a:pt x="424582" y="78202"/>
                  </a:lnTo>
                  <a:lnTo>
                    <a:pt x="429183" y="78202"/>
                  </a:lnTo>
                  <a:lnTo>
                    <a:pt x="429183" y="74910"/>
                  </a:lnTo>
                  <a:lnTo>
                    <a:pt x="453672" y="47624"/>
                  </a:lnTo>
                  <a:lnTo>
                    <a:pt x="493537" y="47624"/>
                  </a:lnTo>
                  <a:lnTo>
                    <a:pt x="490473" y="44783"/>
                  </a:lnTo>
                  <a:lnTo>
                    <a:pt x="486143" y="40724"/>
                  </a:lnTo>
                  <a:lnTo>
                    <a:pt x="481340" y="37793"/>
                  </a:lnTo>
                  <a:lnTo>
                    <a:pt x="470787" y="34185"/>
                  </a:lnTo>
                  <a:lnTo>
                    <a:pt x="465443" y="33283"/>
                  </a:lnTo>
                  <a:close/>
                </a:path>
                <a:path w="504825" h="140970">
                  <a:moveTo>
                    <a:pt x="487631" y="110132"/>
                  </a:moveTo>
                  <a:lnTo>
                    <a:pt x="465848" y="126368"/>
                  </a:lnTo>
                  <a:lnTo>
                    <a:pt x="496700" y="126368"/>
                  </a:lnTo>
                  <a:lnTo>
                    <a:pt x="498703" y="124294"/>
                  </a:lnTo>
                  <a:lnTo>
                    <a:pt x="501432" y="119693"/>
                  </a:lnTo>
                  <a:lnTo>
                    <a:pt x="503055" y="114462"/>
                  </a:lnTo>
                  <a:lnTo>
                    <a:pt x="487631" y="110132"/>
                  </a:lnTo>
                  <a:close/>
                </a:path>
                <a:path w="504825" h="140970">
                  <a:moveTo>
                    <a:pt x="429183" y="78202"/>
                  </a:moveTo>
                  <a:lnTo>
                    <a:pt x="424582" y="78202"/>
                  </a:lnTo>
                  <a:lnTo>
                    <a:pt x="424582" y="92002"/>
                  </a:lnTo>
                  <a:lnTo>
                    <a:pt x="429183" y="92002"/>
                  </a:lnTo>
                  <a:lnTo>
                    <a:pt x="429183" y="78202"/>
                  </a:lnTo>
                  <a:close/>
                </a:path>
                <a:path w="504825" h="140970">
                  <a:moveTo>
                    <a:pt x="493537" y="47624"/>
                  </a:moveTo>
                  <a:lnTo>
                    <a:pt x="465803" y="47624"/>
                  </a:lnTo>
                  <a:lnTo>
                    <a:pt x="470809" y="48955"/>
                  </a:lnTo>
                  <a:lnTo>
                    <a:pt x="479333" y="54277"/>
                  </a:lnTo>
                  <a:lnTo>
                    <a:pt x="482625" y="57907"/>
                  </a:lnTo>
                  <a:lnTo>
                    <a:pt x="484926" y="62507"/>
                  </a:lnTo>
                  <a:lnTo>
                    <a:pt x="487271" y="67107"/>
                  </a:lnTo>
                  <a:lnTo>
                    <a:pt x="488443" y="72384"/>
                  </a:lnTo>
                  <a:lnTo>
                    <a:pt x="488443" y="78202"/>
                  </a:lnTo>
                  <a:lnTo>
                    <a:pt x="429183" y="78202"/>
                  </a:lnTo>
                  <a:lnTo>
                    <a:pt x="429183" y="92002"/>
                  </a:lnTo>
                  <a:lnTo>
                    <a:pt x="504679" y="92002"/>
                  </a:lnTo>
                  <a:lnTo>
                    <a:pt x="504580" y="74910"/>
                  </a:lnTo>
                  <a:lnTo>
                    <a:pt x="503394" y="67378"/>
                  </a:lnTo>
                  <a:lnTo>
                    <a:pt x="498314" y="54277"/>
                  </a:lnTo>
                  <a:lnTo>
                    <a:pt x="498252" y="54119"/>
                  </a:lnTo>
                  <a:lnTo>
                    <a:pt x="494905" y="48955"/>
                  </a:lnTo>
                  <a:lnTo>
                    <a:pt x="494802" y="48797"/>
                  </a:lnTo>
                  <a:lnTo>
                    <a:pt x="493537" y="47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27" name="object 27"/>
          <p:cNvSpPr/>
          <p:nvPr/>
        </p:nvSpPr>
        <p:spPr>
          <a:xfrm>
            <a:off x="6617183" y="5008438"/>
            <a:ext cx="476691" cy="209744"/>
          </a:xfrm>
          <a:custGeom>
            <a:avLst/>
            <a:gdLst/>
            <a:ahLst/>
            <a:cxnLst/>
            <a:rect l="l" t="t" r="r" b="b"/>
            <a:pathLst>
              <a:path w="952500" h="419100">
                <a:moveTo>
                  <a:pt x="8890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55600"/>
                </a:lnTo>
                <a:lnTo>
                  <a:pt x="4990" y="380317"/>
                </a:lnTo>
                <a:lnTo>
                  <a:pt x="18598" y="400501"/>
                </a:lnTo>
                <a:lnTo>
                  <a:pt x="38782" y="414109"/>
                </a:lnTo>
                <a:lnTo>
                  <a:pt x="63500" y="419100"/>
                </a:lnTo>
                <a:lnTo>
                  <a:pt x="889000" y="419100"/>
                </a:lnTo>
                <a:lnTo>
                  <a:pt x="913717" y="414109"/>
                </a:lnTo>
                <a:lnTo>
                  <a:pt x="933901" y="400501"/>
                </a:lnTo>
                <a:lnTo>
                  <a:pt x="947509" y="380317"/>
                </a:lnTo>
                <a:lnTo>
                  <a:pt x="952500" y="355600"/>
                </a:lnTo>
                <a:lnTo>
                  <a:pt x="952500" y="63500"/>
                </a:lnTo>
                <a:lnTo>
                  <a:pt x="947509" y="38782"/>
                </a:lnTo>
                <a:lnTo>
                  <a:pt x="933901" y="18598"/>
                </a:lnTo>
                <a:lnTo>
                  <a:pt x="913717" y="4990"/>
                </a:lnTo>
                <a:lnTo>
                  <a:pt x="889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28" name="object 28"/>
          <p:cNvGrpSpPr/>
          <p:nvPr/>
        </p:nvGrpSpPr>
        <p:grpSpPr>
          <a:xfrm>
            <a:off x="5867188" y="5008438"/>
            <a:ext cx="476691" cy="209744"/>
            <a:chOff x="2019300" y="10007600"/>
            <a:chExt cx="952500" cy="419100"/>
          </a:xfrm>
        </p:grpSpPr>
        <p:sp>
          <p:nvSpPr>
            <p:cNvPr id="29" name="object 29"/>
            <p:cNvSpPr/>
            <p:nvPr/>
          </p:nvSpPr>
          <p:spPr>
            <a:xfrm>
              <a:off x="2019300" y="100076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8890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355600"/>
                  </a:lnTo>
                  <a:lnTo>
                    <a:pt x="4990" y="380317"/>
                  </a:lnTo>
                  <a:lnTo>
                    <a:pt x="18598" y="400501"/>
                  </a:lnTo>
                  <a:lnTo>
                    <a:pt x="38782" y="414109"/>
                  </a:lnTo>
                  <a:lnTo>
                    <a:pt x="63500" y="419100"/>
                  </a:lnTo>
                  <a:lnTo>
                    <a:pt x="889000" y="419100"/>
                  </a:lnTo>
                  <a:lnTo>
                    <a:pt x="913717" y="414109"/>
                  </a:lnTo>
                  <a:lnTo>
                    <a:pt x="933901" y="400501"/>
                  </a:lnTo>
                  <a:lnTo>
                    <a:pt x="947509" y="380317"/>
                  </a:lnTo>
                  <a:lnTo>
                    <a:pt x="952500" y="355600"/>
                  </a:lnTo>
                  <a:lnTo>
                    <a:pt x="952500" y="63500"/>
                  </a:lnTo>
                  <a:lnTo>
                    <a:pt x="947509" y="38782"/>
                  </a:lnTo>
                  <a:lnTo>
                    <a:pt x="933901" y="18598"/>
                  </a:lnTo>
                  <a:lnTo>
                    <a:pt x="913717" y="4990"/>
                  </a:lnTo>
                  <a:lnTo>
                    <a:pt x="889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30" name="object 30"/>
            <p:cNvSpPr/>
            <p:nvPr/>
          </p:nvSpPr>
          <p:spPr>
            <a:xfrm>
              <a:off x="2150358" y="10144125"/>
              <a:ext cx="685800" cy="145415"/>
            </a:xfrm>
            <a:custGeom>
              <a:avLst/>
              <a:gdLst/>
              <a:ahLst/>
              <a:cxnLst/>
              <a:rect l="l" t="t" r="r" b="b"/>
              <a:pathLst>
                <a:path w="685800" h="145415">
                  <a:moveTo>
                    <a:pt x="17047" y="4329"/>
                  </a:moveTo>
                  <a:lnTo>
                    <a:pt x="0" y="4329"/>
                  </a:lnTo>
                  <a:lnTo>
                    <a:pt x="37883" y="142874"/>
                  </a:lnTo>
                  <a:lnTo>
                    <a:pt x="55201" y="142874"/>
                  </a:lnTo>
                  <a:lnTo>
                    <a:pt x="62321" y="117168"/>
                  </a:lnTo>
                  <a:lnTo>
                    <a:pt x="46001" y="117168"/>
                  </a:lnTo>
                  <a:lnTo>
                    <a:pt x="17047" y="4329"/>
                  </a:lnTo>
                  <a:close/>
                </a:path>
                <a:path w="685800" h="145415">
                  <a:moveTo>
                    <a:pt x="103147" y="32471"/>
                  </a:moveTo>
                  <a:lnTo>
                    <a:pt x="86861" y="32471"/>
                  </a:lnTo>
                  <a:lnTo>
                    <a:pt x="117438" y="142874"/>
                  </a:lnTo>
                  <a:lnTo>
                    <a:pt x="134757" y="142874"/>
                  </a:lnTo>
                  <a:lnTo>
                    <a:pt x="141786" y="117168"/>
                  </a:lnTo>
                  <a:lnTo>
                    <a:pt x="125286" y="117168"/>
                  </a:lnTo>
                  <a:lnTo>
                    <a:pt x="103147" y="32471"/>
                  </a:lnTo>
                  <a:close/>
                </a:path>
                <a:path w="685800" h="145415">
                  <a:moveTo>
                    <a:pt x="95791" y="4329"/>
                  </a:moveTo>
                  <a:lnTo>
                    <a:pt x="76849" y="4329"/>
                  </a:lnTo>
                  <a:lnTo>
                    <a:pt x="47354" y="117168"/>
                  </a:lnTo>
                  <a:lnTo>
                    <a:pt x="62321" y="117168"/>
                  </a:lnTo>
                  <a:lnTo>
                    <a:pt x="85779" y="32471"/>
                  </a:lnTo>
                  <a:lnTo>
                    <a:pt x="103147" y="32471"/>
                  </a:lnTo>
                  <a:lnTo>
                    <a:pt x="95791" y="4329"/>
                  </a:lnTo>
                  <a:close/>
                </a:path>
                <a:path w="685800" h="145415">
                  <a:moveTo>
                    <a:pt x="172640" y="4329"/>
                  </a:moveTo>
                  <a:lnTo>
                    <a:pt x="155593" y="4329"/>
                  </a:lnTo>
                  <a:lnTo>
                    <a:pt x="126639" y="117168"/>
                  </a:lnTo>
                  <a:lnTo>
                    <a:pt x="141786" y="117168"/>
                  </a:lnTo>
                  <a:lnTo>
                    <a:pt x="172640" y="4329"/>
                  </a:lnTo>
                  <a:close/>
                </a:path>
                <a:path w="685800" h="145415">
                  <a:moveTo>
                    <a:pt x="207344" y="38965"/>
                  </a:moveTo>
                  <a:lnTo>
                    <a:pt x="191379" y="38965"/>
                  </a:lnTo>
                  <a:lnTo>
                    <a:pt x="191379" y="142874"/>
                  </a:lnTo>
                  <a:lnTo>
                    <a:pt x="207344" y="142874"/>
                  </a:lnTo>
                  <a:lnTo>
                    <a:pt x="207344" y="38965"/>
                  </a:lnTo>
                  <a:close/>
                </a:path>
                <a:path w="685800" h="145415">
                  <a:moveTo>
                    <a:pt x="202609" y="0"/>
                  </a:moveTo>
                  <a:lnTo>
                    <a:pt x="196385" y="0"/>
                  </a:lnTo>
                  <a:lnTo>
                    <a:pt x="193702" y="1059"/>
                  </a:lnTo>
                  <a:lnTo>
                    <a:pt x="191447" y="3179"/>
                  </a:lnTo>
                  <a:lnTo>
                    <a:pt x="189237" y="5299"/>
                  </a:lnTo>
                  <a:lnTo>
                    <a:pt x="188132" y="7847"/>
                  </a:lnTo>
                  <a:lnTo>
                    <a:pt x="188132" y="13800"/>
                  </a:lnTo>
                  <a:lnTo>
                    <a:pt x="189237" y="16348"/>
                  </a:lnTo>
                  <a:lnTo>
                    <a:pt x="191447" y="18468"/>
                  </a:lnTo>
                  <a:lnTo>
                    <a:pt x="193702" y="20587"/>
                  </a:lnTo>
                  <a:lnTo>
                    <a:pt x="196385" y="21647"/>
                  </a:lnTo>
                  <a:lnTo>
                    <a:pt x="202609" y="21647"/>
                  </a:lnTo>
                  <a:lnTo>
                    <a:pt x="205270" y="20587"/>
                  </a:lnTo>
                  <a:lnTo>
                    <a:pt x="207479" y="18468"/>
                  </a:lnTo>
                  <a:lnTo>
                    <a:pt x="209734" y="16348"/>
                  </a:lnTo>
                  <a:lnTo>
                    <a:pt x="210862" y="13800"/>
                  </a:lnTo>
                  <a:lnTo>
                    <a:pt x="210862" y="7847"/>
                  </a:lnTo>
                  <a:lnTo>
                    <a:pt x="209734" y="5299"/>
                  </a:lnTo>
                  <a:lnTo>
                    <a:pt x="207479" y="3179"/>
                  </a:lnTo>
                  <a:lnTo>
                    <a:pt x="205270" y="1059"/>
                  </a:lnTo>
                  <a:lnTo>
                    <a:pt x="202609" y="0"/>
                  </a:lnTo>
                  <a:close/>
                </a:path>
                <a:path w="685800" h="145415">
                  <a:moveTo>
                    <a:pt x="247139" y="114191"/>
                  </a:moveTo>
                  <a:lnTo>
                    <a:pt x="231985" y="117980"/>
                  </a:lnTo>
                  <a:lnTo>
                    <a:pt x="233834" y="126819"/>
                  </a:lnTo>
                  <a:lnTo>
                    <a:pt x="238232" y="133539"/>
                  </a:lnTo>
                  <a:lnTo>
                    <a:pt x="271492" y="145039"/>
                  </a:lnTo>
                  <a:lnTo>
                    <a:pt x="279565" y="145039"/>
                  </a:lnTo>
                  <a:lnTo>
                    <a:pt x="286646" y="143686"/>
                  </a:lnTo>
                  <a:lnTo>
                    <a:pt x="298823" y="138274"/>
                  </a:lnTo>
                  <a:lnTo>
                    <a:pt x="303558" y="134576"/>
                  </a:lnTo>
                  <a:lnTo>
                    <a:pt x="306160" y="130968"/>
                  </a:lnTo>
                  <a:lnTo>
                    <a:pt x="264682" y="130968"/>
                  </a:lnTo>
                  <a:lnTo>
                    <a:pt x="259383" y="129570"/>
                  </a:lnTo>
                  <a:lnTo>
                    <a:pt x="251310" y="123978"/>
                  </a:lnTo>
                  <a:lnTo>
                    <a:pt x="248641" y="119874"/>
                  </a:lnTo>
                  <a:lnTo>
                    <a:pt x="248431" y="119197"/>
                  </a:lnTo>
                  <a:lnTo>
                    <a:pt x="247139" y="114191"/>
                  </a:lnTo>
                  <a:close/>
                </a:path>
                <a:path w="685800" h="145415">
                  <a:moveTo>
                    <a:pt x="283669" y="37612"/>
                  </a:moveTo>
                  <a:lnTo>
                    <a:pt x="266081" y="37612"/>
                  </a:lnTo>
                  <a:lnTo>
                    <a:pt x="259541" y="38898"/>
                  </a:lnTo>
                  <a:lnTo>
                    <a:pt x="235233" y="74819"/>
                  </a:lnTo>
                  <a:lnTo>
                    <a:pt x="237317" y="80457"/>
                  </a:lnTo>
                  <a:lnTo>
                    <a:pt x="285383" y="101338"/>
                  </a:lnTo>
                  <a:lnTo>
                    <a:pt x="289262" y="103187"/>
                  </a:lnTo>
                  <a:lnTo>
                    <a:pt x="291787" y="105667"/>
                  </a:lnTo>
                  <a:lnTo>
                    <a:pt x="294313" y="108103"/>
                  </a:lnTo>
                  <a:lnTo>
                    <a:pt x="295576" y="111124"/>
                  </a:lnTo>
                  <a:lnTo>
                    <a:pt x="295576" y="119197"/>
                  </a:lnTo>
                  <a:lnTo>
                    <a:pt x="293366" y="123031"/>
                  </a:lnTo>
                  <a:lnTo>
                    <a:pt x="284571" y="129390"/>
                  </a:lnTo>
                  <a:lnTo>
                    <a:pt x="278663" y="130968"/>
                  </a:lnTo>
                  <a:lnTo>
                    <a:pt x="306160" y="130968"/>
                  </a:lnTo>
                  <a:lnTo>
                    <a:pt x="310368" y="125196"/>
                  </a:lnTo>
                  <a:lnTo>
                    <a:pt x="312082" y="119874"/>
                  </a:lnTo>
                  <a:lnTo>
                    <a:pt x="312082" y="106660"/>
                  </a:lnTo>
                  <a:lnTo>
                    <a:pt x="309804" y="100729"/>
                  </a:lnTo>
                  <a:lnTo>
                    <a:pt x="300694" y="91484"/>
                  </a:lnTo>
                  <a:lnTo>
                    <a:pt x="293772" y="88034"/>
                  </a:lnTo>
                  <a:lnTo>
                    <a:pt x="262924" y="80457"/>
                  </a:lnTo>
                  <a:lnTo>
                    <a:pt x="258414" y="78540"/>
                  </a:lnTo>
                  <a:lnTo>
                    <a:pt x="252641" y="73940"/>
                  </a:lnTo>
                  <a:lnTo>
                    <a:pt x="251198" y="70806"/>
                  </a:lnTo>
                  <a:lnTo>
                    <a:pt x="251275" y="62237"/>
                  </a:lnTo>
                  <a:lnTo>
                    <a:pt x="253295" y="58696"/>
                  </a:lnTo>
                  <a:lnTo>
                    <a:pt x="261728" y="52879"/>
                  </a:lnTo>
                  <a:lnTo>
                    <a:pt x="267028" y="51413"/>
                  </a:lnTo>
                  <a:lnTo>
                    <a:pt x="305292" y="51413"/>
                  </a:lnTo>
                  <a:lnTo>
                    <a:pt x="303513" y="48887"/>
                  </a:lnTo>
                  <a:lnTo>
                    <a:pt x="291742" y="39867"/>
                  </a:lnTo>
                  <a:lnTo>
                    <a:pt x="283669" y="37612"/>
                  </a:lnTo>
                  <a:close/>
                </a:path>
                <a:path w="685800" h="145415">
                  <a:moveTo>
                    <a:pt x="305292" y="51413"/>
                  </a:moveTo>
                  <a:lnTo>
                    <a:pt x="278032" y="51413"/>
                  </a:lnTo>
                  <a:lnTo>
                    <a:pt x="281843" y="52157"/>
                  </a:lnTo>
                  <a:lnTo>
                    <a:pt x="287796" y="55134"/>
                  </a:lnTo>
                  <a:lnTo>
                    <a:pt x="290141" y="57028"/>
                  </a:lnTo>
                  <a:lnTo>
                    <a:pt x="291855" y="59328"/>
                  </a:lnTo>
                  <a:lnTo>
                    <a:pt x="293614" y="61583"/>
                  </a:lnTo>
                  <a:lnTo>
                    <a:pt x="294944" y="63905"/>
                  </a:lnTo>
                  <a:lnTo>
                    <a:pt x="295846" y="66296"/>
                  </a:lnTo>
                  <a:lnTo>
                    <a:pt x="310188" y="62237"/>
                  </a:lnTo>
                  <a:lnTo>
                    <a:pt x="307806" y="55134"/>
                  </a:lnTo>
                  <a:lnTo>
                    <a:pt x="307707" y="54840"/>
                  </a:lnTo>
                  <a:lnTo>
                    <a:pt x="305292" y="51413"/>
                  </a:lnTo>
                  <a:close/>
                </a:path>
                <a:path w="685800" h="145415">
                  <a:moveTo>
                    <a:pt x="352080" y="4329"/>
                  </a:moveTo>
                  <a:lnTo>
                    <a:pt x="336114" y="4329"/>
                  </a:lnTo>
                  <a:lnTo>
                    <a:pt x="336114" y="142874"/>
                  </a:lnTo>
                  <a:lnTo>
                    <a:pt x="352080" y="142874"/>
                  </a:lnTo>
                  <a:lnTo>
                    <a:pt x="352080" y="74323"/>
                  </a:lnTo>
                  <a:lnTo>
                    <a:pt x="353139" y="69678"/>
                  </a:lnTo>
                  <a:lnTo>
                    <a:pt x="365488" y="55201"/>
                  </a:lnTo>
                  <a:lnTo>
                    <a:pt x="352080" y="55201"/>
                  </a:lnTo>
                  <a:lnTo>
                    <a:pt x="352080" y="4329"/>
                  </a:lnTo>
                  <a:close/>
                </a:path>
                <a:path w="685800" h="145415">
                  <a:moveTo>
                    <a:pt x="413562" y="51954"/>
                  </a:moveTo>
                  <a:lnTo>
                    <a:pt x="386941" y="51954"/>
                  </a:lnTo>
                  <a:lnTo>
                    <a:pt x="392827" y="54232"/>
                  </a:lnTo>
                  <a:lnTo>
                    <a:pt x="397066" y="58787"/>
                  </a:lnTo>
                  <a:lnTo>
                    <a:pt x="401351" y="63297"/>
                  </a:lnTo>
                  <a:lnTo>
                    <a:pt x="403493" y="69678"/>
                  </a:lnTo>
                  <a:lnTo>
                    <a:pt x="403493" y="142874"/>
                  </a:lnTo>
                  <a:lnTo>
                    <a:pt x="419458" y="142874"/>
                  </a:lnTo>
                  <a:lnTo>
                    <a:pt x="419458" y="67919"/>
                  </a:lnTo>
                  <a:lnTo>
                    <a:pt x="417997" y="60703"/>
                  </a:lnTo>
                  <a:lnTo>
                    <a:pt x="417970" y="60568"/>
                  </a:lnTo>
                  <a:lnTo>
                    <a:pt x="414993" y="54795"/>
                  </a:lnTo>
                  <a:lnTo>
                    <a:pt x="413562" y="51954"/>
                  </a:lnTo>
                  <a:close/>
                </a:path>
                <a:path w="685800" h="145415">
                  <a:moveTo>
                    <a:pt x="391090" y="37612"/>
                  </a:moveTo>
                  <a:lnTo>
                    <a:pt x="375847" y="37612"/>
                  </a:lnTo>
                  <a:lnTo>
                    <a:pt x="369307" y="39213"/>
                  </a:lnTo>
                  <a:lnTo>
                    <a:pt x="359521" y="45572"/>
                  </a:lnTo>
                  <a:lnTo>
                    <a:pt x="355868" y="49834"/>
                  </a:lnTo>
                  <a:lnTo>
                    <a:pt x="353432" y="55201"/>
                  </a:lnTo>
                  <a:lnTo>
                    <a:pt x="365488" y="55201"/>
                  </a:lnTo>
                  <a:lnTo>
                    <a:pt x="369488" y="53059"/>
                  </a:lnTo>
                  <a:lnTo>
                    <a:pt x="374178" y="51954"/>
                  </a:lnTo>
                  <a:lnTo>
                    <a:pt x="413562" y="51954"/>
                  </a:lnTo>
                  <a:lnTo>
                    <a:pt x="412062" y="48977"/>
                  </a:lnTo>
                  <a:lnTo>
                    <a:pt x="407935" y="44670"/>
                  </a:lnTo>
                  <a:lnTo>
                    <a:pt x="397292" y="39033"/>
                  </a:lnTo>
                  <a:lnTo>
                    <a:pt x="391090" y="37612"/>
                  </a:lnTo>
                  <a:close/>
                </a:path>
                <a:path w="685800" h="145415">
                  <a:moveTo>
                    <a:pt x="464631" y="4329"/>
                  </a:moveTo>
                  <a:lnTo>
                    <a:pt x="448666" y="4329"/>
                  </a:lnTo>
                  <a:lnTo>
                    <a:pt x="448666" y="142874"/>
                  </a:lnTo>
                  <a:lnTo>
                    <a:pt x="464631" y="142874"/>
                  </a:lnTo>
                  <a:lnTo>
                    <a:pt x="464631" y="4329"/>
                  </a:lnTo>
                  <a:close/>
                </a:path>
                <a:path w="685800" h="145415">
                  <a:moveTo>
                    <a:pt x="509837" y="38965"/>
                  </a:moveTo>
                  <a:lnTo>
                    <a:pt x="493872" y="38965"/>
                  </a:lnTo>
                  <a:lnTo>
                    <a:pt x="493872" y="142874"/>
                  </a:lnTo>
                  <a:lnTo>
                    <a:pt x="509837" y="142874"/>
                  </a:lnTo>
                  <a:lnTo>
                    <a:pt x="509837" y="38965"/>
                  </a:lnTo>
                  <a:close/>
                </a:path>
                <a:path w="685800" h="145415">
                  <a:moveTo>
                    <a:pt x="505102" y="0"/>
                  </a:moveTo>
                  <a:lnTo>
                    <a:pt x="498878" y="0"/>
                  </a:lnTo>
                  <a:lnTo>
                    <a:pt x="496195" y="1059"/>
                  </a:lnTo>
                  <a:lnTo>
                    <a:pt x="493940" y="3179"/>
                  </a:lnTo>
                  <a:lnTo>
                    <a:pt x="491730" y="5299"/>
                  </a:lnTo>
                  <a:lnTo>
                    <a:pt x="490625" y="7847"/>
                  </a:lnTo>
                  <a:lnTo>
                    <a:pt x="490625" y="13800"/>
                  </a:lnTo>
                  <a:lnTo>
                    <a:pt x="491730" y="16348"/>
                  </a:lnTo>
                  <a:lnTo>
                    <a:pt x="493940" y="18468"/>
                  </a:lnTo>
                  <a:lnTo>
                    <a:pt x="496195" y="20587"/>
                  </a:lnTo>
                  <a:lnTo>
                    <a:pt x="498878" y="21647"/>
                  </a:lnTo>
                  <a:lnTo>
                    <a:pt x="505102" y="21647"/>
                  </a:lnTo>
                  <a:lnTo>
                    <a:pt x="507763" y="20587"/>
                  </a:lnTo>
                  <a:lnTo>
                    <a:pt x="509973" y="18468"/>
                  </a:lnTo>
                  <a:lnTo>
                    <a:pt x="512228" y="16348"/>
                  </a:lnTo>
                  <a:lnTo>
                    <a:pt x="513355" y="13800"/>
                  </a:lnTo>
                  <a:lnTo>
                    <a:pt x="513355" y="7847"/>
                  </a:lnTo>
                  <a:lnTo>
                    <a:pt x="512228" y="5299"/>
                  </a:lnTo>
                  <a:lnTo>
                    <a:pt x="509973" y="3179"/>
                  </a:lnTo>
                  <a:lnTo>
                    <a:pt x="507763" y="1059"/>
                  </a:lnTo>
                  <a:lnTo>
                    <a:pt x="505102" y="0"/>
                  </a:lnTo>
                  <a:close/>
                </a:path>
                <a:path w="685800" h="145415">
                  <a:moveTo>
                    <a:pt x="549632" y="114191"/>
                  </a:moveTo>
                  <a:lnTo>
                    <a:pt x="534479" y="117980"/>
                  </a:lnTo>
                  <a:lnTo>
                    <a:pt x="536328" y="126819"/>
                  </a:lnTo>
                  <a:lnTo>
                    <a:pt x="540725" y="133539"/>
                  </a:lnTo>
                  <a:lnTo>
                    <a:pt x="573986" y="145039"/>
                  </a:lnTo>
                  <a:lnTo>
                    <a:pt x="582058" y="145039"/>
                  </a:lnTo>
                  <a:lnTo>
                    <a:pt x="589139" y="143686"/>
                  </a:lnTo>
                  <a:lnTo>
                    <a:pt x="601316" y="138274"/>
                  </a:lnTo>
                  <a:lnTo>
                    <a:pt x="606051" y="134576"/>
                  </a:lnTo>
                  <a:lnTo>
                    <a:pt x="608653" y="130968"/>
                  </a:lnTo>
                  <a:lnTo>
                    <a:pt x="567176" y="130968"/>
                  </a:lnTo>
                  <a:lnTo>
                    <a:pt x="561876" y="129570"/>
                  </a:lnTo>
                  <a:lnTo>
                    <a:pt x="553804" y="123978"/>
                  </a:lnTo>
                  <a:lnTo>
                    <a:pt x="551134" y="119874"/>
                  </a:lnTo>
                  <a:lnTo>
                    <a:pt x="550924" y="119197"/>
                  </a:lnTo>
                  <a:lnTo>
                    <a:pt x="549632" y="114191"/>
                  </a:lnTo>
                  <a:close/>
                </a:path>
                <a:path w="685800" h="145415">
                  <a:moveTo>
                    <a:pt x="586162" y="37612"/>
                  </a:moveTo>
                  <a:lnTo>
                    <a:pt x="568574" y="37612"/>
                  </a:lnTo>
                  <a:lnTo>
                    <a:pt x="562034" y="38898"/>
                  </a:lnTo>
                  <a:lnTo>
                    <a:pt x="537726" y="74819"/>
                  </a:lnTo>
                  <a:lnTo>
                    <a:pt x="539810" y="80457"/>
                  </a:lnTo>
                  <a:lnTo>
                    <a:pt x="539936" y="80795"/>
                  </a:lnTo>
                  <a:lnTo>
                    <a:pt x="544355" y="85576"/>
                  </a:lnTo>
                  <a:lnTo>
                    <a:pt x="548820" y="90311"/>
                  </a:lnTo>
                  <a:lnTo>
                    <a:pt x="555811" y="93806"/>
                  </a:lnTo>
                  <a:lnTo>
                    <a:pt x="587876" y="101338"/>
                  </a:lnTo>
                  <a:lnTo>
                    <a:pt x="591755" y="103187"/>
                  </a:lnTo>
                  <a:lnTo>
                    <a:pt x="594280" y="105667"/>
                  </a:lnTo>
                  <a:lnTo>
                    <a:pt x="596806" y="108103"/>
                  </a:lnTo>
                  <a:lnTo>
                    <a:pt x="598069" y="111124"/>
                  </a:lnTo>
                  <a:lnTo>
                    <a:pt x="598069" y="119197"/>
                  </a:lnTo>
                  <a:lnTo>
                    <a:pt x="595859" y="123031"/>
                  </a:lnTo>
                  <a:lnTo>
                    <a:pt x="587064" y="129390"/>
                  </a:lnTo>
                  <a:lnTo>
                    <a:pt x="581156" y="130968"/>
                  </a:lnTo>
                  <a:lnTo>
                    <a:pt x="608653" y="130968"/>
                  </a:lnTo>
                  <a:lnTo>
                    <a:pt x="612861" y="125196"/>
                  </a:lnTo>
                  <a:lnTo>
                    <a:pt x="614575" y="119874"/>
                  </a:lnTo>
                  <a:lnTo>
                    <a:pt x="614575" y="106660"/>
                  </a:lnTo>
                  <a:lnTo>
                    <a:pt x="612298" y="100729"/>
                  </a:lnTo>
                  <a:lnTo>
                    <a:pt x="603187" y="91484"/>
                  </a:lnTo>
                  <a:lnTo>
                    <a:pt x="596265" y="88034"/>
                  </a:lnTo>
                  <a:lnTo>
                    <a:pt x="565417" y="80457"/>
                  </a:lnTo>
                  <a:lnTo>
                    <a:pt x="560907" y="78540"/>
                  </a:lnTo>
                  <a:lnTo>
                    <a:pt x="555134" y="73940"/>
                  </a:lnTo>
                  <a:lnTo>
                    <a:pt x="553691" y="70806"/>
                  </a:lnTo>
                  <a:lnTo>
                    <a:pt x="553768" y="62237"/>
                  </a:lnTo>
                  <a:lnTo>
                    <a:pt x="555788" y="58696"/>
                  </a:lnTo>
                  <a:lnTo>
                    <a:pt x="564222" y="52879"/>
                  </a:lnTo>
                  <a:lnTo>
                    <a:pt x="569521" y="51413"/>
                  </a:lnTo>
                  <a:lnTo>
                    <a:pt x="607786" y="51413"/>
                  </a:lnTo>
                  <a:lnTo>
                    <a:pt x="606006" y="48887"/>
                  </a:lnTo>
                  <a:lnTo>
                    <a:pt x="594235" y="39867"/>
                  </a:lnTo>
                  <a:lnTo>
                    <a:pt x="586162" y="37612"/>
                  </a:lnTo>
                  <a:close/>
                </a:path>
                <a:path w="685800" h="145415">
                  <a:moveTo>
                    <a:pt x="607786" y="51413"/>
                  </a:moveTo>
                  <a:lnTo>
                    <a:pt x="580525" y="51413"/>
                  </a:lnTo>
                  <a:lnTo>
                    <a:pt x="584336" y="52157"/>
                  </a:lnTo>
                  <a:lnTo>
                    <a:pt x="590289" y="55134"/>
                  </a:lnTo>
                  <a:lnTo>
                    <a:pt x="592634" y="57028"/>
                  </a:lnTo>
                  <a:lnTo>
                    <a:pt x="594348" y="59328"/>
                  </a:lnTo>
                  <a:lnTo>
                    <a:pt x="596107" y="61583"/>
                  </a:lnTo>
                  <a:lnTo>
                    <a:pt x="597437" y="63905"/>
                  </a:lnTo>
                  <a:lnTo>
                    <a:pt x="598339" y="66296"/>
                  </a:lnTo>
                  <a:lnTo>
                    <a:pt x="612681" y="62237"/>
                  </a:lnTo>
                  <a:lnTo>
                    <a:pt x="610299" y="55134"/>
                  </a:lnTo>
                  <a:lnTo>
                    <a:pt x="610200" y="54840"/>
                  </a:lnTo>
                  <a:lnTo>
                    <a:pt x="607786" y="51413"/>
                  </a:lnTo>
                  <a:close/>
                </a:path>
                <a:path w="685800" h="145415">
                  <a:moveTo>
                    <a:pt x="661608" y="14071"/>
                  </a:moveTo>
                  <a:lnTo>
                    <a:pt x="645643" y="14071"/>
                  </a:lnTo>
                  <a:lnTo>
                    <a:pt x="645643" y="123482"/>
                  </a:lnTo>
                  <a:lnTo>
                    <a:pt x="669275" y="144227"/>
                  </a:lnTo>
                  <a:lnTo>
                    <a:pt x="676762" y="144227"/>
                  </a:lnTo>
                  <a:lnTo>
                    <a:pt x="679219" y="144002"/>
                  </a:lnTo>
                  <a:lnTo>
                    <a:pt x="681159" y="143551"/>
                  </a:lnTo>
                  <a:lnTo>
                    <a:pt x="682559" y="143258"/>
                  </a:lnTo>
                  <a:lnTo>
                    <a:pt x="684609" y="142739"/>
                  </a:lnTo>
                  <a:lnTo>
                    <a:pt x="685691" y="142333"/>
                  </a:lnTo>
                  <a:lnTo>
                    <a:pt x="682628" y="128803"/>
                  </a:lnTo>
                  <a:lnTo>
                    <a:pt x="673063" y="128803"/>
                  </a:lnTo>
                  <a:lnTo>
                    <a:pt x="671389" y="128533"/>
                  </a:lnTo>
                  <a:lnTo>
                    <a:pt x="671096" y="128533"/>
                  </a:lnTo>
                  <a:lnTo>
                    <a:pt x="668711" y="127721"/>
                  </a:lnTo>
                  <a:lnTo>
                    <a:pt x="661608" y="117619"/>
                  </a:lnTo>
                  <a:lnTo>
                    <a:pt x="661608" y="14071"/>
                  </a:lnTo>
                  <a:close/>
                </a:path>
                <a:path w="685800" h="145415">
                  <a:moveTo>
                    <a:pt x="682444" y="127992"/>
                  </a:moveTo>
                  <a:lnTo>
                    <a:pt x="679738" y="128533"/>
                  </a:lnTo>
                  <a:lnTo>
                    <a:pt x="678047" y="128803"/>
                  </a:lnTo>
                  <a:lnTo>
                    <a:pt x="682628" y="128803"/>
                  </a:lnTo>
                  <a:lnTo>
                    <a:pt x="682567" y="128533"/>
                  </a:lnTo>
                  <a:lnTo>
                    <a:pt x="682444" y="127992"/>
                  </a:lnTo>
                  <a:close/>
                </a:path>
                <a:path w="685800" h="145415">
                  <a:moveTo>
                    <a:pt x="645643" y="38965"/>
                  </a:moveTo>
                  <a:lnTo>
                    <a:pt x="629948" y="38965"/>
                  </a:lnTo>
                  <a:lnTo>
                    <a:pt x="629948" y="52495"/>
                  </a:lnTo>
                  <a:lnTo>
                    <a:pt x="645643" y="52495"/>
                  </a:lnTo>
                  <a:lnTo>
                    <a:pt x="645643" y="38965"/>
                  </a:lnTo>
                  <a:close/>
                </a:path>
                <a:path w="685800" h="145415">
                  <a:moveTo>
                    <a:pt x="683797" y="38965"/>
                  </a:moveTo>
                  <a:lnTo>
                    <a:pt x="661608" y="38965"/>
                  </a:lnTo>
                  <a:lnTo>
                    <a:pt x="661608" y="52495"/>
                  </a:lnTo>
                  <a:lnTo>
                    <a:pt x="683797" y="52495"/>
                  </a:lnTo>
                  <a:lnTo>
                    <a:pt x="683797" y="38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31" name="object 31"/>
          <p:cNvSpPr/>
          <p:nvPr/>
        </p:nvSpPr>
        <p:spPr>
          <a:xfrm>
            <a:off x="6686429" y="5090694"/>
            <a:ext cx="348938" cy="71504"/>
          </a:xfrm>
          <a:custGeom>
            <a:avLst/>
            <a:gdLst/>
            <a:ahLst/>
            <a:cxnLst/>
            <a:rect l="l" t="t" r="r" b="b"/>
            <a:pathLst>
              <a:path w="697229" h="142875">
                <a:moveTo>
                  <a:pt x="68145" y="0"/>
                </a:moveTo>
                <a:lnTo>
                  <a:pt x="61154" y="0"/>
                </a:lnTo>
                <a:lnTo>
                  <a:pt x="52538" y="541"/>
                </a:lnTo>
                <a:lnTo>
                  <a:pt x="17301" y="19144"/>
                </a:lnTo>
                <a:lnTo>
                  <a:pt x="494" y="60579"/>
                </a:lnTo>
                <a:lnTo>
                  <a:pt x="0" y="71166"/>
                </a:lnTo>
                <a:lnTo>
                  <a:pt x="404" y="79813"/>
                </a:lnTo>
                <a:lnTo>
                  <a:pt x="12261" y="116604"/>
                </a:lnTo>
                <a:lnTo>
                  <a:pt x="44411" y="140169"/>
                </a:lnTo>
                <a:lnTo>
                  <a:pt x="61154" y="142333"/>
                </a:lnTo>
                <a:lnTo>
                  <a:pt x="68145" y="142333"/>
                </a:lnTo>
                <a:lnTo>
                  <a:pt x="74707" y="141319"/>
                </a:lnTo>
                <a:lnTo>
                  <a:pt x="87019" y="137260"/>
                </a:lnTo>
                <a:lnTo>
                  <a:pt x="92589" y="134306"/>
                </a:lnTo>
                <a:lnTo>
                  <a:pt x="102339" y="126639"/>
                </a:lnTo>
                <a:lnTo>
                  <a:pt x="52766" y="126639"/>
                </a:lnTo>
                <a:lnTo>
                  <a:pt x="45167" y="124519"/>
                </a:lnTo>
                <a:lnTo>
                  <a:pt x="19584" y="95000"/>
                </a:lnTo>
                <a:lnTo>
                  <a:pt x="16235" y="71166"/>
                </a:lnTo>
                <a:lnTo>
                  <a:pt x="16607" y="62520"/>
                </a:lnTo>
                <a:lnTo>
                  <a:pt x="31592" y="26292"/>
                </a:lnTo>
                <a:lnTo>
                  <a:pt x="52766" y="15694"/>
                </a:lnTo>
                <a:lnTo>
                  <a:pt x="102309" y="15694"/>
                </a:lnTo>
                <a:lnTo>
                  <a:pt x="92589" y="8050"/>
                </a:lnTo>
                <a:lnTo>
                  <a:pt x="87019" y="5073"/>
                </a:lnTo>
                <a:lnTo>
                  <a:pt x="74707" y="1014"/>
                </a:lnTo>
                <a:lnTo>
                  <a:pt x="68145" y="0"/>
                </a:lnTo>
                <a:close/>
              </a:path>
              <a:path w="697229" h="142875">
                <a:moveTo>
                  <a:pt x="116897" y="97144"/>
                </a:moveTo>
                <a:lnTo>
                  <a:pt x="100120" y="97144"/>
                </a:lnTo>
                <a:lnTo>
                  <a:pt x="99208" y="101541"/>
                </a:lnTo>
                <a:lnTo>
                  <a:pt x="99128" y="101924"/>
                </a:lnTo>
                <a:lnTo>
                  <a:pt x="97392" y="106164"/>
                </a:lnTo>
                <a:lnTo>
                  <a:pt x="65754" y="126639"/>
                </a:lnTo>
                <a:lnTo>
                  <a:pt x="102339" y="126639"/>
                </a:lnTo>
                <a:lnTo>
                  <a:pt x="102511" y="126503"/>
                </a:lnTo>
                <a:lnTo>
                  <a:pt x="106660" y="121745"/>
                </a:lnTo>
                <a:lnTo>
                  <a:pt x="113334" y="110561"/>
                </a:lnTo>
                <a:lnTo>
                  <a:pt x="115634" y="104224"/>
                </a:lnTo>
                <a:lnTo>
                  <a:pt x="116897" y="97144"/>
                </a:lnTo>
                <a:close/>
              </a:path>
              <a:path w="697229" h="142875">
                <a:moveTo>
                  <a:pt x="102309" y="15694"/>
                </a:moveTo>
                <a:lnTo>
                  <a:pt x="65754" y="15694"/>
                </a:lnTo>
                <a:lnTo>
                  <a:pt x="70174" y="16326"/>
                </a:lnTo>
                <a:lnTo>
                  <a:pt x="78653" y="18851"/>
                </a:lnTo>
                <a:lnTo>
                  <a:pt x="82509" y="20745"/>
                </a:lnTo>
                <a:lnTo>
                  <a:pt x="85982" y="23271"/>
                </a:lnTo>
                <a:lnTo>
                  <a:pt x="89505" y="25757"/>
                </a:lnTo>
                <a:lnTo>
                  <a:pt x="92476" y="28818"/>
                </a:lnTo>
                <a:lnTo>
                  <a:pt x="94957" y="32539"/>
                </a:lnTo>
                <a:lnTo>
                  <a:pt x="97392" y="36124"/>
                </a:lnTo>
                <a:lnTo>
                  <a:pt x="99128" y="40363"/>
                </a:lnTo>
                <a:lnTo>
                  <a:pt x="100120" y="45189"/>
                </a:lnTo>
                <a:lnTo>
                  <a:pt x="116897" y="45189"/>
                </a:lnTo>
                <a:lnTo>
                  <a:pt x="102511" y="15852"/>
                </a:lnTo>
                <a:lnTo>
                  <a:pt x="102309" y="15694"/>
                </a:lnTo>
                <a:close/>
              </a:path>
              <a:path w="697229" h="142875">
                <a:moveTo>
                  <a:pt x="184056" y="35177"/>
                </a:moveTo>
                <a:lnTo>
                  <a:pt x="146826" y="52608"/>
                </a:lnTo>
                <a:lnTo>
                  <a:pt x="136972" y="89026"/>
                </a:lnTo>
                <a:lnTo>
                  <a:pt x="137300" y="95971"/>
                </a:lnTo>
                <a:lnTo>
                  <a:pt x="152328" y="131442"/>
                </a:lnTo>
                <a:lnTo>
                  <a:pt x="184056" y="142604"/>
                </a:lnTo>
                <a:lnTo>
                  <a:pt x="190872" y="142185"/>
                </a:lnTo>
                <a:lnTo>
                  <a:pt x="218562" y="128262"/>
                </a:lnTo>
                <a:lnTo>
                  <a:pt x="176930" y="128262"/>
                </a:lnTo>
                <a:lnTo>
                  <a:pt x="171067" y="126436"/>
                </a:lnTo>
                <a:lnTo>
                  <a:pt x="161867" y="119130"/>
                </a:lnTo>
                <a:lnTo>
                  <a:pt x="158462" y="114327"/>
                </a:lnTo>
                <a:lnTo>
                  <a:pt x="154042" y="102420"/>
                </a:lnTo>
                <a:lnTo>
                  <a:pt x="152937" y="95971"/>
                </a:lnTo>
                <a:lnTo>
                  <a:pt x="152937" y="82080"/>
                </a:lnTo>
                <a:lnTo>
                  <a:pt x="176930" y="49519"/>
                </a:lnTo>
                <a:lnTo>
                  <a:pt x="218551" y="49519"/>
                </a:lnTo>
                <a:lnTo>
                  <a:pt x="215761" y="46339"/>
                </a:lnTo>
                <a:lnTo>
                  <a:pt x="208680" y="41874"/>
                </a:lnTo>
                <a:lnTo>
                  <a:pt x="203184" y="38944"/>
                </a:lnTo>
                <a:lnTo>
                  <a:pt x="197248" y="36851"/>
                </a:lnTo>
                <a:lnTo>
                  <a:pt x="190872" y="35596"/>
                </a:lnTo>
                <a:lnTo>
                  <a:pt x="184056" y="35177"/>
                </a:lnTo>
                <a:close/>
              </a:path>
              <a:path w="697229" h="142875">
                <a:moveTo>
                  <a:pt x="218551" y="49519"/>
                </a:moveTo>
                <a:lnTo>
                  <a:pt x="191182" y="49519"/>
                </a:lnTo>
                <a:lnTo>
                  <a:pt x="197045" y="51368"/>
                </a:lnTo>
                <a:lnTo>
                  <a:pt x="206245" y="58764"/>
                </a:lnTo>
                <a:lnTo>
                  <a:pt x="209650" y="63612"/>
                </a:lnTo>
                <a:lnTo>
                  <a:pt x="214070" y="75609"/>
                </a:lnTo>
                <a:lnTo>
                  <a:pt x="215175" y="82080"/>
                </a:lnTo>
                <a:lnTo>
                  <a:pt x="215175" y="95971"/>
                </a:lnTo>
                <a:lnTo>
                  <a:pt x="191182" y="128262"/>
                </a:lnTo>
                <a:lnTo>
                  <a:pt x="218562" y="128262"/>
                </a:lnTo>
                <a:lnTo>
                  <a:pt x="231140" y="89026"/>
                </a:lnTo>
                <a:lnTo>
                  <a:pt x="230811" y="82080"/>
                </a:lnTo>
                <a:lnTo>
                  <a:pt x="221263" y="52608"/>
                </a:lnTo>
                <a:lnTo>
                  <a:pt x="218551" y="49519"/>
                </a:lnTo>
                <a:close/>
              </a:path>
              <a:path w="697229" h="142875">
                <a:moveTo>
                  <a:pt x="270934" y="36620"/>
                </a:moveTo>
                <a:lnTo>
                  <a:pt x="255510" y="36620"/>
                </a:lnTo>
                <a:lnTo>
                  <a:pt x="255510" y="140439"/>
                </a:lnTo>
                <a:lnTo>
                  <a:pt x="271476" y="140439"/>
                </a:lnTo>
                <a:lnTo>
                  <a:pt x="271476" y="71888"/>
                </a:lnTo>
                <a:lnTo>
                  <a:pt x="272626" y="66747"/>
                </a:lnTo>
                <a:lnTo>
                  <a:pt x="277226" y="58268"/>
                </a:lnTo>
                <a:lnTo>
                  <a:pt x="280360" y="55043"/>
                </a:lnTo>
                <a:lnTo>
                  <a:pt x="284474" y="52766"/>
                </a:lnTo>
                <a:lnTo>
                  <a:pt x="270934" y="52766"/>
                </a:lnTo>
                <a:lnTo>
                  <a:pt x="270934" y="36620"/>
                </a:lnTo>
                <a:close/>
              </a:path>
              <a:path w="697229" h="142875">
                <a:moveTo>
                  <a:pt x="331880" y="49519"/>
                </a:moveTo>
                <a:lnTo>
                  <a:pt x="305390" y="49519"/>
                </a:lnTo>
                <a:lnTo>
                  <a:pt x="311208" y="51819"/>
                </a:lnTo>
                <a:lnTo>
                  <a:pt x="315447" y="56419"/>
                </a:lnTo>
                <a:lnTo>
                  <a:pt x="319687" y="60974"/>
                </a:lnTo>
                <a:lnTo>
                  <a:pt x="321807" y="67333"/>
                </a:lnTo>
                <a:lnTo>
                  <a:pt x="321807" y="140439"/>
                </a:lnTo>
                <a:lnTo>
                  <a:pt x="337772" y="140439"/>
                </a:lnTo>
                <a:lnTo>
                  <a:pt x="337772" y="65574"/>
                </a:lnTo>
                <a:lnTo>
                  <a:pt x="336306" y="58268"/>
                </a:lnTo>
                <a:lnTo>
                  <a:pt x="331880" y="49519"/>
                </a:lnTo>
                <a:close/>
              </a:path>
              <a:path w="697229" h="142875">
                <a:moveTo>
                  <a:pt x="309630" y="35177"/>
                </a:moveTo>
                <a:lnTo>
                  <a:pt x="294747" y="35177"/>
                </a:lnTo>
                <a:lnTo>
                  <a:pt x="288343" y="36801"/>
                </a:lnTo>
                <a:lnTo>
                  <a:pt x="278421" y="43250"/>
                </a:lnTo>
                <a:lnTo>
                  <a:pt x="274723" y="47489"/>
                </a:lnTo>
                <a:lnTo>
                  <a:pt x="272287" y="52766"/>
                </a:lnTo>
                <a:lnTo>
                  <a:pt x="284474" y="52766"/>
                </a:lnTo>
                <a:lnTo>
                  <a:pt x="288343" y="50624"/>
                </a:lnTo>
                <a:lnTo>
                  <a:pt x="292898" y="49519"/>
                </a:lnTo>
                <a:lnTo>
                  <a:pt x="331880" y="49519"/>
                </a:lnTo>
                <a:lnTo>
                  <a:pt x="330443" y="46677"/>
                </a:lnTo>
                <a:lnTo>
                  <a:pt x="326339" y="42348"/>
                </a:lnTo>
                <a:lnTo>
                  <a:pt x="315786" y="36620"/>
                </a:lnTo>
                <a:lnTo>
                  <a:pt x="309630" y="35177"/>
                </a:lnTo>
                <a:close/>
              </a:path>
              <a:path w="697229" h="142875">
                <a:moveTo>
                  <a:pt x="389946" y="11635"/>
                </a:moveTo>
                <a:lnTo>
                  <a:pt x="373981" y="11635"/>
                </a:lnTo>
                <a:lnTo>
                  <a:pt x="373981" y="121046"/>
                </a:lnTo>
                <a:lnTo>
                  <a:pt x="397613" y="141792"/>
                </a:lnTo>
                <a:lnTo>
                  <a:pt x="405100" y="141792"/>
                </a:lnTo>
                <a:lnTo>
                  <a:pt x="407557" y="141567"/>
                </a:lnTo>
                <a:lnTo>
                  <a:pt x="409497" y="141116"/>
                </a:lnTo>
                <a:lnTo>
                  <a:pt x="410897" y="140822"/>
                </a:lnTo>
                <a:lnTo>
                  <a:pt x="412947" y="140304"/>
                </a:lnTo>
                <a:lnTo>
                  <a:pt x="414029" y="139898"/>
                </a:lnTo>
                <a:lnTo>
                  <a:pt x="410966" y="126368"/>
                </a:lnTo>
                <a:lnTo>
                  <a:pt x="401401" y="126368"/>
                </a:lnTo>
                <a:lnTo>
                  <a:pt x="399727" y="126098"/>
                </a:lnTo>
                <a:lnTo>
                  <a:pt x="399434" y="126098"/>
                </a:lnTo>
                <a:lnTo>
                  <a:pt x="397049" y="125286"/>
                </a:lnTo>
                <a:lnTo>
                  <a:pt x="389946" y="115183"/>
                </a:lnTo>
                <a:lnTo>
                  <a:pt x="389946" y="11635"/>
                </a:lnTo>
                <a:close/>
              </a:path>
              <a:path w="697229" h="142875">
                <a:moveTo>
                  <a:pt x="410782" y="125556"/>
                </a:moveTo>
                <a:lnTo>
                  <a:pt x="408076" y="126098"/>
                </a:lnTo>
                <a:lnTo>
                  <a:pt x="406385" y="126368"/>
                </a:lnTo>
                <a:lnTo>
                  <a:pt x="410966" y="126368"/>
                </a:lnTo>
                <a:lnTo>
                  <a:pt x="410905" y="126098"/>
                </a:lnTo>
                <a:lnTo>
                  <a:pt x="410782" y="125556"/>
                </a:lnTo>
                <a:close/>
              </a:path>
              <a:path w="697229" h="142875">
                <a:moveTo>
                  <a:pt x="373981" y="36530"/>
                </a:moveTo>
                <a:lnTo>
                  <a:pt x="358286" y="36530"/>
                </a:lnTo>
                <a:lnTo>
                  <a:pt x="358286" y="50060"/>
                </a:lnTo>
                <a:lnTo>
                  <a:pt x="373981" y="50060"/>
                </a:lnTo>
                <a:lnTo>
                  <a:pt x="373981" y="36530"/>
                </a:lnTo>
                <a:close/>
              </a:path>
              <a:path w="697229" h="142875">
                <a:moveTo>
                  <a:pt x="412135" y="36530"/>
                </a:moveTo>
                <a:lnTo>
                  <a:pt x="389946" y="36530"/>
                </a:lnTo>
                <a:lnTo>
                  <a:pt x="389946" y="50060"/>
                </a:lnTo>
                <a:lnTo>
                  <a:pt x="412135" y="50060"/>
                </a:lnTo>
                <a:lnTo>
                  <a:pt x="412135" y="36530"/>
                </a:lnTo>
                <a:close/>
              </a:path>
              <a:path w="697229" h="142875">
                <a:moveTo>
                  <a:pt x="508655" y="49248"/>
                </a:moveTo>
                <a:lnTo>
                  <a:pt x="483821" y="49248"/>
                </a:lnTo>
                <a:lnTo>
                  <a:pt x="489300" y="51097"/>
                </a:lnTo>
                <a:lnTo>
                  <a:pt x="492908" y="54795"/>
                </a:lnTo>
                <a:lnTo>
                  <a:pt x="496561" y="58493"/>
                </a:lnTo>
                <a:lnTo>
                  <a:pt x="498388" y="63725"/>
                </a:lnTo>
                <a:lnTo>
                  <a:pt x="498388" y="73466"/>
                </a:lnTo>
                <a:lnTo>
                  <a:pt x="483031" y="78946"/>
                </a:lnTo>
                <a:lnTo>
                  <a:pt x="477913" y="79555"/>
                </a:lnTo>
                <a:lnTo>
                  <a:pt x="440277" y="89792"/>
                </a:lnTo>
                <a:lnTo>
                  <a:pt x="431280" y="117709"/>
                </a:lnTo>
                <a:lnTo>
                  <a:pt x="432858" y="123482"/>
                </a:lnTo>
                <a:lnTo>
                  <a:pt x="439172" y="132998"/>
                </a:lnTo>
                <a:lnTo>
                  <a:pt x="443434" y="136628"/>
                </a:lnTo>
                <a:lnTo>
                  <a:pt x="454168" y="141634"/>
                </a:lnTo>
                <a:lnTo>
                  <a:pt x="460143" y="142874"/>
                </a:lnTo>
                <a:lnTo>
                  <a:pt x="472771" y="142874"/>
                </a:lnTo>
                <a:lnTo>
                  <a:pt x="496494" y="128623"/>
                </a:lnTo>
                <a:lnTo>
                  <a:pt x="463143" y="128623"/>
                </a:lnTo>
                <a:lnTo>
                  <a:pt x="457550" y="127135"/>
                </a:lnTo>
                <a:lnTo>
                  <a:pt x="453401" y="124339"/>
                </a:lnTo>
                <a:lnTo>
                  <a:pt x="449297" y="121497"/>
                </a:lnTo>
                <a:lnTo>
                  <a:pt x="447245" y="117303"/>
                </a:lnTo>
                <a:lnTo>
                  <a:pt x="447245" y="107697"/>
                </a:lnTo>
                <a:lnTo>
                  <a:pt x="477484" y="93355"/>
                </a:lnTo>
                <a:lnTo>
                  <a:pt x="480280" y="92995"/>
                </a:lnTo>
                <a:lnTo>
                  <a:pt x="498388" y="88214"/>
                </a:lnTo>
                <a:lnTo>
                  <a:pt x="514353" y="88214"/>
                </a:lnTo>
                <a:lnTo>
                  <a:pt x="514353" y="63725"/>
                </a:lnTo>
                <a:lnTo>
                  <a:pt x="513093" y="57591"/>
                </a:lnTo>
                <a:lnTo>
                  <a:pt x="513000" y="57140"/>
                </a:lnTo>
                <a:lnTo>
                  <a:pt x="508655" y="49248"/>
                </a:lnTo>
                <a:close/>
              </a:path>
              <a:path w="697229" h="142875">
                <a:moveTo>
                  <a:pt x="514353" y="126368"/>
                </a:moveTo>
                <a:lnTo>
                  <a:pt x="498388" y="126368"/>
                </a:lnTo>
                <a:lnTo>
                  <a:pt x="498388" y="140439"/>
                </a:lnTo>
                <a:lnTo>
                  <a:pt x="514353" y="140439"/>
                </a:lnTo>
                <a:lnTo>
                  <a:pt x="514353" y="126368"/>
                </a:lnTo>
                <a:close/>
              </a:path>
              <a:path w="697229" h="142875">
                <a:moveTo>
                  <a:pt x="514353" y="88214"/>
                </a:moveTo>
                <a:lnTo>
                  <a:pt x="498388" y="88214"/>
                </a:lnTo>
                <a:lnTo>
                  <a:pt x="498388" y="107156"/>
                </a:lnTo>
                <a:lnTo>
                  <a:pt x="497260" y="111282"/>
                </a:lnTo>
                <a:lnTo>
                  <a:pt x="495005" y="115206"/>
                </a:lnTo>
                <a:lnTo>
                  <a:pt x="492795" y="119130"/>
                </a:lnTo>
                <a:lnTo>
                  <a:pt x="489503" y="122332"/>
                </a:lnTo>
                <a:lnTo>
                  <a:pt x="480799" y="127293"/>
                </a:lnTo>
                <a:lnTo>
                  <a:pt x="475090" y="128623"/>
                </a:lnTo>
                <a:lnTo>
                  <a:pt x="496494" y="128623"/>
                </a:lnTo>
                <a:lnTo>
                  <a:pt x="497576" y="126368"/>
                </a:lnTo>
                <a:lnTo>
                  <a:pt x="514353" y="126368"/>
                </a:lnTo>
                <a:lnTo>
                  <a:pt x="514353" y="88214"/>
                </a:lnTo>
                <a:close/>
              </a:path>
              <a:path w="697229" h="142875">
                <a:moveTo>
                  <a:pt x="479265" y="35177"/>
                </a:moveTo>
                <a:lnTo>
                  <a:pt x="470697" y="35177"/>
                </a:lnTo>
                <a:lnTo>
                  <a:pt x="465375" y="35899"/>
                </a:lnTo>
                <a:lnTo>
                  <a:pt x="434256" y="59531"/>
                </a:lnTo>
                <a:lnTo>
                  <a:pt x="449410" y="64943"/>
                </a:lnTo>
                <a:lnTo>
                  <a:pt x="451169" y="61154"/>
                </a:lnTo>
                <a:lnTo>
                  <a:pt x="454213" y="57591"/>
                </a:lnTo>
                <a:lnTo>
                  <a:pt x="462872" y="50917"/>
                </a:lnTo>
                <a:lnTo>
                  <a:pt x="468848" y="49248"/>
                </a:lnTo>
                <a:lnTo>
                  <a:pt x="508655" y="49248"/>
                </a:lnTo>
                <a:lnTo>
                  <a:pt x="507588" y="47309"/>
                </a:lnTo>
                <a:lnTo>
                  <a:pt x="504183" y="43633"/>
                </a:lnTo>
                <a:lnTo>
                  <a:pt x="496020" y="38762"/>
                </a:lnTo>
                <a:lnTo>
                  <a:pt x="491803" y="37161"/>
                </a:lnTo>
                <a:lnTo>
                  <a:pt x="487429" y="36395"/>
                </a:lnTo>
                <a:lnTo>
                  <a:pt x="483099" y="35583"/>
                </a:lnTo>
                <a:lnTo>
                  <a:pt x="479265" y="35177"/>
                </a:lnTo>
                <a:close/>
              </a:path>
              <a:path w="697229" h="142875">
                <a:moveTo>
                  <a:pt x="592741" y="35177"/>
                </a:moveTo>
                <a:lnTo>
                  <a:pt x="585435" y="35177"/>
                </a:lnTo>
                <a:lnTo>
                  <a:pt x="578620" y="35608"/>
                </a:lnTo>
                <a:lnTo>
                  <a:pt x="544412" y="61154"/>
                </a:lnTo>
                <a:lnTo>
                  <a:pt x="540163" y="73805"/>
                </a:lnTo>
                <a:lnTo>
                  <a:pt x="540076" y="74126"/>
                </a:lnTo>
                <a:lnTo>
                  <a:pt x="539092" y="80637"/>
                </a:lnTo>
                <a:lnTo>
                  <a:pt x="538986" y="81343"/>
                </a:lnTo>
                <a:lnTo>
                  <a:pt x="538622" y="89026"/>
                </a:lnTo>
                <a:lnTo>
                  <a:pt x="553505" y="131104"/>
                </a:lnTo>
                <a:lnTo>
                  <a:pt x="585706" y="142604"/>
                </a:lnTo>
                <a:lnTo>
                  <a:pt x="593373" y="142604"/>
                </a:lnTo>
                <a:lnTo>
                  <a:pt x="600093" y="141183"/>
                </a:lnTo>
                <a:lnTo>
                  <a:pt x="611683" y="135456"/>
                </a:lnTo>
                <a:lnTo>
                  <a:pt x="616351" y="131577"/>
                </a:lnTo>
                <a:lnTo>
                  <a:pt x="618749" y="128262"/>
                </a:lnTo>
                <a:lnTo>
                  <a:pt x="579392" y="128262"/>
                </a:lnTo>
                <a:lnTo>
                  <a:pt x="573890" y="126616"/>
                </a:lnTo>
                <a:lnTo>
                  <a:pt x="564554" y="120032"/>
                </a:lnTo>
                <a:lnTo>
                  <a:pt x="560946" y="115409"/>
                </a:lnTo>
                <a:lnTo>
                  <a:pt x="558376" y="109456"/>
                </a:lnTo>
                <a:lnTo>
                  <a:pt x="555943" y="103723"/>
                </a:lnTo>
                <a:lnTo>
                  <a:pt x="555850" y="103503"/>
                </a:lnTo>
                <a:lnTo>
                  <a:pt x="554601" y="96590"/>
                </a:lnTo>
                <a:lnTo>
                  <a:pt x="554587" y="80637"/>
                </a:lnTo>
                <a:lnTo>
                  <a:pt x="555812" y="74126"/>
                </a:lnTo>
                <a:lnTo>
                  <a:pt x="555873" y="73805"/>
                </a:lnTo>
                <a:lnTo>
                  <a:pt x="561059" y="62124"/>
                </a:lnTo>
                <a:lnTo>
                  <a:pt x="564689" y="57591"/>
                </a:lnTo>
                <a:lnTo>
                  <a:pt x="574025" y="51142"/>
                </a:lnTo>
                <a:lnTo>
                  <a:pt x="579482" y="49519"/>
                </a:lnTo>
                <a:lnTo>
                  <a:pt x="618766" y="49519"/>
                </a:lnTo>
                <a:lnTo>
                  <a:pt x="615855" y="45730"/>
                </a:lnTo>
                <a:lnTo>
                  <a:pt x="611052" y="41942"/>
                </a:lnTo>
                <a:lnTo>
                  <a:pt x="599326" y="36530"/>
                </a:lnTo>
                <a:lnTo>
                  <a:pt x="592741" y="35177"/>
                </a:lnTo>
                <a:close/>
              </a:path>
              <a:path w="697229" h="142875">
                <a:moveTo>
                  <a:pt x="626566" y="110132"/>
                </a:moveTo>
                <a:lnTo>
                  <a:pt x="610601" y="110132"/>
                </a:lnTo>
                <a:lnTo>
                  <a:pt x="609609" y="113921"/>
                </a:lnTo>
                <a:lnTo>
                  <a:pt x="607940" y="117168"/>
                </a:lnTo>
                <a:lnTo>
                  <a:pt x="589855" y="128262"/>
                </a:lnTo>
                <a:lnTo>
                  <a:pt x="618749" y="128262"/>
                </a:lnTo>
                <a:lnTo>
                  <a:pt x="623432" y="121791"/>
                </a:lnTo>
                <a:lnTo>
                  <a:pt x="625664" y="116266"/>
                </a:lnTo>
                <a:lnTo>
                  <a:pt x="626523" y="110424"/>
                </a:lnTo>
                <a:lnTo>
                  <a:pt x="626566" y="110132"/>
                </a:lnTo>
                <a:close/>
              </a:path>
              <a:path w="697229" h="142875">
                <a:moveTo>
                  <a:pt x="618766" y="49519"/>
                </a:moveTo>
                <a:lnTo>
                  <a:pt x="592741" y="49519"/>
                </a:lnTo>
                <a:lnTo>
                  <a:pt x="598334" y="51368"/>
                </a:lnTo>
                <a:lnTo>
                  <a:pt x="602483" y="55066"/>
                </a:lnTo>
                <a:lnTo>
                  <a:pt x="606677" y="58719"/>
                </a:lnTo>
                <a:lnTo>
                  <a:pt x="609383" y="62913"/>
                </a:lnTo>
                <a:lnTo>
                  <a:pt x="610530" y="67374"/>
                </a:lnTo>
                <a:lnTo>
                  <a:pt x="610601" y="67649"/>
                </a:lnTo>
                <a:lnTo>
                  <a:pt x="626566" y="67649"/>
                </a:lnTo>
                <a:lnTo>
                  <a:pt x="625664" y="61154"/>
                </a:lnTo>
                <a:lnTo>
                  <a:pt x="623341" y="55472"/>
                </a:lnTo>
                <a:lnTo>
                  <a:pt x="618766" y="49519"/>
                </a:lnTo>
                <a:close/>
              </a:path>
              <a:path w="697229" h="142875">
                <a:moveTo>
                  <a:pt x="672906" y="11635"/>
                </a:moveTo>
                <a:lnTo>
                  <a:pt x="656940" y="11635"/>
                </a:lnTo>
                <a:lnTo>
                  <a:pt x="656940" y="121046"/>
                </a:lnTo>
                <a:lnTo>
                  <a:pt x="680572" y="141792"/>
                </a:lnTo>
                <a:lnTo>
                  <a:pt x="688059" y="141792"/>
                </a:lnTo>
                <a:lnTo>
                  <a:pt x="690517" y="141567"/>
                </a:lnTo>
                <a:lnTo>
                  <a:pt x="692456" y="141116"/>
                </a:lnTo>
                <a:lnTo>
                  <a:pt x="693857" y="140822"/>
                </a:lnTo>
                <a:lnTo>
                  <a:pt x="695906" y="140304"/>
                </a:lnTo>
                <a:lnTo>
                  <a:pt x="696989" y="139898"/>
                </a:lnTo>
                <a:lnTo>
                  <a:pt x="693925" y="126368"/>
                </a:lnTo>
                <a:lnTo>
                  <a:pt x="684361" y="126368"/>
                </a:lnTo>
                <a:lnTo>
                  <a:pt x="682687" y="126098"/>
                </a:lnTo>
                <a:lnTo>
                  <a:pt x="682393" y="126098"/>
                </a:lnTo>
                <a:lnTo>
                  <a:pt x="680009" y="125286"/>
                </a:lnTo>
                <a:lnTo>
                  <a:pt x="672906" y="115183"/>
                </a:lnTo>
                <a:lnTo>
                  <a:pt x="672906" y="11635"/>
                </a:lnTo>
                <a:close/>
              </a:path>
              <a:path w="697229" h="142875">
                <a:moveTo>
                  <a:pt x="693742" y="125556"/>
                </a:moveTo>
                <a:lnTo>
                  <a:pt x="691036" y="126098"/>
                </a:lnTo>
                <a:lnTo>
                  <a:pt x="689344" y="126368"/>
                </a:lnTo>
                <a:lnTo>
                  <a:pt x="693925" y="126368"/>
                </a:lnTo>
                <a:lnTo>
                  <a:pt x="693864" y="126098"/>
                </a:lnTo>
                <a:lnTo>
                  <a:pt x="693742" y="125556"/>
                </a:lnTo>
                <a:close/>
              </a:path>
              <a:path w="697229" h="142875">
                <a:moveTo>
                  <a:pt x="656940" y="36530"/>
                </a:moveTo>
                <a:lnTo>
                  <a:pt x="641246" y="36530"/>
                </a:lnTo>
                <a:lnTo>
                  <a:pt x="641246" y="50060"/>
                </a:lnTo>
                <a:lnTo>
                  <a:pt x="656940" y="50060"/>
                </a:lnTo>
                <a:lnTo>
                  <a:pt x="656940" y="36530"/>
                </a:lnTo>
                <a:close/>
              </a:path>
              <a:path w="697229" h="142875">
                <a:moveTo>
                  <a:pt x="695095" y="36530"/>
                </a:moveTo>
                <a:lnTo>
                  <a:pt x="672906" y="36530"/>
                </a:lnTo>
                <a:lnTo>
                  <a:pt x="672906" y="50060"/>
                </a:lnTo>
                <a:lnTo>
                  <a:pt x="695095" y="50060"/>
                </a:lnTo>
                <a:lnTo>
                  <a:pt x="695095" y="3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79468" y="266947"/>
            <a:ext cx="286014" cy="28601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39186" y="2062485"/>
            <a:ext cx="1479923" cy="10611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77321" y="4517319"/>
            <a:ext cx="1191339" cy="109043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856603" y="0"/>
            <a:ext cx="2478795" cy="5364367"/>
          </a:xfrm>
          <a:custGeom>
            <a:avLst/>
            <a:gdLst/>
            <a:ahLst/>
            <a:cxnLst/>
            <a:rect l="l" t="t" r="r" b="b"/>
            <a:pathLst>
              <a:path w="4953000" h="10718800">
                <a:moveTo>
                  <a:pt x="4953000" y="0"/>
                </a:moveTo>
                <a:lnTo>
                  <a:pt x="4889500" y="0"/>
                </a:lnTo>
                <a:lnTo>
                  <a:pt x="4889500" y="63500"/>
                </a:lnTo>
                <a:lnTo>
                  <a:pt x="4889500" y="10655300"/>
                </a:lnTo>
                <a:lnTo>
                  <a:pt x="63500" y="10655300"/>
                </a:lnTo>
                <a:lnTo>
                  <a:pt x="63500" y="63500"/>
                </a:lnTo>
                <a:lnTo>
                  <a:pt x="4889500" y="63500"/>
                </a:lnTo>
                <a:lnTo>
                  <a:pt x="4889500" y="0"/>
                </a:lnTo>
                <a:lnTo>
                  <a:pt x="63500" y="0"/>
                </a:lnTo>
                <a:lnTo>
                  <a:pt x="0" y="0"/>
                </a:lnTo>
                <a:lnTo>
                  <a:pt x="0" y="10718800"/>
                </a:lnTo>
                <a:lnTo>
                  <a:pt x="63500" y="10718800"/>
                </a:lnTo>
                <a:lnTo>
                  <a:pt x="4889500" y="10718800"/>
                </a:lnTo>
                <a:lnTo>
                  <a:pt x="4953000" y="107188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</p:spTree>
    <p:extLst>
      <p:ext uri="{BB962C8B-B14F-4D97-AF65-F5344CB8AC3E}">
        <p14:creationId xmlns:p14="http://schemas.microsoft.com/office/powerpoint/2010/main" val="413062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6603" y="746816"/>
            <a:ext cx="2478795" cy="5364367"/>
            <a:chOff x="0" y="0"/>
            <a:chExt cx="4953000" cy="10718800"/>
          </a:xfrm>
        </p:grpSpPr>
        <p:sp>
          <p:nvSpPr>
            <p:cNvPr id="3" name="object 3"/>
            <p:cNvSpPr/>
            <p:nvPr/>
          </p:nvSpPr>
          <p:spPr>
            <a:xfrm>
              <a:off x="63500" y="63500"/>
              <a:ext cx="4826000" cy="10655300"/>
            </a:xfrm>
            <a:custGeom>
              <a:avLst/>
              <a:gdLst/>
              <a:ahLst/>
              <a:cxnLst/>
              <a:rect l="l" t="t" r="r" b="b"/>
              <a:pathLst>
                <a:path w="4826000" h="10655300">
                  <a:moveTo>
                    <a:pt x="0" y="10655300"/>
                  </a:moveTo>
                  <a:lnTo>
                    <a:pt x="4826000" y="106553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06553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00" y="622300"/>
              <a:ext cx="571500" cy="571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35161" y="727038"/>
              <a:ext cx="2002789" cy="396240"/>
            </a:xfrm>
            <a:custGeom>
              <a:avLst/>
              <a:gdLst/>
              <a:ahLst/>
              <a:cxnLst/>
              <a:rect l="l" t="t" r="r" b="b"/>
              <a:pathLst>
                <a:path w="2002789" h="396240">
                  <a:moveTo>
                    <a:pt x="85328" y="21106"/>
                  </a:moveTo>
                  <a:lnTo>
                    <a:pt x="0" y="21106"/>
                  </a:lnTo>
                  <a:lnTo>
                    <a:pt x="105713" y="390561"/>
                  </a:lnTo>
                  <a:lnTo>
                    <a:pt x="181840" y="390561"/>
                  </a:lnTo>
                  <a:lnTo>
                    <a:pt x="214596" y="277812"/>
                  </a:lnTo>
                  <a:lnTo>
                    <a:pt x="146482" y="277812"/>
                  </a:lnTo>
                  <a:lnTo>
                    <a:pt x="85328" y="21106"/>
                  </a:lnTo>
                  <a:close/>
                </a:path>
                <a:path w="2002789" h="396240">
                  <a:moveTo>
                    <a:pt x="323534" y="149008"/>
                  </a:moveTo>
                  <a:lnTo>
                    <a:pt x="254901" y="149008"/>
                  </a:lnTo>
                  <a:lnTo>
                    <a:pt x="325257" y="390561"/>
                  </a:lnTo>
                  <a:lnTo>
                    <a:pt x="401384" y="390561"/>
                  </a:lnTo>
                  <a:lnTo>
                    <a:pt x="433491" y="278353"/>
                  </a:lnTo>
                  <a:lnTo>
                    <a:pt x="357367" y="278353"/>
                  </a:lnTo>
                  <a:lnTo>
                    <a:pt x="323534" y="149008"/>
                  </a:lnTo>
                  <a:close/>
                </a:path>
                <a:path w="2002789" h="396240">
                  <a:moveTo>
                    <a:pt x="507098" y="21106"/>
                  </a:moveTo>
                  <a:lnTo>
                    <a:pt x="421769" y="21106"/>
                  </a:lnTo>
                  <a:lnTo>
                    <a:pt x="360615" y="278353"/>
                  </a:lnTo>
                  <a:lnTo>
                    <a:pt x="433491" y="278353"/>
                  </a:lnTo>
                  <a:lnTo>
                    <a:pt x="507098" y="21106"/>
                  </a:lnTo>
                  <a:close/>
                </a:path>
                <a:path w="2002789" h="396240">
                  <a:moveTo>
                    <a:pt x="290079" y="21106"/>
                  </a:moveTo>
                  <a:lnTo>
                    <a:pt x="217018" y="21106"/>
                  </a:lnTo>
                  <a:lnTo>
                    <a:pt x="149549" y="277812"/>
                  </a:lnTo>
                  <a:lnTo>
                    <a:pt x="214596" y="277812"/>
                  </a:lnTo>
                  <a:lnTo>
                    <a:pt x="252015" y="149008"/>
                  </a:lnTo>
                  <a:lnTo>
                    <a:pt x="323534" y="149008"/>
                  </a:lnTo>
                  <a:lnTo>
                    <a:pt x="290079" y="21106"/>
                  </a:lnTo>
                  <a:close/>
                </a:path>
                <a:path w="2002789" h="396240">
                  <a:moveTo>
                    <a:pt x="624311" y="113470"/>
                  </a:moveTo>
                  <a:lnTo>
                    <a:pt x="547461" y="113470"/>
                  </a:lnTo>
                  <a:lnTo>
                    <a:pt x="547461" y="390561"/>
                  </a:lnTo>
                  <a:lnTo>
                    <a:pt x="624311" y="390561"/>
                  </a:lnTo>
                  <a:lnTo>
                    <a:pt x="624311" y="113470"/>
                  </a:lnTo>
                  <a:close/>
                </a:path>
                <a:path w="2002789" h="396240">
                  <a:moveTo>
                    <a:pt x="586067" y="0"/>
                  </a:moveTo>
                  <a:lnTo>
                    <a:pt x="551374" y="17509"/>
                  </a:lnTo>
                  <a:lnTo>
                    <a:pt x="544575" y="38785"/>
                  </a:lnTo>
                  <a:lnTo>
                    <a:pt x="545331" y="46531"/>
                  </a:lnTo>
                  <a:lnTo>
                    <a:pt x="577802" y="77041"/>
                  </a:lnTo>
                  <a:lnTo>
                    <a:pt x="586067" y="77751"/>
                  </a:lnTo>
                  <a:lnTo>
                    <a:pt x="594320" y="77041"/>
                  </a:lnTo>
                  <a:lnTo>
                    <a:pt x="624491" y="53713"/>
                  </a:lnTo>
                  <a:lnTo>
                    <a:pt x="627558" y="38785"/>
                  </a:lnTo>
                  <a:lnTo>
                    <a:pt x="626791" y="31129"/>
                  </a:lnTo>
                  <a:lnTo>
                    <a:pt x="594320" y="721"/>
                  </a:lnTo>
                  <a:lnTo>
                    <a:pt x="586067" y="0"/>
                  </a:lnTo>
                  <a:close/>
                </a:path>
                <a:path w="2002789" h="396240">
                  <a:moveTo>
                    <a:pt x="749191" y="306315"/>
                  </a:moveTo>
                  <a:lnTo>
                    <a:pt x="673605" y="310284"/>
                  </a:lnTo>
                  <a:lnTo>
                    <a:pt x="678081" y="329090"/>
                  </a:lnTo>
                  <a:lnTo>
                    <a:pt x="685917" y="345822"/>
                  </a:lnTo>
                  <a:lnTo>
                    <a:pt x="729393" y="383085"/>
                  </a:lnTo>
                  <a:lnTo>
                    <a:pt x="773229" y="394541"/>
                  </a:lnTo>
                  <a:lnTo>
                    <a:pt x="799342" y="395973"/>
                  </a:lnTo>
                  <a:lnTo>
                    <a:pt x="816852" y="395262"/>
                  </a:lnTo>
                  <a:lnTo>
                    <a:pt x="863022" y="384607"/>
                  </a:lnTo>
                  <a:lnTo>
                    <a:pt x="897997" y="362216"/>
                  </a:lnTo>
                  <a:lnTo>
                    <a:pt x="914228" y="340590"/>
                  </a:lnTo>
                  <a:lnTo>
                    <a:pt x="799522" y="340590"/>
                  </a:lnTo>
                  <a:lnTo>
                    <a:pt x="790725" y="340106"/>
                  </a:lnTo>
                  <a:lnTo>
                    <a:pt x="790011" y="340106"/>
                  </a:lnTo>
                  <a:lnTo>
                    <a:pt x="780806" y="338426"/>
                  </a:lnTo>
                  <a:lnTo>
                    <a:pt x="751514" y="314207"/>
                  </a:lnTo>
                  <a:lnTo>
                    <a:pt x="749191" y="306315"/>
                  </a:lnTo>
                  <a:close/>
                </a:path>
                <a:path w="2002789" h="396240">
                  <a:moveTo>
                    <a:pt x="798440" y="109862"/>
                  </a:moveTo>
                  <a:lnTo>
                    <a:pt x="750206" y="115747"/>
                  </a:lnTo>
                  <a:lnTo>
                    <a:pt x="712976" y="132998"/>
                  </a:lnTo>
                  <a:lnTo>
                    <a:pt x="684609" y="171242"/>
                  </a:lnTo>
                  <a:lnTo>
                    <a:pt x="681001" y="196092"/>
                  </a:lnTo>
                  <a:lnTo>
                    <a:pt x="682230" y="210918"/>
                  </a:lnTo>
                  <a:lnTo>
                    <a:pt x="700664" y="247144"/>
                  </a:lnTo>
                  <a:lnTo>
                    <a:pt x="742099" y="270483"/>
                  </a:lnTo>
                  <a:lnTo>
                    <a:pt x="809083" y="284848"/>
                  </a:lnTo>
                  <a:lnTo>
                    <a:pt x="817517" y="286854"/>
                  </a:lnTo>
                  <a:lnTo>
                    <a:pt x="844501" y="305473"/>
                  </a:lnTo>
                  <a:lnTo>
                    <a:pt x="844501" y="320747"/>
                  </a:lnTo>
                  <a:lnTo>
                    <a:pt x="809128" y="340106"/>
                  </a:lnTo>
                  <a:lnTo>
                    <a:pt x="799522" y="340590"/>
                  </a:lnTo>
                  <a:lnTo>
                    <a:pt x="914228" y="340590"/>
                  </a:lnTo>
                  <a:lnTo>
                    <a:pt x="918720" y="330263"/>
                  </a:lnTo>
                  <a:lnTo>
                    <a:pt x="921730" y="317894"/>
                  </a:lnTo>
                  <a:lnTo>
                    <a:pt x="922611" y="306315"/>
                  </a:lnTo>
                  <a:lnTo>
                    <a:pt x="922734" y="304691"/>
                  </a:lnTo>
                  <a:lnTo>
                    <a:pt x="921494" y="290440"/>
                  </a:lnTo>
                  <a:lnTo>
                    <a:pt x="902949" y="256412"/>
                  </a:lnTo>
                  <a:lnTo>
                    <a:pt x="861556" y="234426"/>
                  </a:lnTo>
                  <a:lnTo>
                    <a:pt x="792487" y="219544"/>
                  </a:lnTo>
                  <a:lnTo>
                    <a:pt x="783546" y="217300"/>
                  </a:lnTo>
                  <a:lnTo>
                    <a:pt x="757309" y="198377"/>
                  </a:lnTo>
                  <a:lnTo>
                    <a:pt x="757309" y="183464"/>
                  </a:lnTo>
                  <a:lnTo>
                    <a:pt x="791122" y="164815"/>
                  </a:lnTo>
                  <a:lnTo>
                    <a:pt x="799703" y="164342"/>
                  </a:lnTo>
                  <a:lnTo>
                    <a:pt x="907799" y="164342"/>
                  </a:lnTo>
                  <a:lnTo>
                    <a:pt x="905055" y="158253"/>
                  </a:lnTo>
                  <a:lnTo>
                    <a:pt x="864601" y="122343"/>
                  </a:lnTo>
                  <a:lnTo>
                    <a:pt x="823290" y="111249"/>
                  </a:lnTo>
                  <a:lnTo>
                    <a:pt x="798440" y="109862"/>
                  </a:lnTo>
                  <a:close/>
                </a:path>
                <a:path w="2002789" h="396240">
                  <a:moveTo>
                    <a:pt x="907799" y="164342"/>
                  </a:moveTo>
                  <a:lnTo>
                    <a:pt x="808602" y="164342"/>
                  </a:lnTo>
                  <a:lnTo>
                    <a:pt x="816239" y="165845"/>
                  </a:lnTo>
                  <a:lnTo>
                    <a:pt x="822613" y="168852"/>
                  </a:lnTo>
                  <a:lnTo>
                    <a:pt x="829107" y="171738"/>
                  </a:lnTo>
                  <a:lnTo>
                    <a:pt x="834339" y="175647"/>
                  </a:lnTo>
                  <a:lnTo>
                    <a:pt x="838308" y="180578"/>
                  </a:lnTo>
                  <a:lnTo>
                    <a:pt x="842276" y="185388"/>
                  </a:lnTo>
                  <a:lnTo>
                    <a:pt x="844862" y="190800"/>
                  </a:lnTo>
                  <a:lnTo>
                    <a:pt x="846065" y="196813"/>
                  </a:lnTo>
                  <a:lnTo>
                    <a:pt x="916420" y="192484"/>
                  </a:lnTo>
                  <a:lnTo>
                    <a:pt x="912316" y="174365"/>
                  </a:lnTo>
                  <a:lnTo>
                    <a:pt x="907799" y="164342"/>
                  </a:lnTo>
                  <a:close/>
                </a:path>
                <a:path w="2002789" h="396240">
                  <a:moveTo>
                    <a:pt x="1045810" y="21106"/>
                  </a:moveTo>
                  <a:lnTo>
                    <a:pt x="971126" y="21106"/>
                  </a:lnTo>
                  <a:lnTo>
                    <a:pt x="971126" y="390561"/>
                  </a:lnTo>
                  <a:lnTo>
                    <a:pt x="1047975" y="390561"/>
                  </a:lnTo>
                  <a:lnTo>
                    <a:pt x="1047975" y="230367"/>
                  </a:lnTo>
                  <a:lnTo>
                    <a:pt x="1048471" y="221765"/>
                  </a:lnTo>
                  <a:lnTo>
                    <a:pt x="1067954" y="184118"/>
                  </a:lnTo>
                  <a:lnTo>
                    <a:pt x="1101373" y="173723"/>
                  </a:lnTo>
                  <a:lnTo>
                    <a:pt x="1221897" y="173723"/>
                  </a:lnTo>
                  <a:lnTo>
                    <a:pt x="1221022" y="170599"/>
                  </a:lnTo>
                  <a:lnTo>
                    <a:pt x="1217460" y="162357"/>
                  </a:lnTo>
                  <a:lnTo>
                    <a:pt x="1045810" y="162357"/>
                  </a:lnTo>
                  <a:lnTo>
                    <a:pt x="1045810" y="21106"/>
                  </a:lnTo>
                  <a:close/>
                </a:path>
                <a:path w="2002789" h="396240">
                  <a:moveTo>
                    <a:pt x="1221897" y="173723"/>
                  </a:moveTo>
                  <a:lnTo>
                    <a:pt x="1101373" y="173723"/>
                  </a:lnTo>
                  <a:lnTo>
                    <a:pt x="1112445" y="174613"/>
                  </a:lnTo>
                  <a:lnTo>
                    <a:pt x="1122209" y="177285"/>
                  </a:lnTo>
                  <a:lnTo>
                    <a:pt x="1150058" y="215744"/>
                  </a:lnTo>
                  <a:lnTo>
                    <a:pt x="1150802" y="227842"/>
                  </a:lnTo>
                  <a:lnTo>
                    <a:pt x="1150802" y="390561"/>
                  </a:lnTo>
                  <a:lnTo>
                    <a:pt x="1227651" y="390561"/>
                  </a:lnTo>
                  <a:lnTo>
                    <a:pt x="1227638" y="213816"/>
                  </a:lnTo>
                  <a:lnTo>
                    <a:pt x="1227036" y="199880"/>
                  </a:lnTo>
                  <a:lnTo>
                    <a:pt x="1226975" y="198471"/>
                  </a:lnTo>
                  <a:lnTo>
                    <a:pt x="1224789" y="184118"/>
                  </a:lnTo>
                  <a:lnTo>
                    <a:pt x="1224765" y="183960"/>
                  </a:lnTo>
                  <a:lnTo>
                    <a:pt x="1222013" y="174140"/>
                  </a:lnTo>
                  <a:lnTo>
                    <a:pt x="1221897" y="173723"/>
                  </a:lnTo>
                  <a:close/>
                </a:path>
                <a:path w="2002789" h="396240">
                  <a:moveTo>
                    <a:pt x="1131860" y="109862"/>
                  </a:moveTo>
                  <a:lnTo>
                    <a:pt x="1090493" y="117777"/>
                  </a:lnTo>
                  <a:lnTo>
                    <a:pt x="1054469" y="150756"/>
                  </a:lnTo>
                  <a:lnTo>
                    <a:pt x="1049057" y="162357"/>
                  </a:lnTo>
                  <a:lnTo>
                    <a:pt x="1217460" y="162357"/>
                  </a:lnTo>
                  <a:lnTo>
                    <a:pt x="1192406" y="129401"/>
                  </a:lnTo>
                  <a:lnTo>
                    <a:pt x="1146326" y="110741"/>
                  </a:lnTo>
                  <a:lnTo>
                    <a:pt x="1147426" y="110741"/>
                  </a:lnTo>
                  <a:lnTo>
                    <a:pt x="1131860" y="109862"/>
                  </a:lnTo>
                  <a:close/>
                </a:path>
                <a:path w="2002789" h="396240">
                  <a:moveTo>
                    <a:pt x="1364979" y="21106"/>
                  </a:moveTo>
                  <a:lnTo>
                    <a:pt x="1288129" y="21106"/>
                  </a:lnTo>
                  <a:lnTo>
                    <a:pt x="1288129" y="390561"/>
                  </a:lnTo>
                  <a:lnTo>
                    <a:pt x="1364979" y="390561"/>
                  </a:lnTo>
                  <a:lnTo>
                    <a:pt x="1364979" y="21106"/>
                  </a:lnTo>
                  <a:close/>
                </a:path>
                <a:path w="2002789" h="396240">
                  <a:moveTo>
                    <a:pt x="1503389" y="113470"/>
                  </a:moveTo>
                  <a:lnTo>
                    <a:pt x="1426540" y="113470"/>
                  </a:lnTo>
                  <a:lnTo>
                    <a:pt x="1426540" y="390561"/>
                  </a:lnTo>
                  <a:lnTo>
                    <a:pt x="1503389" y="390561"/>
                  </a:lnTo>
                  <a:lnTo>
                    <a:pt x="1503389" y="113470"/>
                  </a:lnTo>
                  <a:close/>
                </a:path>
                <a:path w="2002789" h="396240">
                  <a:moveTo>
                    <a:pt x="1465145" y="0"/>
                  </a:moveTo>
                  <a:lnTo>
                    <a:pt x="1430452" y="17509"/>
                  </a:lnTo>
                  <a:lnTo>
                    <a:pt x="1423653" y="38785"/>
                  </a:lnTo>
                  <a:lnTo>
                    <a:pt x="1424409" y="46531"/>
                  </a:lnTo>
                  <a:lnTo>
                    <a:pt x="1456880" y="77041"/>
                  </a:lnTo>
                  <a:lnTo>
                    <a:pt x="1465145" y="77751"/>
                  </a:lnTo>
                  <a:lnTo>
                    <a:pt x="1473398" y="77041"/>
                  </a:lnTo>
                  <a:lnTo>
                    <a:pt x="1503569" y="53713"/>
                  </a:lnTo>
                  <a:lnTo>
                    <a:pt x="1506636" y="38785"/>
                  </a:lnTo>
                  <a:lnTo>
                    <a:pt x="1505870" y="31129"/>
                  </a:lnTo>
                  <a:lnTo>
                    <a:pt x="1473398" y="721"/>
                  </a:lnTo>
                  <a:lnTo>
                    <a:pt x="1465145" y="0"/>
                  </a:lnTo>
                  <a:close/>
                </a:path>
                <a:path w="2002789" h="396240">
                  <a:moveTo>
                    <a:pt x="1628269" y="306315"/>
                  </a:moveTo>
                  <a:lnTo>
                    <a:pt x="1552683" y="310284"/>
                  </a:lnTo>
                  <a:lnTo>
                    <a:pt x="1557159" y="329090"/>
                  </a:lnTo>
                  <a:lnTo>
                    <a:pt x="1564995" y="345822"/>
                  </a:lnTo>
                  <a:lnTo>
                    <a:pt x="1608471" y="383085"/>
                  </a:lnTo>
                  <a:lnTo>
                    <a:pt x="1652307" y="394541"/>
                  </a:lnTo>
                  <a:lnTo>
                    <a:pt x="1678420" y="395973"/>
                  </a:lnTo>
                  <a:lnTo>
                    <a:pt x="1695930" y="395262"/>
                  </a:lnTo>
                  <a:lnTo>
                    <a:pt x="1742100" y="384607"/>
                  </a:lnTo>
                  <a:lnTo>
                    <a:pt x="1777075" y="362216"/>
                  </a:lnTo>
                  <a:lnTo>
                    <a:pt x="1793306" y="340590"/>
                  </a:lnTo>
                  <a:lnTo>
                    <a:pt x="1678600" y="340590"/>
                  </a:lnTo>
                  <a:lnTo>
                    <a:pt x="1669803" y="340106"/>
                  </a:lnTo>
                  <a:lnTo>
                    <a:pt x="1669089" y="340106"/>
                  </a:lnTo>
                  <a:lnTo>
                    <a:pt x="1659884" y="338426"/>
                  </a:lnTo>
                  <a:lnTo>
                    <a:pt x="1630592" y="314207"/>
                  </a:lnTo>
                  <a:lnTo>
                    <a:pt x="1628269" y="306315"/>
                  </a:lnTo>
                  <a:close/>
                </a:path>
                <a:path w="2002789" h="396240">
                  <a:moveTo>
                    <a:pt x="1677518" y="109862"/>
                  </a:moveTo>
                  <a:lnTo>
                    <a:pt x="1629284" y="115747"/>
                  </a:lnTo>
                  <a:lnTo>
                    <a:pt x="1592055" y="132998"/>
                  </a:lnTo>
                  <a:lnTo>
                    <a:pt x="1563687" y="171242"/>
                  </a:lnTo>
                  <a:lnTo>
                    <a:pt x="1560079" y="196092"/>
                  </a:lnTo>
                  <a:lnTo>
                    <a:pt x="1561308" y="210918"/>
                  </a:lnTo>
                  <a:lnTo>
                    <a:pt x="1579742" y="247144"/>
                  </a:lnTo>
                  <a:lnTo>
                    <a:pt x="1621178" y="270483"/>
                  </a:lnTo>
                  <a:lnTo>
                    <a:pt x="1688161" y="284848"/>
                  </a:lnTo>
                  <a:lnTo>
                    <a:pt x="1696595" y="286854"/>
                  </a:lnTo>
                  <a:lnTo>
                    <a:pt x="1723580" y="305473"/>
                  </a:lnTo>
                  <a:lnTo>
                    <a:pt x="1723580" y="320747"/>
                  </a:lnTo>
                  <a:lnTo>
                    <a:pt x="1688207" y="340106"/>
                  </a:lnTo>
                  <a:lnTo>
                    <a:pt x="1678600" y="340590"/>
                  </a:lnTo>
                  <a:lnTo>
                    <a:pt x="1793306" y="340590"/>
                  </a:lnTo>
                  <a:lnTo>
                    <a:pt x="1797798" y="330263"/>
                  </a:lnTo>
                  <a:lnTo>
                    <a:pt x="1800808" y="317894"/>
                  </a:lnTo>
                  <a:lnTo>
                    <a:pt x="1801689" y="306315"/>
                  </a:lnTo>
                  <a:lnTo>
                    <a:pt x="1801812" y="304691"/>
                  </a:lnTo>
                  <a:lnTo>
                    <a:pt x="1790650" y="266267"/>
                  </a:lnTo>
                  <a:lnTo>
                    <a:pt x="1756983" y="240470"/>
                  </a:lnTo>
                  <a:lnTo>
                    <a:pt x="1671565" y="219544"/>
                  </a:lnTo>
                  <a:lnTo>
                    <a:pt x="1662624" y="217300"/>
                  </a:lnTo>
                  <a:lnTo>
                    <a:pt x="1636387" y="198377"/>
                  </a:lnTo>
                  <a:lnTo>
                    <a:pt x="1636387" y="183464"/>
                  </a:lnTo>
                  <a:lnTo>
                    <a:pt x="1670201" y="164815"/>
                  </a:lnTo>
                  <a:lnTo>
                    <a:pt x="1678781" y="164342"/>
                  </a:lnTo>
                  <a:lnTo>
                    <a:pt x="1786877" y="164342"/>
                  </a:lnTo>
                  <a:lnTo>
                    <a:pt x="1784133" y="158253"/>
                  </a:lnTo>
                  <a:lnTo>
                    <a:pt x="1743679" y="122343"/>
                  </a:lnTo>
                  <a:lnTo>
                    <a:pt x="1702368" y="111249"/>
                  </a:lnTo>
                  <a:lnTo>
                    <a:pt x="1677518" y="109862"/>
                  </a:lnTo>
                  <a:close/>
                </a:path>
                <a:path w="2002789" h="396240">
                  <a:moveTo>
                    <a:pt x="1786877" y="164342"/>
                  </a:moveTo>
                  <a:lnTo>
                    <a:pt x="1687680" y="164342"/>
                  </a:lnTo>
                  <a:lnTo>
                    <a:pt x="1695317" y="165845"/>
                  </a:lnTo>
                  <a:lnTo>
                    <a:pt x="1701691" y="168852"/>
                  </a:lnTo>
                  <a:lnTo>
                    <a:pt x="1708186" y="171738"/>
                  </a:lnTo>
                  <a:lnTo>
                    <a:pt x="1713417" y="175647"/>
                  </a:lnTo>
                  <a:lnTo>
                    <a:pt x="1717386" y="180578"/>
                  </a:lnTo>
                  <a:lnTo>
                    <a:pt x="1721355" y="185388"/>
                  </a:lnTo>
                  <a:lnTo>
                    <a:pt x="1723940" y="190800"/>
                  </a:lnTo>
                  <a:lnTo>
                    <a:pt x="1725143" y="196813"/>
                  </a:lnTo>
                  <a:lnTo>
                    <a:pt x="1795498" y="192484"/>
                  </a:lnTo>
                  <a:lnTo>
                    <a:pt x="1791394" y="174365"/>
                  </a:lnTo>
                  <a:lnTo>
                    <a:pt x="1786877" y="164342"/>
                  </a:lnTo>
                  <a:close/>
                </a:path>
                <a:path w="2002789" h="396240">
                  <a:moveTo>
                    <a:pt x="1945454" y="47083"/>
                  </a:moveTo>
                  <a:lnTo>
                    <a:pt x="1868604" y="47083"/>
                  </a:lnTo>
                  <a:lnTo>
                    <a:pt x="1868729" y="318041"/>
                  </a:lnTo>
                  <a:lnTo>
                    <a:pt x="1879969" y="360615"/>
                  </a:lnTo>
                  <a:lnTo>
                    <a:pt x="1912260" y="386953"/>
                  </a:lnTo>
                  <a:lnTo>
                    <a:pt x="1948073" y="394349"/>
                  </a:lnTo>
                  <a:lnTo>
                    <a:pt x="1960968" y="394349"/>
                  </a:lnTo>
                  <a:lnTo>
                    <a:pt x="1998791" y="388336"/>
                  </a:lnTo>
                  <a:lnTo>
                    <a:pt x="2002640" y="387133"/>
                  </a:lnTo>
                  <a:lnTo>
                    <a:pt x="1991087" y="332473"/>
                  </a:lnTo>
                  <a:lnTo>
                    <a:pt x="1966259" y="332473"/>
                  </a:lnTo>
                  <a:lnTo>
                    <a:pt x="1961689" y="331691"/>
                  </a:lnTo>
                  <a:lnTo>
                    <a:pt x="1945454" y="312509"/>
                  </a:lnTo>
                  <a:lnTo>
                    <a:pt x="1945454" y="47083"/>
                  </a:lnTo>
                  <a:close/>
                </a:path>
                <a:path w="2002789" h="396240">
                  <a:moveTo>
                    <a:pt x="1990553" y="329947"/>
                  </a:moveTo>
                  <a:lnTo>
                    <a:pt x="1981533" y="331691"/>
                  </a:lnTo>
                  <a:lnTo>
                    <a:pt x="1978647" y="332172"/>
                  </a:lnTo>
                  <a:lnTo>
                    <a:pt x="1975039" y="332473"/>
                  </a:lnTo>
                  <a:lnTo>
                    <a:pt x="1991087" y="332473"/>
                  </a:lnTo>
                  <a:lnTo>
                    <a:pt x="1990629" y="330308"/>
                  </a:lnTo>
                  <a:lnTo>
                    <a:pt x="1990553" y="329947"/>
                  </a:lnTo>
                  <a:close/>
                </a:path>
                <a:path w="2002789" h="396240">
                  <a:moveTo>
                    <a:pt x="1868604" y="113470"/>
                  </a:moveTo>
                  <a:lnTo>
                    <a:pt x="1830721" y="113470"/>
                  </a:lnTo>
                  <a:lnTo>
                    <a:pt x="1830721" y="171197"/>
                  </a:lnTo>
                  <a:lnTo>
                    <a:pt x="1868604" y="171197"/>
                  </a:lnTo>
                  <a:lnTo>
                    <a:pt x="1868604" y="113470"/>
                  </a:lnTo>
                  <a:close/>
                </a:path>
                <a:path w="2002789" h="396240">
                  <a:moveTo>
                    <a:pt x="1997589" y="113470"/>
                  </a:moveTo>
                  <a:lnTo>
                    <a:pt x="1945454" y="113470"/>
                  </a:lnTo>
                  <a:lnTo>
                    <a:pt x="1945454" y="171197"/>
                  </a:lnTo>
                  <a:lnTo>
                    <a:pt x="1997589" y="171197"/>
                  </a:lnTo>
                  <a:lnTo>
                    <a:pt x="1997589" y="113470"/>
                  </a:lnTo>
                  <a:close/>
                </a:path>
              </a:pathLst>
            </a:custGeom>
            <a:solidFill>
              <a:srgbClr val="E9E8E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6" name="object 6"/>
            <p:cNvSpPr/>
            <p:nvPr/>
          </p:nvSpPr>
          <p:spPr>
            <a:xfrm>
              <a:off x="355600" y="2108200"/>
              <a:ext cx="4254500" cy="1143000"/>
            </a:xfrm>
            <a:custGeom>
              <a:avLst/>
              <a:gdLst/>
              <a:ahLst/>
              <a:cxnLst/>
              <a:rect l="l" t="t" r="r" b="b"/>
              <a:pathLst>
                <a:path w="4254500" h="1143000">
                  <a:moveTo>
                    <a:pt x="42545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4254500" y="1143000"/>
                  </a:lnTo>
                  <a:lnTo>
                    <a:pt x="42545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" y="2171700"/>
              <a:ext cx="762000" cy="1003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069" y="2380672"/>
              <a:ext cx="2712469" cy="5938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5600" y="7518400"/>
              <a:ext cx="4254500" cy="1143000"/>
            </a:xfrm>
            <a:custGeom>
              <a:avLst/>
              <a:gdLst/>
              <a:ahLst/>
              <a:cxnLst/>
              <a:rect l="l" t="t" r="r" b="b"/>
              <a:pathLst>
                <a:path w="4254500" h="1143000">
                  <a:moveTo>
                    <a:pt x="42545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4254500" y="1143000"/>
                  </a:lnTo>
                  <a:lnTo>
                    <a:pt x="42545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000" y="7594600"/>
              <a:ext cx="774700" cy="1016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5000" y="7594600"/>
              <a:ext cx="774700" cy="1016000"/>
            </a:xfrm>
            <a:custGeom>
              <a:avLst/>
              <a:gdLst/>
              <a:ahLst/>
              <a:cxnLst/>
              <a:rect l="l" t="t" r="r" b="b"/>
              <a:pathLst>
                <a:path w="774700" h="1016000">
                  <a:moveTo>
                    <a:pt x="774700" y="0"/>
                  </a:moveTo>
                  <a:lnTo>
                    <a:pt x="762000" y="0"/>
                  </a:lnTo>
                  <a:lnTo>
                    <a:pt x="762000" y="12700"/>
                  </a:lnTo>
                  <a:lnTo>
                    <a:pt x="762000" y="1003300"/>
                  </a:lnTo>
                  <a:lnTo>
                    <a:pt x="12700" y="1003300"/>
                  </a:lnTo>
                  <a:lnTo>
                    <a:pt x="12700" y="12700"/>
                  </a:lnTo>
                  <a:lnTo>
                    <a:pt x="762000" y="12700"/>
                  </a:lnTo>
                  <a:lnTo>
                    <a:pt x="76200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16000"/>
                  </a:lnTo>
                  <a:lnTo>
                    <a:pt x="12700" y="1016000"/>
                  </a:lnTo>
                  <a:lnTo>
                    <a:pt x="762000" y="1016000"/>
                  </a:lnTo>
                  <a:lnTo>
                    <a:pt x="774700" y="101600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5131" y="7731341"/>
              <a:ext cx="2784822" cy="65336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5600" y="3911600"/>
              <a:ext cx="4254500" cy="1143000"/>
            </a:xfrm>
            <a:custGeom>
              <a:avLst/>
              <a:gdLst/>
              <a:ahLst/>
              <a:cxnLst/>
              <a:rect l="l" t="t" r="r" b="b"/>
              <a:pathLst>
                <a:path w="4254500" h="1143000">
                  <a:moveTo>
                    <a:pt x="42545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4254500" y="1143000"/>
                  </a:lnTo>
                  <a:lnTo>
                    <a:pt x="42545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700" y="3975100"/>
              <a:ext cx="762000" cy="990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2967" y="4178300"/>
              <a:ext cx="2722571" cy="59960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5600" y="5715000"/>
              <a:ext cx="4254500" cy="1143000"/>
            </a:xfrm>
            <a:custGeom>
              <a:avLst/>
              <a:gdLst/>
              <a:ahLst/>
              <a:cxnLst/>
              <a:rect l="l" t="t" r="r" b="b"/>
              <a:pathLst>
                <a:path w="4254500" h="1143000">
                  <a:moveTo>
                    <a:pt x="42545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4254500" y="1143000"/>
                  </a:lnTo>
                  <a:lnTo>
                    <a:pt x="42545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700" y="5803900"/>
              <a:ext cx="761999" cy="9652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7700" y="5803899"/>
              <a:ext cx="762000" cy="965200"/>
            </a:xfrm>
            <a:custGeom>
              <a:avLst/>
              <a:gdLst/>
              <a:ahLst/>
              <a:cxnLst/>
              <a:rect l="l" t="t" r="r" b="b"/>
              <a:pathLst>
                <a:path w="762000" h="965200">
                  <a:moveTo>
                    <a:pt x="762000" y="0"/>
                  </a:moveTo>
                  <a:lnTo>
                    <a:pt x="749300" y="0"/>
                  </a:lnTo>
                  <a:lnTo>
                    <a:pt x="749300" y="12700"/>
                  </a:lnTo>
                  <a:lnTo>
                    <a:pt x="749300" y="952500"/>
                  </a:lnTo>
                  <a:lnTo>
                    <a:pt x="12700" y="952500"/>
                  </a:lnTo>
                  <a:lnTo>
                    <a:pt x="12700" y="12700"/>
                  </a:lnTo>
                  <a:lnTo>
                    <a:pt x="749300" y="12700"/>
                  </a:lnTo>
                  <a:lnTo>
                    <a:pt x="74930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965200"/>
                  </a:lnTo>
                  <a:lnTo>
                    <a:pt x="12700" y="965200"/>
                  </a:lnTo>
                  <a:lnTo>
                    <a:pt x="749300" y="965200"/>
                  </a:lnTo>
                  <a:lnTo>
                    <a:pt x="762000" y="9652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3069" y="5981700"/>
              <a:ext cx="2712469" cy="59960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47700" y="9855200"/>
              <a:ext cx="3556000" cy="419100"/>
            </a:xfrm>
            <a:custGeom>
              <a:avLst/>
              <a:gdLst/>
              <a:ahLst/>
              <a:cxnLst/>
              <a:rect l="l" t="t" r="r" b="b"/>
              <a:pathLst>
                <a:path w="3556000" h="419100">
                  <a:moveTo>
                    <a:pt x="1219200" y="63500"/>
                  </a:moveTo>
                  <a:lnTo>
                    <a:pt x="1214208" y="38785"/>
                  </a:lnTo>
                  <a:lnTo>
                    <a:pt x="1200594" y="18605"/>
                  </a:lnTo>
                  <a:lnTo>
                    <a:pt x="1180414" y="4991"/>
                  </a:lnTo>
                  <a:lnTo>
                    <a:pt x="1155700" y="0"/>
                  </a:lnTo>
                  <a:lnTo>
                    <a:pt x="63500" y="0"/>
                  </a:lnTo>
                  <a:lnTo>
                    <a:pt x="38773" y="4991"/>
                  </a:lnTo>
                  <a:lnTo>
                    <a:pt x="18592" y="18605"/>
                  </a:lnTo>
                  <a:lnTo>
                    <a:pt x="4978" y="38785"/>
                  </a:lnTo>
                  <a:lnTo>
                    <a:pt x="0" y="63500"/>
                  </a:lnTo>
                  <a:lnTo>
                    <a:pt x="0" y="355600"/>
                  </a:lnTo>
                  <a:lnTo>
                    <a:pt x="4978" y="380326"/>
                  </a:lnTo>
                  <a:lnTo>
                    <a:pt x="18592" y="400507"/>
                  </a:lnTo>
                  <a:lnTo>
                    <a:pt x="38773" y="414121"/>
                  </a:lnTo>
                  <a:lnTo>
                    <a:pt x="63500" y="419100"/>
                  </a:lnTo>
                  <a:lnTo>
                    <a:pt x="1155700" y="419100"/>
                  </a:lnTo>
                  <a:lnTo>
                    <a:pt x="1180414" y="414121"/>
                  </a:lnTo>
                  <a:lnTo>
                    <a:pt x="1200594" y="400507"/>
                  </a:lnTo>
                  <a:lnTo>
                    <a:pt x="1214208" y="380326"/>
                  </a:lnTo>
                  <a:lnTo>
                    <a:pt x="1219200" y="355600"/>
                  </a:lnTo>
                  <a:lnTo>
                    <a:pt x="1219200" y="63500"/>
                  </a:lnTo>
                  <a:close/>
                </a:path>
                <a:path w="3556000" h="419100">
                  <a:moveTo>
                    <a:pt x="3556000" y="63500"/>
                  </a:moveTo>
                  <a:lnTo>
                    <a:pt x="3551009" y="38785"/>
                  </a:lnTo>
                  <a:lnTo>
                    <a:pt x="3537394" y="18605"/>
                  </a:lnTo>
                  <a:lnTo>
                    <a:pt x="3517214" y="4991"/>
                  </a:lnTo>
                  <a:lnTo>
                    <a:pt x="3492500" y="0"/>
                  </a:lnTo>
                  <a:lnTo>
                    <a:pt x="2400300" y="0"/>
                  </a:lnTo>
                  <a:lnTo>
                    <a:pt x="2375573" y="4991"/>
                  </a:lnTo>
                  <a:lnTo>
                    <a:pt x="2355392" y="18605"/>
                  </a:lnTo>
                  <a:lnTo>
                    <a:pt x="2341778" y="38785"/>
                  </a:lnTo>
                  <a:lnTo>
                    <a:pt x="2336800" y="63500"/>
                  </a:lnTo>
                  <a:lnTo>
                    <a:pt x="2336800" y="355600"/>
                  </a:lnTo>
                  <a:lnTo>
                    <a:pt x="2341778" y="380326"/>
                  </a:lnTo>
                  <a:lnTo>
                    <a:pt x="2355392" y="400507"/>
                  </a:lnTo>
                  <a:lnTo>
                    <a:pt x="2375573" y="414121"/>
                  </a:lnTo>
                  <a:lnTo>
                    <a:pt x="2400300" y="419100"/>
                  </a:lnTo>
                  <a:lnTo>
                    <a:pt x="3492500" y="419100"/>
                  </a:lnTo>
                  <a:lnTo>
                    <a:pt x="3517214" y="414121"/>
                  </a:lnTo>
                  <a:lnTo>
                    <a:pt x="3537394" y="400507"/>
                  </a:lnTo>
                  <a:lnTo>
                    <a:pt x="3551009" y="380326"/>
                  </a:lnTo>
                  <a:lnTo>
                    <a:pt x="3556000" y="355600"/>
                  </a:lnTo>
                  <a:lnTo>
                    <a:pt x="3556000" y="63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1" name="object 21"/>
            <p:cNvSpPr/>
            <p:nvPr/>
          </p:nvSpPr>
          <p:spPr>
            <a:xfrm>
              <a:off x="909129" y="9991483"/>
              <a:ext cx="3090545" cy="171450"/>
            </a:xfrm>
            <a:custGeom>
              <a:avLst/>
              <a:gdLst/>
              <a:ahLst/>
              <a:cxnLst/>
              <a:rect l="l" t="t" r="r" b="b"/>
              <a:pathLst>
                <a:path w="3090545" h="171450">
                  <a:moveTo>
                    <a:pt x="128905" y="2273"/>
                  </a:moveTo>
                  <a:lnTo>
                    <a:pt x="108775" y="2273"/>
                  </a:lnTo>
                  <a:lnTo>
                    <a:pt x="108775" y="76301"/>
                  </a:lnTo>
                  <a:lnTo>
                    <a:pt x="20129" y="76301"/>
                  </a:lnTo>
                  <a:lnTo>
                    <a:pt x="20129" y="2273"/>
                  </a:lnTo>
                  <a:lnTo>
                    <a:pt x="0" y="2273"/>
                  </a:lnTo>
                  <a:lnTo>
                    <a:pt x="0" y="168516"/>
                  </a:lnTo>
                  <a:lnTo>
                    <a:pt x="20129" y="168516"/>
                  </a:lnTo>
                  <a:lnTo>
                    <a:pt x="20129" y="94157"/>
                  </a:lnTo>
                  <a:lnTo>
                    <a:pt x="108775" y="94157"/>
                  </a:lnTo>
                  <a:lnTo>
                    <a:pt x="108775" y="168516"/>
                  </a:lnTo>
                  <a:lnTo>
                    <a:pt x="128905" y="168516"/>
                  </a:lnTo>
                  <a:lnTo>
                    <a:pt x="128905" y="94157"/>
                  </a:lnTo>
                  <a:lnTo>
                    <a:pt x="128905" y="76301"/>
                  </a:lnTo>
                  <a:lnTo>
                    <a:pt x="128905" y="2273"/>
                  </a:lnTo>
                  <a:close/>
                </a:path>
                <a:path w="3090545" h="171450">
                  <a:moveTo>
                    <a:pt x="273773" y="106832"/>
                  </a:moveTo>
                  <a:lnTo>
                    <a:pt x="273380" y="98488"/>
                  </a:lnTo>
                  <a:lnTo>
                    <a:pt x="273329" y="97396"/>
                  </a:lnTo>
                  <a:lnTo>
                    <a:pt x="271983" y="88582"/>
                  </a:lnTo>
                  <a:lnTo>
                    <a:pt x="254609" y="56426"/>
                  </a:lnTo>
                  <a:lnTo>
                    <a:pt x="254609" y="98488"/>
                  </a:lnTo>
                  <a:lnTo>
                    <a:pt x="254609" y="115163"/>
                  </a:lnTo>
                  <a:lnTo>
                    <a:pt x="232854" y="151714"/>
                  </a:lnTo>
                  <a:lnTo>
                    <a:pt x="225818" y="153911"/>
                  </a:lnTo>
                  <a:lnTo>
                    <a:pt x="208724" y="153911"/>
                  </a:lnTo>
                  <a:lnTo>
                    <a:pt x="181254" y="122897"/>
                  </a:lnTo>
                  <a:lnTo>
                    <a:pt x="179933" y="115163"/>
                  </a:lnTo>
                  <a:lnTo>
                    <a:pt x="179933" y="98488"/>
                  </a:lnTo>
                  <a:lnTo>
                    <a:pt x="201688" y="61633"/>
                  </a:lnTo>
                  <a:lnTo>
                    <a:pt x="208724" y="59423"/>
                  </a:lnTo>
                  <a:lnTo>
                    <a:pt x="225818" y="59423"/>
                  </a:lnTo>
                  <a:lnTo>
                    <a:pt x="253288" y="90728"/>
                  </a:lnTo>
                  <a:lnTo>
                    <a:pt x="254609" y="98488"/>
                  </a:lnTo>
                  <a:lnTo>
                    <a:pt x="254609" y="56426"/>
                  </a:lnTo>
                  <a:lnTo>
                    <a:pt x="217271" y="42202"/>
                  </a:lnTo>
                  <a:lnTo>
                    <a:pt x="209092" y="42710"/>
                  </a:lnTo>
                  <a:lnTo>
                    <a:pt x="171754" y="65951"/>
                  </a:lnTo>
                  <a:lnTo>
                    <a:pt x="160769" y="106832"/>
                  </a:lnTo>
                  <a:lnTo>
                    <a:pt x="161163" y="115163"/>
                  </a:lnTo>
                  <a:lnTo>
                    <a:pt x="176352" y="153441"/>
                  </a:lnTo>
                  <a:lnTo>
                    <a:pt x="217271" y="171119"/>
                  </a:lnTo>
                  <a:lnTo>
                    <a:pt x="225450" y="170611"/>
                  </a:lnTo>
                  <a:lnTo>
                    <a:pt x="262737" y="147421"/>
                  </a:lnTo>
                  <a:lnTo>
                    <a:pt x="273329" y="116179"/>
                  </a:lnTo>
                  <a:lnTo>
                    <a:pt x="273773" y="106832"/>
                  </a:lnTo>
                  <a:close/>
                </a:path>
                <a:path w="3090545" h="171450">
                  <a:moveTo>
                    <a:pt x="466674" y="168516"/>
                  </a:moveTo>
                  <a:lnTo>
                    <a:pt x="466636" y="84480"/>
                  </a:lnTo>
                  <a:lnTo>
                    <a:pt x="466090" y="76034"/>
                  </a:lnTo>
                  <a:lnTo>
                    <a:pt x="466013" y="74790"/>
                  </a:lnTo>
                  <a:lnTo>
                    <a:pt x="464032" y="66052"/>
                  </a:lnTo>
                  <a:lnTo>
                    <a:pt x="461060" y="59423"/>
                  </a:lnTo>
                  <a:lnTo>
                    <a:pt x="460692" y="58597"/>
                  </a:lnTo>
                  <a:lnTo>
                    <a:pt x="428688" y="42202"/>
                  </a:lnTo>
                  <a:lnTo>
                    <a:pt x="419747" y="42202"/>
                  </a:lnTo>
                  <a:lnTo>
                    <a:pt x="412089" y="44132"/>
                  </a:lnTo>
                  <a:lnTo>
                    <a:pt x="399326" y="51765"/>
                  </a:lnTo>
                  <a:lnTo>
                    <a:pt x="394538" y="56870"/>
                  </a:lnTo>
                  <a:lnTo>
                    <a:pt x="391299" y="63398"/>
                  </a:lnTo>
                  <a:lnTo>
                    <a:pt x="390080" y="63398"/>
                  </a:lnTo>
                  <a:lnTo>
                    <a:pt x="388239" y="59423"/>
                  </a:lnTo>
                  <a:lnTo>
                    <a:pt x="387057" y="56870"/>
                  </a:lnTo>
                  <a:lnTo>
                    <a:pt x="386956" y="56654"/>
                  </a:lnTo>
                  <a:lnTo>
                    <a:pt x="382651" y="51485"/>
                  </a:lnTo>
                  <a:lnTo>
                    <a:pt x="377139" y="47815"/>
                  </a:lnTo>
                  <a:lnTo>
                    <a:pt x="371741" y="44132"/>
                  </a:lnTo>
                  <a:lnTo>
                    <a:pt x="370776" y="43827"/>
                  </a:lnTo>
                  <a:lnTo>
                    <a:pt x="364820" y="42202"/>
                  </a:lnTo>
                  <a:lnTo>
                    <a:pt x="348475" y="42202"/>
                  </a:lnTo>
                  <a:lnTo>
                    <a:pt x="323113" y="63398"/>
                  </a:lnTo>
                  <a:lnTo>
                    <a:pt x="321525" y="63398"/>
                  </a:lnTo>
                  <a:lnTo>
                    <a:pt x="321525" y="43827"/>
                  </a:lnTo>
                  <a:lnTo>
                    <a:pt x="303022" y="43827"/>
                  </a:lnTo>
                  <a:lnTo>
                    <a:pt x="303022" y="168516"/>
                  </a:lnTo>
                  <a:lnTo>
                    <a:pt x="322173" y="168516"/>
                  </a:lnTo>
                  <a:lnTo>
                    <a:pt x="322173" y="84480"/>
                  </a:lnTo>
                  <a:lnTo>
                    <a:pt x="323430" y="79286"/>
                  </a:lnTo>
                  <a:lnTo>
                    <a:pt x="345452" y="59423"/>
                  </a:lnTo>
                  <a:lnTo>
                    <a:pt x="357682" y="59423"/>
                  </a:lnTo>
                  <a:lnTo>
                    <a:pt x="363601" y="61607"/>
                  </a:lnTo>
                  <a:lnTo>
                    <a:pt x="368261" y="66052"/>
                  </a:lnTo>
                  <a:lnTo>
                    <a:pt x="372808" y="70319"/>
                  </a:lnTo>
                  <a:lnTo>
                    <a:pt x="375043" y="75869"/>
                  </a:lnTo>
                  <a:lnTo>
                    <a:pt x="375107" y="168516"/>
                  </a:lnTo>
                  <a:lnTo>
                    <a:pt x="394589" y="168516"/>
                  </a:lnTo>
                  <a:lnTo>
                    <a:pt x="394652" y="79095"/>
                  </a:lnTo>
                  <a:lnTo>
                    <a:pt x="396989" y="72618"/>
                  </a:lnTo>
                  <a:lnTo>
                    <a:pt x="401815" y="67373"/>
                  </a:lnTo>
                  <a:lnTo>
                    <a:pt x="405422" y="63398"/>
                  </a:lnTo>
                  <a:lnTo>
                    <a:pt x="406628" y="62064"/>
                  </a:lnTo>
                  <a:lnTo>
                    <a:pt x="413423" y="59423"/>
                  </a:lnTo>
                  <a:lnTo>
                    <a:pt x="429006" y="59423"/>
                  </a:lnTo>
                  <a:lnTo>
                    <a:pt x="434936" y="61391"/>
                  </a:lnTo>
                  <a:lnTo>
                    <a:pt x="444995" y="69291"/>
                  </a:lnTo>
                  <a:lnTo>
                    <a:pt x="447509" y="75869"/>
                  </a:lnTo>
                  <a:lnTo>
                    <a:pt x="447509" y="168516"/>
                  </a:lnTo>
                  <a:lnTo>
                    <a:pt x="466674" y="168516"/>
                  </a:lnTo>
                  <a:close/>
                </a:path>
                <a:path w="3090545" h="171450">
                  <a:moveTo>
                    <a:pt x="605612" y="104559"/>
                  </a:moveTo>
                  <a:lnTo>
                    <a:pt x="597903" y="67208"/>
                  </a:lnTo>
                  <a:lnTo>
                    <a:pt x="593877" y="61010"/>
                  </a:lnTo>
                  <a:lnTo>
                    <a:pt x="593763" y="60820"/>
                  </a:lnTo>
                  <a:lnTo>
                    <a:pt x="592239" y="59423"/>
                  </a:lnTo>
                  <a:lnTo>
                    <a:pt x="588568" y="56007"/>
                  </a:lnTo>
                  <a:lnTo>
                    <a:pt x="586130" y="53733"/>
                  </a:lnTo>
                  <a:lnTo>
                    <a:pt x="586130" y="89128"/>
                  </a:lnTo>
                  <a:lnTo>
                    <a:pt x="586130" y="96177"/>
                  </a:lnTo>
                  <a:lnTo>
                    <a:pt x="515010" y="96177"/>
                  </a:lnTo>
                  <a:lnTo>
                    <a:pt x="515010" y="92163"/>
                  </a:lnTo>
                  <a:lnTo>
                    <a:pt x="516509" y="85725"/>
                  </a:lnTo>
                  <a:lnTo>
                    <a:pt x="522452" y="73710"/>
                  </a:lnTo>
                  <a:lnTo>
                    <a:pt x="526707" y="68834"/>
                  </a:lnTo>
                  <a:lnTo>
                    <a:pt x="537794" y="61315"/>
                  </a:lnTo>
                  <a:lnTo>
                    <a:pt x="544398" y="59423"/>
                  </a:lnTo>
                  <a:lnTo>
                    <a:pt x="558965" y="59423"/>
                  </a:lnTo>
                  <a:lnTo>
                    <a:pt x="564972" y="61010"/>
                  </a:lnTo>
                  <a:lnTo>
                    <a:pt x="575195" y="67398"/>
                  </a:lnTo>
                  <a:lnTo>
                    <a:pt x="579145" y="71755"/>
                  </a:lnTo>
                  <a:lnTo>
                    <a:pt x="581914" y="77279"/>
                  </a:lnTo>
                  <a:lnTo>
                    <a:pt x="584720" y="82791"/>
                  </a:lnTo>
                  <a:lnTo>
                    <a:pt x="586130" y="89128"/>
                  </a:lnTo>
                  <a:lnTo>
                    <a:pt x="586130" y="53733"/>
                  </a:lnTo>
                  <a:lnTo>
                    <a:pt x="583374" y="51142"/>
                  </a:lnTo>
                  <a:lnTo>
                    <a:pt x="577608" y="47625"/>
                  </a:lnTo>
                  <a:lnTo>
                    <a:pt x="564946" y="43294"/>
                  </a:lnTo>
                  <a:lnTo>
                    <a:pt x="558533" y="42202"/>
                  </a:lnTo>
                  <a:lnTo>
                    <a:pt x="552030" y="42202"/>
                  </a:lnTo>
                  <a:lnTo>
                    <a:pt x="511276" y="60312"/>
                  </a:lnTo>
                  <a:lnTo>
                    <a:pt x="496290" y="97853"/>
                  </a:lnTo>
                  <a:lnTo>
                    <a:pt x="495985" y="104559"/>
                  </a:lnTo>
                  <a:lnTo>
                    <a:pt x="495858" y="107149"/>
                  </a:lnTo>
                  <a:lnTo>
                    <a:pt x="506742" y="147548"/>
                  </a:lnTo>
                  <a:lnTo>
                    <a:pt x="545274" y="170624"/>
                  </a:lnTo>
                  <a:lnTo>
                    <a:pt x="553986" y="171119"/>
                  </a:lnTo>
                  <a:lnTo>
                    <a:pt x="562419" y="171119"/>
                  </a:lnTo>
                  <a:lnTo>
                    <a:pt x="598436" y="151422"/>
                  </a:lnTo>
                  <a:lnTo>
                    <a:pt x="603669" y="139623"/>
                  </a:lnTo>
                  <a:lnTo>
                    <a:pt x="585152" y="134429"/>
                  </a:lnTo>
                  <a:lnTo>
                    <a:pt x="583526" y="138760"/>
                  </a:lnTo>
                  <a:lnTo>
                    <a:pt x="581228" y="142379"/>
                  </a:lnTo>
                  <a:lnTo>
                    <a:pt x="559015" y="153911"/>
                  </a:lnTo>
                  <a:lnTo>
                    <a:pt x="546239" y="153911"/>
                  </a:lnTo>
                  <a:lnTo>
                    <a:pt x="516636" y="127469"/>
                  </a:lnTo>
                  <a:lnTo>
                    <a:pt x="515010" y="119494"/>
                  </a:lnTo>
                  <a:lnTo>
                    <a:pt x="515010" y="112674"/>
                  </a:lnTo>
                  <a:lnTo>
                    <a:pt x="605612" y="112674"/>
                  </a:lnTo>
                  <a:lnTo>
                    <a:pt x="605612" y="104559"/>
                  </a:lnTo>
                  <a:close/>
                </a:path>
                <a:path w="3090545" h="171450">
                  <a:moveTo>
                    <a:pt x="2394381" y="54216"/>
                  </a:moveTo>
                  <a:lnTo>
                    <a:pt x="2377109" y="19011"/>
                  </a:lnTo>
                  <a:lnTo>
                    <a:pt x="2376868" y="18834"/>
                  </a:lnTo>
                  <a:lnTo>
                    <a:pt x="2365210" y="9652"/>
                  </a:lnTo>
                  <a:lnTo>
                    <a:pt x="2358529" y="6083"/>
                  </a:lnTo>
                  <a:lnTo>
                    <a:pt x="2343747" y="1206"/>
                  </a:lnTo>
                  <a:lnTo>
                    <a:pt x="2335873" y="0"/>
                  </a:lnTo>
                  <a:lnTo>
                    <a:pt x="2327491" y="0"/>
                  </a:lnTo>
                  <a:lnTo>
                    <a:pt x="2289657" y="10388"/>
                  </a:lnTo>
                  <a:lnTo>
                    <a:pt x="2263597" y="39928"/>
                  </a:lnTo>
                  <a:lnTo>
                    <a:pt x="2254097" y="85394"/>
                  </a:lnTo>
                  <a:lnTo>
                    <a:pt x="2254593" y="95770"/>
                  </a:lnTo>
                  <a:lnTo>
                    <a:pt x="2254694" y="98094"/>
                  </a:lnTo>
                  <a:lnTo>
                    <a:pt x="2268817" y="139915"/>
                  </a:lnTo>
                  <a:lnTo>
                    <a:pt x="2274747" y="147675"/>
                  </a:lnTo>
                  <a:lnTo>
                    <a:pt x="2274862" y="147828"/>
                  </a:lnTo>
                  <a:lnTo>
                    <a:pt x="2307399" y="168198"/>
                  </a:lnTo>
                  <a:lnTo>
                    <a:pt x="2327491" y="170789"/>
                  </a:lnTo>
                  <a:lnTo>
                    <a:pt x="2335873" y="170789"/>
                  </a:lnTo>
                  <a:lnTo>
                    <a:pt x="2376906" y="151968"/>
                  </a:lnTo>
                  <a:lnTo>
                    <a:pt x="2394381" y="116573"/>
                  </a:lnTo>
                  <a:lnTo>
                    <a:pt x="2374252" y="116573"/>
                  </a:lnTo>
                  <a:lnTo>
                    <a:pt x="2373147" y="121843"/>
                  </a:lnTo>
                  <a:lnTo>
                    <a:pt x="2373058" y="122301"/>
                  </a:lnTo>
                  <a:lnTo>
                    <a:pt x="2370975" y="127393"/>
                  </a:lnTo>
                  <a:lnTo>
                    <a:pt x="2338311" y="151206"/>
                  </a:lnTo>
                  <a:lnTo>
                    <a:pt x="2333002" y="151968"/>
                  </a:lnTo>
                  <a:lnTo>
                    <a:pt x="2327491" y="151968"/>
                  </a:lnTo>
                  <a:lnTo>
                    <a:pt x="2289187" y="134899"/>
                  </a:lnTo>
                  <a:lnTo>
                    <a:pt x="2274036" y="95770"/>
                  </a:lnTo>
                  <a:lnTo>
                    <a:pt x="2273579" y="85394"/>
                  </a:lnTo>
                  <a:lnTo>
                    <a:pt x="2274036" y="75018"/>
                  </a:lnTo>
                  <a:lnTo>
                    <a:pt x="2289187" y="35890"/>
                  </a:lnTo>
                  <a:lnTo>
                    <a:pt x="2327491" y="18834"/>
                  </a:lnTo>
                  <a:lnTo>
                    <a:pt x="2333002" y="18834"/>
                  </a:lnTo>
                  <a:lnTo>
                    <a:pt x="2338311" y="19583"/>
                  </a:lnTo>
                  <a:lnTo>
                    <a:pt x="2348484" y="22618"/>
                  </a:lnTo>
                  <a:lnTo>
                    <a:pt x="2353119" y="24892"/>
                  </a:lnTo>
                  <a:lnTo>
                    <a:pt x="2357285" y="27914"/>
                  </a:lnTo>
                  <a:lnTo>
                    <a:pt x="2361514" y="30899"/>
                  </a:lnTo>
                  <a:lnTo>
                    <a:pt x="2365070" y="34582"/>
                  </a:lnTo>
                  <a:lnTo>
                    <a:pt x="2367991" y="38963"/>
                  </a:lnTo>
                  <a:lnTo>
                    <a:pt x="2370975" y="43345"/>
                  </a:lnTo>
                  <a:lnTo>
                    <a:pt x="2373058" y="48437"/>
                  </a:lnTo>
                  <a:lnTo>
                    <a:pt x="2374252" y="54216"/>
                  </a:lnTo>
                  <a:lnTo>
                    <a:pt x="2394381" y="54216"/>
                  </a:lnTo>
                  <a:close/>
                </a:path>
                <a:path w="3090545" h="171450">
                  <a:moveTo>
                    <a:pt x="2531465" y="106832"/>
                  </a:moveTo>
                  <a:lnTo>
                    <a:pt x="2531072" y="98488"/>
                  </a:lnTo>
                  <a:lnTo>
                    <a:pt x="2531021" y="97396"/>
                  </a:lnTo>
                  <a:lnTo>
                    <a:pt x="2529687" y="88582"/>
                  </a:lnTo>
                  <a:lnTo>
                    <a:pt x="2515349" y="59423"/>
                  </a:lnTo>
                  <a:lnTo>
                    <a:pt x="2512314" y="56438"/>
                  </a:lnTo>
                  <a:lnTo>
                    <a:pt x="2512314" y="98488"/>
                  </a:lnTo>
                  <a:lnTo>
                    <a:pt x="2512314" y="115163"/>
                  </a:lnTo>
                  <a:lnTo>
                    <a:pt x="2510980" y="122897"/>
                  </a:lnTo>
                  <a:lnTo>
                    <a:pt x="2505684" y="137185"/>
                  </a:lnTo>
                  <a:lnTo>
                    <a:pt x="2501595" y="142951"/>
                  </a:lnTo>
                  <a:lnTo>
                    <a:pt x="2490559" y="151714"/>
                  </a:lnTo>
                  <a:lnTo>
                    <a:pt x="2483523" y="153911"/>
                  </a:lnTo>
                  <a:lnTo>
                    <a:pt x="2466416" y="153911"/>
                  </a:lnTo>
                  <a:lnTo>
                    <a:pt x="2438958" y="122897"/>
                  </a:lnTo>
                  <a:lnTo>
                    <a:pt x="2437625" y="115163"/>
                  </a:lnTo>
                  <a:lnTo>
                    <a:pt x="2437625" y="98488"/>
                  </a:lnTo>
                  <a:lnTo>
                    <a:pt x="2459380" y="61633"/>
                  </a:lnTo>
                  <a:lnTo>
                    <a:pt x="2466416" y="59423"/>
                  </a:lnTo>
                  <a:lnTo>
                    <a:pt x="2483523" y="59423"/>
                  </a:lnTo>
                  <a:lnTo>
                    <a:pt x="2510980" y="90728"/>
                  </a:lnTo>
                  <a:lnTo>
                    <a:pt x="2512314" y="98488"/>
                  </a:lnTo>
                  <a:lnTo>
                    <a:pt x="2512314" y="56438"/>
                  </a:lnTo>
                  <a:lnTo>
                    <a:pt x="2474976" y="42202"/>
                  </a:lnTo>
                  <a:lnTo>
                    <a:pt x="2466784" y="42710"/>
                  </a:lnTo>
                  <a:lnTo>
                    <a:pt x="2429446" y="65951"/>
                  </a:lnTo>
                  <a:lnTo>
                    <a:pt x="2418473" y="106832"/>
                  </a:lnTo>
                  <a:lnTo>
                    <a:pt x="2418867" y="115163"/>
                  </a:lnTo>
                  <a:lnTo>
                    <a:pt x="2418905" y="116179"/>
                  </a:lnTo>
                  <a:lnTo>
                    <a:pt x="2434056" y="153441"/>
                  </a:lnTo>
                  <a:lnTo>
                    <a:pt x="2474976" y="171119"/>
                  </a:lnTo>
                  <a:lnTo>
                    <a:pt x="2483154" y="170611"/>
                  </a:lnTo>
                  <a:lnTo>
                    <a:pt x="2520442" y="147421"/>
                  </a:lnTo>
                  <a:lnTo>
                    <a:pt x="2531021" y="116179"/>
                  </a:lnTo>
                  <a:lnTo>
                    <a:pt x="2531465" y="106832"/>
                  </a:lnTo>
                  <a:close/>
                </a:path>
                <a:path w="3090545" h="171450">
                  <a:moveTo>
                    <a:pt x="2659430" y="89293"/>
                  </a:moveTo>
                  <a:lnTo>
                    <a:pt x="2645714" y="50812"/>
                  </a:lnTo>
                  <a:lnTo>
                    <a:pt x="2625661" y="42202"/>
                  </a:lnTo>
                  <a:lnTo>
                    <a:pt x="2607805" y="42202"/>
                  </a:lnTo>
                  <a:lnTo>
                    <a:pt x="2600109" y="44157"/>
                  </a:lnTo>
                  <a:lnTo>
                    <a:pt x="2588209" y="51892"/>
                  </a:lnTo>
                  <a:lnTo>
                    <a:pt x="2583764" y="56984"/>
                  </a:lnTo>
                  <a:lnTo>
                    <a:pt x="2580805" y="63398"/>
                  </a:lnTo>
                  <a:lnTo>
                    <a:pt x="2579230" y="63398"/>
                  </a:lnTo>
                  <a:lnTo>
                    <a:pt x="2579230" y="43942"/>
                  </a:lnTo>
                  <a:lnTo>
                    <a:pt x="2560713" y="43942"/>
                  </a:lnTo>
                  <a:lnTo>
                    <a:pt x="2560713" y="168516"/>
                  </a:lnTo>
                  <a:lnTo>
                    <a:pt x="2579878" y="168516"/>
                  </a:lnTo>
                  <a:lnTo>
                    <a:pt x="2579878" y="86258"/>
                  </a:lnTo>
                  <a:lnTo>
                    <a:pt x="2581249" y="80086"/>
                  </a:lnTo>
                  <a:lnTo>
                    <a:pt x="2605582" y="59423"/>
                  </a:lnTo>
                  <a:lnTo>
                    <a:pt x="2620568" y="59423"/>
                  </a:lnTo>
                  <a:lnTo>
                    <a:pt x="2627553" y="62179"/>
                  </a:lnTo>
                  <a:lnTo>
                    <a:pt x="2632633" y="67703"/>
                  </a:lnTo>
                  <a:lnTo>
                    <a:pt x="2637726" y="73164"/>
                  </a:lnTo>
                  <a:lnTo>
                    <a:pt x="2640266" y="80797"/>
                  </a:lnTo>
                  <a:lnTo>
                    <a:pt x="2640266" y="168516"/>
                  </a:lnTo>
                  <a:lnTo>
                    <a:pt x="2659430" y="168516"/>
                  </a:lnTo>
                  <a:lnTo>
                    <a:pt x="2659430" y="89293"/>
                  </a:lnTo>
                  <a:close/>
                </a:path>
                <a:path w="3090545" h="171450">
                  <a:moveTo>
                    <a:pt x="2750934" y="167868"/>
                  </a:moveTo>
                  <a:lnTo>
                    <a:pt x="2747264" y="151638"/>
                  </a:lnTo>
                  <a:lnTo>
                    <a:pt x="2747035" y="150660"/>
                  </a:lnTo>
                  <a:lnTo>
                    <a:pt x="2743797" y="151307"/>
                  </a:lnTo>
                  <a:lnTo>
                    <a:pt x="2741765" y="151638"/>
                  </a:lnTo>
                  <a:lnTo>
                    <a:pt x="2735783" y="151638"/>
                  </a:lnTo>
                  <a:lnTo>
                    <a:pt x="2733776" y="151307"/>
                  </a:lnTo>
                  <a:lnTo>
                    <a:pt x="2733421" y="151307"/>
                  </a:lnTo>
                  <a:lnTo>
                    <a:pt x="2722041" y="138214"/>
                  </a:lnTo>
                  <a:lnTo>
                    <a:pt x="2722041" y="60071"/>
                  </a:lnTo>
                  <a:lnTo>
                    <a:pt x="2748661" y="60071"/>
                  </a:lnTo>
                  <a:lnTo>
                    <a:pt x="2748661" y="43827"/>
                  </a:lnTo>
                  <a:lnTo>
                    <a:pt x="2722041" y="43827"/>
                  </a:lnTo>
                  <a:lnTo>
                    <a:pt x="2722041" y="13957"/>
                  </a:lnTo>
                  <a:lnTo>
                    <a:pt x="2702877" y="13957"/>
                  </a:lnTo>
                  <a:lnTo>
                    <a:pt x="2702877" y="43827"/>
                  </a:lnTo>
                  <a:lnTo>
                    <a:pt x="2684043" y="43827"/>
                  </a:lnTo>
                  <a:lnTo>
                    <a:pt x="2684043" y="60071"/>
                  </a:lnTo>
                  <a:lnTo>
                    <a:pt x="2702877" y="60071"/>
                  </a:lnTo>
                  <a:lnTo>
                    <a:pt x="2702877" y="145249"/>
                  </a:lnTo>
                  <a:lnTo>
                    <a:pt x="2704300" y="150342"/>
                  </a:lnTo>
                  <a:lnTo>
                    <a:pt x="2731236" y="170141"/>
                  </a:lnTo>
                  <a:lnTo>
                    <a:pt x="2740228" y="170141"/>
                  </a:lnTo>
                  <a:lnTo>
                    <a:pt x="2743174" y="169875"/>
                  </a:lnTo>
                  <a:lnTo>
                    <a:pt x="2745498" y="169329"/>
                  </a:lnTo>
                  <a:lnTo>
                    <a:pt x="2747822" y="168846"/>
                  </a:lnTo>
                  <a:lnTo>
                    <a:pt x="2749639" y="168363"/>
                  </a:lnTo>
                  <a:lnTo>
                    <a:pt x="2750934" y="167868"/>
                  </a:lnTo>
                  <a:close/>
                </a:path>
                <a:path w="3090545" h="171450">
                  <a:moveTo>
                    <a:pt x="2871330" y="76466"/>
                  </a:moveTo>
                  <a:lnTo>
                    <a:pt x="2844266" y="44589"/>
                  </a:lnTo>
                  <a:lnTo>
                    <a:pt x="2839021" y="43675"/>
                  </a:lnTo>
                  <a:lnTo>
                    <a:pt x="2833827" y="42697"/>
                  </a:lnTo>
                  <a:lnTo>
                    <a:pt x="2829217" y="42202"/>
                  </a:lnTo>
                  <a:lnTo>
                    <a:pt x="2818942" y="42202"/>
                  </a:lnTo>
                  <a:lnTo>
                    <a:pt x="2782786" y="57962"/>
                  </a:lnTo>
                  <a:lnTo>
                    <a:pt x="2775216" y="71437"/>
                  </a:lnTo>
                  <a:lnTo>
                    <a:pt x="2793390" y="77927"/>
                  </a:lnTo>
                  <a:lnTo>
                    <a:pt x="2795511" y="73380"/>
                  </a:lnTo>
                  <a:lnTo>
                    <a:pt x="2799156" y="69100"/>
                  </a:lnTo>
                  <a:lnTo>
                    <a:pt x="2809544" y="61099"/>
                  </a:lnTo>
                  <a:lnTo>
                    <a:pt x="2816720" y="59093"/>
                  </a:lnTo>
                  <a:lnTo>
                    <a:pt x="2834690" y="59093"/>
                  </a:lnTo>
                  <a:lnTo>
                    <a:pt x="2841256" y="61315"/>
                  </a:lnTo>
                  <a:lnTo>
                    <a:pt x="2845587" y="65747"/>
                  </a:lnTo>
                  <a:lnTo>
                    <a:pt x="2849981" y="70192"/>
                  </a:lnTo>
                  <a:lnTo>
                    <a:pt x="2852166" y="76466"/>
                  </a:lnTo>
                  <a:lnTo>
                    <a:pt x="2852166" y="88150"/>
                  </a:lnTo>
                  <a:lnTo>
                    <a:pt x="2852166" y="105854"/>
                  </a:lnTo>
                  <a:lnTo>
                    <a:pt x="2852166" y="128587"/>
                  </a:lnTo>
                  <a:lnTo>
                    <a:pt x="2850819" y="133540"/>
                  </a:lnTo>
                  <a:lnTo>
                    <a:pt x="2848114" y="138239"/>
                  </a:lnTo>
                  <a:lnTo>
                    <a:pt x="2845460" y="142951"/>
                  </a:lnTo>
                  <a:lnTo>
                    <a:pt x="2841510" y="146799"/>
                  </a:lnTo>
                  <a:lnTo>
                    <a:pt x="2831058" y="152742"/>
                  </a:lnTo>
                  <a:lnTo>
                    <a:pt x="2824213" y="154343"/>
                  </a:lnTo>
                  <a:lnTo>
                    <a:pt x="2809875" y="154343"/>
                  </a:lnTo>
                  <a:lnTo>
                    <a:pt x="2803156" y="152552"/>
                  </a:lnTo>
                  <a:lnTo>
                    <a:pt x="2798178" y="149199"/>
                  </a:lnTo>
                  <a:lnTo>
                    <a:pt x="2793263" y="145796"/>
                  </a:lnTo>
                  <a:lnTo>
                    <a:pt x="2790799" y="140754"/>
                  </a:lnTo>
                  <a:lnTo>
                    <a:pt x="2790799" y="129235"/>
                  </a:lnTo>
                  <a:lnTo>
                    <a:pt x="2827083" y="112026"/>
                  </a:lnTo>
                  <a:lnTo>
                    <a:pt x="2830436" y="111594"/>
                  </a:lnTo>
                  <a:lnTo>
                    <a:pt x="2852166" y="105854"/>
                  </a:lnTo>
                  <a:lnTo>
                    <a:pt x="2852166" y="88150"/>
                  </a:lnTo>
                  <a:lnTo>
                    <a:pt x="2851061" y="90322"/>
                  </a:lnTo>
                  <a:lnTo>
                    <a:pt x="2848838" y="91567"/>
                  </a:lnTo>
                  <a:lnTo>
                    <a:pt x="2846679" y="92811"/>
                  </a:lnTo>
                  <a:lnTo>
                    <a:pt x="2843212" y="93700"/>
                  </a:lnTo>
                  <a:lnTo>
                    <a:pt x="2838450" y="94246"/>
                  </a:lnTo>
                  <a:lnTo>
                    <a:pt x="2833738" y="94729"/>
                  </a:lnTo>
                  <a:lnTo>
                    <a:pt x="2827604" y="95465"/>
                  </a:lnTo>
                  <a:lnTo>
                    <a:pt x="2782430" y="107746"/>
                  </a:lnTo>
                  <a:lnTo>
                    <a:pt x="2775864" y="115760"/>
                  </a:lnTo>
                  <a:lnTo>
                    <a:pt x="2773045" y="120192"/>
                  </a:lnTo>
                  <a:lnTo>
                    <a:pt x="2771635" y="125984"/>
                  </a:lnTo>
                  <a:lnTo>
                    <a:pt x="2771635" y="141249"/>
                  </a:lnTo>
                  <a:lnTo>
                    <a:pt x="2799105" y="169951"/>
                  </a:lnTo>
                  <a:lnTo>
                    <a:pt x="2806281" y="171450"/>
                  </a:lnTo>
                  <a:lnTo>
                    <a:pt x="2821432" y="171450"/>
                  </a:lnTo>
                  <a:lnTo>
                    <a:pt x="2851188" y="151638"/>
                  </a:lnTo>
                  <a:lnTo>
                    <a:pt x="2852166" y="151638"/>
                  </a:lnTo>
                  <a:lnTo>
                    <a:pt x="2852166" y="168516"/>
                  </a:lnTo>
                  <a:lnTo>
                    <a:pt x="2871330" y="168516"/>
                  </a:lnTo>
                  <a:lnTo>
                    <a:pt x="2871330" y="151638"/>
                  </a:lnTo>
                  <a:lnTo>
                    <a:pt x="2871330" y="105854"/>
                  </a:lnTo>
                  <a:lnTo>
                    <a:pt x="2871330" y="76466"/>
                  </a:lnTo>
                  <a:close/>
                </a:path>
                <a:path w="3090545" h="171450">
                  <a:moveTo>
                    <a:pt x="3005975" y="81178"/>
                  </a:moveTo>
                  <a:lnTo>
                    <a:pt x="2973298" y="43827"/>
                  </a:lnTo>
                  <a:lnTo>
                    <a:pt x="2965386" y="42202"/>
                  </a:lnTo>
                  <a:lnTo>
                    <a:pt x="2956623" y="42202"/>
                  </a:lnTo>
                  <a:lnTo>
                    <a:pt x="2915869" y="60286"/>
                  </a:lnTo>
                  <a:lnTo>
                    <a:pt x="2900883" y="97612"/>
                  </a:lnTo>
                  <a:lnTo>
                    <a:pt x="2900451" y="106832"/>
                  </a:lnTo>
                  <a:lnTo>
                    <a:pt x="2900870" y="115900"/>
                  </a:lnTo>
                  <a:lnTo>
                    <a:pt x="2902153" y="124460"/>
                  </a:lnTo>
                  <a:lnTo>
                    <a:pt x="2904198" y="132156"/>
                  </a:lnTo>
                  <a:lnTo>
                    <a:pt x="2904286" y="132499"/>
                  </a:lnTo>
                  <a:lnTo>
                    <a:pt x="2933382" y="166458"/>
                  </a:lnTo>
                  <a:lnTo>
                    <a:pt x="2956953" y="171119"/>
                  </a:lnTo>
                  <a:lnTo>
                    <a:pt x="2966148" y="171119"/>
                  </a:lnTo>
                  <a:lnTo>
                    <a:pt x="3002216" y="146138"/>
                  </a:lnTo>
                  <a:lnTo>
                    <a:pt x="3005925" y="132499"/>
                  </a:lnTo>
                  <a:lnTo>
                    <a:pt x="3005975" y="132156"/>
                  </a:lnTo>
                  <a:lnTo>
                    <a:pt x="2986824" y="132156"/>
                  </a:lnTo>
                  <a:lnTo>
                    <a:pt x="2985630" y="136702"/>
                  </a:lnTo>
                  <a:lnTo>
                    <a:pt x="2983636" y="140601"/>
                  </a:lnTo>
                  <a:lnTo>
                    <a:pt x="2977997" y="147091"/>
                  </a:lnTo>
                  <a:lnTo>
                    <a:pt x="2974568" y="149580"/>
                  </a:lnTo>
                  <a:lnTo>
                    <a:pt x="2966453" y="153047"/>
                  </a:lnTo>
                  <a:lnTo>
                    <a:pt x="2961932" y="153911"/>
                  </a:lnTo>
                  <a:lnTo>
                    <a:pt x="2949371" y="153911"/>
                  </a:lnTo>
                  <a:lnTo>
                    <a:pt x="2922168" y="125755"/>
                  </a:lnTo>
                  <a:lnTo>
                    <a:pt x="2919603" y="96761"/>
                  </a:lnTo>
                  <a:lnTo>
                    <a:pt x="2921076" y="88950"/>
                  </a:lnTo>
                  <a:lnTo>
                    <a:pt x="2949486" y="59423"/>
                  </a:lnTo>
                  <a:lnTo>
                    <a:pt x="2965386" y="59423"/>
                  </a:lnTo>
                  <a:lnTo>
                    <a:pt x="2972104" y="61633"/>
                  </a:lnTo>
                  <a:lnTo>
                    <a:pt x="2977083" y="66078"/>
                  </a:lnTo>
                  <a:lnTo>
                    <a:pt x="2982112" y="70459"/>
                  </a:lnTo>
                  <a:lnTo>
                    <a:pt x="2985363" y="75488"/>
                  </a:lnTo>
                  <a:lnTo>
                    <a:pt x="2986735" y="80848"/>
                  </a:lnTo>
                  <a:lnTo>
                    <a:pt x="2986824" y="81178"/>
                  </a:lnTo>
                  <a:lnTo>
                    <a:pt x="3005975" y="81178"/>
                  </a:lnTo>
                  <a:close/>
                </a:path>
                <a:path w="3090545" h="171450">
                  <a:moveTo>
                    <a:pt x="3090494" y="167868"/>
                  </a:moveTo>
                  <a:lnTo>
                    <a:pt x="3086811" y="151638"/>
                  </a:lnTo>
                  <a:lnTo>
                    <a:pt x="3086595" y="150660"/>
                  </a:lnTo>
                  <a:lnTo>
                    <a:pt x="3083344" y="151307"/>
                  </a:lnTo>
                  <a:lnTo>
                    <a:pt x="3081312" y="151638"/>
                  </a:lnTo>
                  <a:lnTo>
                    <a:pt x="3075330" y="151638"/>
                  </a:lnTo>
                  <a:lnTo>
                    <a:pt x="3073323" y="151307"/>
                  </a:lnTo>
                  <a:lnTo>
                    <a:pt x="3072981" y="151307"/>
                  </a:lnTo>
                  <a:lnTo>
                    <a:pt x="3061589" y="138214"/>
                  </a:lnTo>
                  <a:lnTo>
                    <a:pt x="3061589" y="60071"/>
                  </a:lnTo>
                  <a:lnTo>
                    <a:pt x="3088221" y="60071"/>
                  </a:lnTo>
                  <a:lnTo>
                    <a:pt x="3088221" y="43827"/>
                  </a:lnTo>
                  <a:lnTo>
                    <a:pt x="3061589" y="43827"/>
                  </a:lnTo>
                  <a:lnTo>
                    <a:pt x="3061589" y="13957"/>
                  </a:lnTo>
                  <a:lnTo>
                    <a:pt x="3042437" y="13957"/>
                  </a:lnTo>
                  <a:lnTo>
                    <a:pt x="3042437" y="43827"/>
                  </a:lnTo>
                  <a:lnTo>
                    <a:pt x="3023603" y="43827"/>
                  </a:lnTo>
                  <a:lnTo>
                    <a:pt x="3023603" y="60071"/>
                  </a:lnTo>
                  <a:lnTo>
                    <a:pt x="3042437" y="60071"/>
                  </a:lnTo>
                  <a:lnTo>
                    <a:pt x="3042437" y="145249"/>
                  </a:lnTo>
                  <a:lnTo>
                    <a:pt x="3043847" y="150342"/>
                  </a:lnTo>
                  <a:lnTo>
                    <a:pt x="3070783" y="170141"/>
                  </a:lnTo>
                  <a:lnTo>
                    <a:pt x="3079775" y="170141"/>
                  </a:lnTo>
                  <a:lnTo>
                    <a:pt x="3082721" y="169875"/>
                  </a:lnTo>
                  <a:lnTo>
                    <a:pt x="3085046" y="169329"/>
                  </a:lnTo>
                  <a:lnTo>
                    <a:pt x="3087382" y="168846"/>
                  </a:lnTo>
                  <a:lnTo>
                    <a:pt x="3089186" y="168363"/>
                  </a:lnTo>
                  <a:lnTo>
                    <a:pt x="3090494" y="167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67200" y="622300"/>
              <a:ext cx="571499" cy="5715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0"/>
              <a:ext cx="4953000" cy="10718800"/>
            </a:xfrm>
            <a:custGeom>
              <a:avLst/>
              <a:gdLst/>
              <a:ahLst/>
              <a:cxnLst/>
              <a:rect l="l" t="t" r="r" b="b"/>
              <a:pathLst>
                <a:path w="4953000" h="10718800">
                  <a:moveTo>
                    <a:pt x="4953000" y="0"/>
                  </a:moveTo>
                  <a:lnTo>
                    <a:pt x="4889500" y="0"/>
                  </a:lnTo>
                  <a:lnTo>
                    <a:pt x="4889500" y="63500"/>
                  </a:lnTo>
                  <a:lnTo>
                    <a:pt x="4889500" y="10655300"/>
                  </a:lnTo>
                  <a:lnTo>
                    <a:pt x="63500" y="10655300"/>
                  </a:lnTo>
                  <a:lnTo>
                    <a:pt x="63500" y="63500"/>
                  </a:lnTo>
                  <a:lnTo>
                    <a:pt x="4889500" y="63500"/>
                  </a:lnTo>
                  <a:lnTo>
                    <a:pt x="4889500" y="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0718800"/>
                  </a:lnTo>
                  <a:lnTo>
                    <a:pt x="63500" y="10718800"/>
                  </a:lnTo>
                  <a:lnTo>
                    <a:pt x="4889500" y="10718800"/>
                  </a:lnTo>
                  <a:lnTo>
                    <a:pt x="4953000" y="107188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1988708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6603" y="746816"/>
            <a:ext cx="2478795" cy="5364367"/>
            <a:chOff x="0" y="0"/>
            <a:chExt cx="4953000" cy="10718800"/>
          </a:xfrm>
        </p:grpSpPr>
        <p:sp>
          <p:nvSpPr>
            <p:cNvPr id="3" name="object 3"/>
            <p:cNvSpPr/>
            <p:nvPr/>
          </p:nvSpPr>
          <p:spPr>
            <a:xfrm>
              <a:off x="63500" y="63500"/>
              <a:ext cx="4826000" cy="10655300"/>
            </a:xfrm>
            <a:custGeom>
              <a:avLst/>
              <a:gdLst/>
              <a:ahLst/>
              <a:cxnLst/>
              <a:rect l="l" t="t" r="r" b="b"/>
              <a:pathLst>
                <a:path w="4826000" h="10655300">
                  <a:moveTo>
                    <a:pt x="0" y="10655300"/>
                  </a:moveTo>
                  <a:lnTo>
                    <a:pt x="4826000" y="106553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06553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400" y="596900"/>
              <a:ext cx="571500" cy="571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27610" y="739738"/>
              <a:ext cx="1238885" cy="396240"/>
            </a:xfrm>
            <a:custGeom>
              <a:avLst/>
              <a:gdLst/>
              <a:ahLst/>
              <a:cxnLst/>
              <a:rect l="l" t="t" r="r" b="b"/>
              <a:pathLst>
                <a:path w="1238885" h="396240">
                  <a:moveTo>
                    <a:pt x="244619" y="21106"/>
                  </a:moveTo>
                  <a:lnTo>
                    <a:pt x="0" y="21106"/>
                  </a:lnTo>
                  <a:lnTo>
                    <a:pt x="0" y="390561"/>
                  </a:lnTo>
                  <a:lnTo>
                    <a:pt x="78112" y="390561"/>
                  </a:lnTo>
                  <a:lnTo>
                    <a:pt x="78112" y="237944"/>
                  </a:lnTo>
                  <a:lnTo>
                    <a:pt x="228383" y="237944"/>
                  </a:lnTo>
                  <a:lnTo>
                    <a:pt x="228383" y="173542"/>
                  </a:lnTo>
                  <a:lnTo>
                    <a:pt x="78112" y="173542"/>
                  </a:lnTo>
                  <a:lnTo>
                    <a:pt x="78112" y="85508"/>
                  </a:lnTo>
                  <a:lnTo>
                    <a:pt x="244619" y="85508"/>
                  </a:lnTo>
                  <a:lnTo>
                    <a:pt x="244619" y="21106"/>
                  </a:lnTo>
                  <a:close/>
                </a:path>
                <a:path w="1238885" h="396240">
                  <a:moveTo>
                    <a:pt x="372566" y="113470"/>
                  </a:moveTo>
                  <a:lnTo>
                    <a:pt x="295716" y="113470"/>
                  </a:lnTo>
                  <a:lnTo>
                    <a:pt x="295716" y="390561"/>
                  </a:lnTo>
                  <a:lnTo>
                    <a:pt x="372566" y="390561"/>
                  </a:lnTo>
                  <a:lnTo>
                    <a:pt x="372566" y="113470"/>
                  </a:lnTo>
                  <a:close/>
                </a:path>
                <a:path w="1238885" h="396240">
                  <a:moveTo>
                    <a:pt x="334322" y="0"/>
                  </a:moveTo>
                  <a:lnTo>
                    <a:pt x="299629" y="17509"/>
                  </a:lnTo>
                  <a:lnTo>
                    <a:pt x="292830" y="38785"/>
                  </a:lnTo>
                  <a:lnTo>
                    <a:pt x="293586" y="46531"/>
                  </a:lnTo>
                  <a:lnTo>
                    <a:pt x="326057" y="77041"/>
                  </a:lnTo>
                  <a:lnTo>
                    <a:pt x="334322" y="77751"/>
                  </a:lnTo>
                  <a:lnTo>
                    <a:pt x="342575" y="77041"/>
                  </a:lnTo>
                  <a:lnTo>
                    <a:pt x="372746" y="53713"/>
                  </a:lnTo>
                  <a:lnTo>
                    <a:pt x="375813" y="38785"/>
                  </a:lnTo>
                  <a:lnTo>
                    <a:pt x="375046" y="31129"/>
                  </a:lnTo>
                  <a:lnTo>
                    <a:pt x="342575" y="721"/>
                  </a:lnTo>
                  <a:lnTo>
                    <a:pt x="334322" y="0"/>
                  </a:lnTo>
                  <a:close/>
                </a:path>
                <a:path w="1238885" h="396240">
                  <a:moveTo>
                    <a:pt x="510976" y="21106"/>
                  </a:moveTo>
                  <a:lnTo>
                    <a:pt x="434127" y="21106"/>
                  </a:lnTo>
                  <a:lnTo>
                    <a:pt x="434127" y="390561"/>
                  </a:lnTo>
                  <a:lnTo>
                    <a:pt x="510976" y="390561"/>
                  </a:lnTo>
                  <a:lnTo>
                    <a:pt x="510976" y="21106"/>
                  </a:lnTo>
                  <a:close/>
                </a:path>
                <a:path w="1238885" h="396240">
                  <a:moveTo>
                    <a:pt x="667787" y="47083"/>
                  </a:moveTo>
                  <a:lnTo>
                    <a:pt x="590937" y="47083"/>
                  </a:lnTo>
                  <a:lnTo>
                    <a:pt x="591062" y="318041"/>
                  </a:lnTo>
                  <a:lnTo>
                    <a:pt x="602302" y="360615"/>
                  </a:lnTo>
                  <a:lnTo>
                    <a:pt x="634594" y="386953"/>
                  </a:lnTo>
                  <a:lnTo>
                    <a:pt x="670407" y="394349"/>
                  </a:lnTo>
                  <a:lnTo>
                    <a:pt x="683301" y="394349"/>
                  </a:lnTo>
                  <a:lnTo>
                    <a:pt x="721124" y="388336"/>
                  </a:lnTo>
                  <a:lnTo>
                    <a:pt x="724973" y="387133"/>
                  </a:lnTo>
                  <a:lnTo>
                    <a:pt x="713420" y="332473"/>
                  </a:lnTo>
                  <a:lnTo>
                    <a:pt x="688593" y="332473"/>
                  </a:lnTo>
                  <a:lnTo>
                    <a:pt x="684023" y="331691"/>
                  </a:lnTo>
                  <a:lnTo>
                    <a:pt x="667787" y="312509"/>
                  </a:lnTo>
                  <a:lnTo>
                    <a:pt x="667787" y="47083"/>
                  </a:lnTo>
                  <a:close/>
                </a:path>
                <a:path w="1238885" h="396240">
                  <a:moveTo>
                    <a:pt x="712886" y="329947"/>
                  </a:moveTo>
                  <a:lnTo>
                    <a:pt x="703866" y="331691"/>
                  </a:lnTo>
                  <a:lnTo>
                    <a:pt x="700980" y="332172"/>
                  </a:lnTo>
                  <a:lnTo>
                    <a:pt x="697372" y="332473"/>
                  </a:lnTo>
                  <a:lnTo>
                    <a:pt x="713420" y="332473"/>
                  </a:lnTo>
                  <a:lnTo>
                    <a:pt x="712963" y="330308"/>
                  </a:lnTo>
                  <a:lnTo>
                    <a:pt x="712886" y="329947"/>
                  </a:lnTo>
                  <a:close/>
                </a:path>
                <a:path w="1238885" h="396240">
                  <a:moveTo>
                    <a:pt x="590937" y="113470"/>
                  </a:moveTo>
                  <a:lnTo>
                    <a:pt x="553054" y="113470"/>
                  </a:lnTo>
                  <a:lnTo>
                    <a:pt x="553054" y="171197"/>
                  </a:lnTo>
                  <a:lnTo>
                    <a:pt x="590937" y="171197"/>
                  </a:lnTo>
                  <a:lnTo>
                    <a:pt x="590937" y="113470"/>
                  </a:lnTo>
                  <a:close/>
                </a:path>
                <a:path w="1238885" h="396240">
                  <a:moveTo>
                    <a:pt x="719922" y="113470"/>
                  </a:moveTo>
                  <a:lnTo>
                    <a:pt x="667787" y="113470"/>
                  </a:lnTo>
                  <a:lnTo>
                    <a:pt x="667787" y="171197"/>
                  </a:lnTo>
                  <a:lnTo>
                    <a:pt x="719922" y="171197"/>
                  </a:lnTo>
                  <a:lnTo>
                    <a:pt x="719922" y="113470"/>
                  </a:lnTo>
                  <a:close/>
                </a:path>
                <a:path w="1238885" h="396240">
                  <a:moveTo>
                    <a:pt x="890217" y="109862"/>
                  </a:moveTo>
                  <a:lnTo>
                    <a:pt x="852063" y="114372"/>
                  </a:lnTo>
                  <a:lnTo>
                    <a:pt x="804923" y="137812"/>
                  </a:lnTo>
                  <a:lnTo>
                    <a:pt x="772417" y="178232"/>
                  </a:lnTo>
                  <a:lnTo>
                    <a:pt x="756858" y="232555"/>
                  </a:lnTo>
                  <a:lnTo>
                    <a:pt x="755821" y="253278"/>
                  </a:lnTo>
                  <a:lnTo>
                    <a:pt x="756858" y="274463"/>
                  </a:lnTo>
                  <a:lnTo>
                    <a:pt x="759970" y="294183"/>
                  </a:lnTo>
                  <a:lnTo>
                    <a:pt x="765156" y="312437"/>
                  </a:lnTo>
                  <a:lnTo>
                    <a:pt x="772313" y="328985"/>
                  </a:lnTo>
                  <a:lnTo>
                    <a:pt x="772417" y="329225"/>
                  </a:lnTo>
                  <a:lnTo>
                    <a:pt x="805227" y="369003"/>
                  </a:lnTo>
                  <a:lnTo>
                    <a:pt x="853506" y="391643"/>
                  </a:lnTo>
                  <a:lnTo>
                    <a:pt x="893284" y="395973"/>
                  </a:lnTo>
                  <a:lnTo>
                    <a:pt x="909914" y="395319"/>
                  </a:lnTo>
                  <a:lnTo>
                    <a:pt x="953717" y="385509"/>
                  </a:lnTo>
                  <a:lnTo>
                    <a:pt x="987745" y="364876"/>
                  </a:lnTo>
                  <a:lnTo>
                    <a:pt x="1008598" y="338606"/>
                  </a:lnTo>
                  <a:lnTo>
                    <a:pt x="894547" y="338606"/>
                  </a:lnTo>
                  <a:lnTo>
                    <a:pt x="885222" y="338099"/>
                  </a:lnTo>
                  <a:lnTo>
                    <a:pt x="848681" y="320656"/>
                  </a:lnTo>
                  <a:lnTo>
                    <a:pt x="832242" y="281792"/>
                  </a:lnTo>
                  <a:lnTo>
                    <a:pt x="831768" y="271678"/>
                  </a:lnTo>
                  <a:lnTo>
                    <a:pt x="786488" y="271678"/>
                  </a:lnTo>
                  <a:lnTo>
                    <a:pt x="786488" y="224053"/>
                  </a:lnTo>
                  <a:lnTo>
                    <a:pt x="831942" y="224053"/>
                  </a:lnTo>
                  <a:lnTo>
                    <a:pt x="832321" y="218563"/>
                  </a:lnTo>
                  <a:lnTo>
                    <a:pt x="854138" y="179664"/>
                  </a:lnTo>
                  <a:lnTo>
                    <a:pt x="891480" y="167228"/>
                  </a:lnTo>
                  <a:lnTo>
                    <a:pt x="1000095" y="167228"/>
                  </a:lnTo>
                  <a:lnTo>
                    <a:pt x="998636" y="164612"/>
                  </a:lnTo>
                  <a:lnTo>
                    <a:pt x="963549" y="129570"/>
                  </a:lnTo>
                  <a:lnTo>
                    <a:pt x="916691" y="112072"/>
                  </a:lnTo>
                  <a:lnTo>
                    <a:pt x="903691" y="110414"/>
                  </a:lnTo>
                  <a:lnTo>
                    <a:pt x="890217" y="109862"/>
                  </a:lnTo>
                  <a:close/>
                </a:path>
                <a:path w="1238885" h="396240">
                  <a:moveTo>
                    <a:pt x="947764" y="306495"/>
                  </a:moveTo>
                  <a:lnTo>
                    <a:pt x="910903" y="337403"/>
                  </a:lnTo>
                  <a:lnTo>
                    <a:pt x="903086" y="338606"/>
                  </a:lnTo>
                  <a:lnTo>
                    <a:pt x="1008598" y="338606"/>
                  </a:lnTo>
                  <a:lnTo>
                    <a:pt x="1010588" y="335178"/>
                  </a:lnTo>
                  <a:lnTo>
                    <a:pt x="1015425" y="323588"/>
                  </a:lnTo>
                  <a:lnTo>
                    <a:pt x="1018841" y="311186"/>
                  </a:lnTo>
                  <a:lnTo>
                    <a:pt x="947764" y="306495"/>
                  </a:lnTo>
                  <a:close/>
                </a:path>
                <a:path w="1238885" h="396240">
                  <a:moveTo>
                    <a:pt x="831942" y="224053"/>
                  </a:moveTo>
                  <a:lnTo>
                    <a:pt x="786488" y="224053"/>
                  </a:lnTo>
                  <a:lnTo>
                    <a:pt x="786488" y="271678"/>
                  </a:lnTo>
                  <a:lnTo>
                    <a:pt x="831768" y="271678"/>
                  </a:lnTo>
                  <a:lnTo>
                    <a:pt x="831768" y="226579"/>
                  </a:lnTo>
                  <a:lnTo>
                    <a:pt x="831942" y="224053"/>
                  </a:lnTo>
                  <a:close/>
                </a:path>
                <a:path w="1238885" h="396240">
                  <a:moveTo>
                    <a:pt x="1000095" y="167228"/>
                  </a:moveTo>
                  <a:lnTo>
                    <a:pt x="891480" y="167228"/>
                  </a:lnTo>
                  <a:lnTo>
                    <a:pt x="900402" y="167736"/>
                  </a:lnTo>
                  <a:lnTo>
                    <a:pt x="899857" y="167736"/>
                  </a:lnTo>
                  <a:lnTo>
                    <a:pt x="936951" y="188594"/>
                  </a:lnTo>
                  <a:lnTo>
                    <a:pt x="948125" y="224053"/>
                  </a:lnTo>
                  <a:lnTo>
                    <a:pt x="831942" y="224053"/>
                  </a:lnTo>
                  <a:lnTo>
                    <a:pt x="831768" y="226579"/>
                  </a:lnTo>
                  <a:lnTo>
                    <a:pt x="831768" y="271678"/>
                  </a:lnTo>
                  <a:lnTo>
                    <a:pt x="1020464" y="271678"/>
                  </a:lnTo>
                  <a:lnTo>
                    <a:pt x="1020464" y="250572"/>
                  </a:lnTo>
                  <a:lnTo>
                    <a:pt x="1019844" y="233457"/>
                  </a:lnTo>
                  <a:lnTo>
                    <a:pt x="1017984" y="217469"/>
                  </a:lnTo>
                  <a:lnTo>
                    <a:pt x="1014883" y="202609"/>
                  </a:lnTo>
                  <a:lnTo>
                    <a:pt x="1010543" y="188876"/>
                  </a:lnTo>
                  <a:lnTo>
                    <a:pt x="1005085" y="176180"/>
                  </a:lnTo>
                  <a:lnTo>
                    <a:pt x="1000095" y="167228"/>
                  </a:lnTo>
                  <a:close/>
                </a:path>
                <a:path w="1238885" h="396240">
                  <a:moveTo>
                    <a:pt x="1145119" y="113470"/>
                  </a:moveTo>
                  <a:lnTo>
                    <a:pt x="1070615" y="113470"/>
                  </a:lnTo>
                  <a:lnTo>
                    <a:pt x="1070615" y="390561"/>
                  </a:lnTo>
                  <a:lnTo>
                    <a:pt x="1147464" y="390561"/>
                  </a:lnTo>
                  <a:lnTo>
                    <a:pt x="1147464" y="233795"/>
                  </a:lnTo>
                  <a:lnTo>
                    <a:pt x="1147938" y="225564"/>
                  </a:lnTo>
                  <a:lnTo>
                    <a:pt x="1169721" y="187613"/>
                  </a:lnTo>
                  <a:lnTo>
                    <a:pt x="1206274" y="176248"/>
                  </a:lnTo>
                  <a:lnTo>
                    <a:pt x="1238746" y="176248"/>
                  </a:lnTo>
                  <a:lnTo>
                    <a:pt x="1238746" y="161816"/>
                  </a:lnTo>
                  <a:lnTo>
                    <a:pt x="1145119" y="161816"/>
                  </a:lnTo>
                  <a:lnTo>
                    <a:pt x="1145119" y="113470"/>
                  </a:lnTo>
                  <a:close/>
                </a:path>
                <a:path w="1238885" h="396240">
                  <a:moveTo>
                    <a:pt x="1238746" y="176248"/>
                  </a:moveTo>
                  <a:lnTo>
                    <a:pt x="1211566" y="176248"/>
                  </a:lnTo>
                  <a:lnTo>
                    <a:pt x="1217971" y="176710"/>
                  </a:lnTo>
                  <a:lnTo>
                    <a:pt x="1217711" y="176710"/>
                  </a:lnTo>
                  <a:lnTo>
                    <a:pt x="1230147" y="178353"/>
                  </a:lnTo>
                  <a:lnTo>
                    <a:pt x="1235138" y="179315"/>
                  </a:lnTo>
                  <a:lnTo>
                    <a:pt x="1238783" y="180409"/>
                  </a:lnTo>
                  <a:lnTo>
                    <a:pt x="1238746" y="176248"/>
                  </a:lnTo>
                  <a:close/>
                </a:path>
                <a:path w="1238885" h="396240">
                  <a:moveTo>
                    <a:pt x="1218421" y="109501"/>
                  </a:moveTo>
                  <a:lnTo>
                    <a:pt x="1214572" y="109501"/>
                  </a:lnTo>
                  <a:lnTo>
                    <a:pt x="1203275" y="110335"/>
                  </a:lnTo>
                  <a:lnTo>
                    <a:pt x="1165155" y="130224"/>
                  </a:lnTo>
                  <a:lnTo>
                    <a:pt x="1148006" y="161816"/>
                  </a:lnTo>
                  <a:lnTo>
                    <a:pt x="1238746" y="161816"/>
                  </a:lnTo>
                  <a:lnTo>
                    <a:pt x="1238746" y="112207"/>
                  </a:lnTo>
                  <a:lnTo>
                    <a:pt x="1235378" y="111365"/>
                  </a:lnTo>
                  <a:lnTo>
                    <a:pt x="1231470" y="110704"/>
                  </a:lnTo>
                  <a:lnTo>
                    <a:pt x="1222570" y="109741"/>
                  </a:lnTo>
                  <a:lnTo>
                    <a:pt x="1218421" y="109501"/>
                  </a:lnTo>
                  <a:close/>
                </a:path>
              </a:pathLst>
            </a:custGeom>
            <a:solidFill>
              <a:srgbClr val="E9E8EF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741" y="2073274"/>
              <a:ext cx="1600607" cy="3066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2400" y="26289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2628899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481012" y="284099"/>
                  </a:moveTo>
                  <a:lnTo>
                    <a:pt x="459714" y="252869"/>
                  </a:lnTo>
                  <a:lnTo>
                    <a:pt x="459714" y="287578"/>
                  </a:lnTo>
                  <a:lnTo>
                    <a:pt x="459714" y="301955"/>
                  </a:lnTo>
                  <a:lnTo>
                    <a:pt x="419315" y="323062"/>
                  </a:lnTo>
                  <a:lnTo>
                    <a:pt x="374929" y="323062"/>
                  </a:lnTo>
                  <a:lnTo>
                    <a:pt x="374929" y="258838"/>
                  </a:lnTo>
                  <a:lnTo>
                    <a:pt x="428447" y="258838"/>
                  </a:lnTo>
                  <a:lnTo>
                    <a:pt x="435419" y="260464"/>
                  </a:lnTo>
                  <a:lnTo>
                    <a:pt x="441325" y="263715"/>
                  </a:lnTo>
                  <a:lnTo>
                    <a:pt x="447217" y="266903"/>
                  </a:lnTo>
                  <a:lnTo>
                    <a:pt x="451751" y="271170"/>
                  </a:lnTo>
                  <a:lnTo>
                    <a:pt x="454939" y="276517"/>
                  </a:lnTo>
                  <a:lnTo>
                    <a:pt x="458127" y="281813"/>
                  </a:lnTo>
                  <a:lnTo>
                    <a:pt x="459714" y="287578"/>
                  </a:lnTo>
                  <a:lnTo>
                    <a:pt x="459714" y="252869"/>
                  </a:lnTo>
                  <a:lnTo>
                    <a:pt x="455180" y="249999"/>
                  </a:lnTo>
                  <a:lnTo>
                    <a:pt x="449491" y="248018"/>
                  </a:lnTo>
                  <a:lnTo>
                    <a:pt x="443839" y="247650"/>
                  </a:lnTo>
                  <a:lnTo>
                    <a:pt x="443839" y="245846"/>
                  </a:lnTo>
                  <a:lnTo>
                    <a:pt x="449135" y="244411"/>
                  </a:lnTo>
                  <a:lnTo>
                    <a:pt x="454037" y="242189"/>
                  </a:lnTo>
                  <a:lnTo>
                    <a:pt x="458279" y="239356"/>
                  </a:lnTo>
                  <a:lnTo>
                    <a:pt x="463118" y="236169"/>
                  </a:lnTo>
                  <a:lnTo>
                    <a:pt x="466788" y="232079"/>
                  </a:lnTo>
                  <a:lnTo>
                    <a:pt x="469557" y="226910"/>
                  </a:lnTo>
                  <a:lnTo>
                    <a:pt x="472376" y="221742"/>
                  </a:lnTo>
                  <a:lnTo>
                    <a:pt x="473786" y="215188"/>
                  </a:lnTo>
                  <a:lnTo>
                    <a:pt x="473786" y="198221"/>
                  </a:lnTo>
                  <a:lnTo>
                    <a:pt x="452501" y="167005"/>
                  </a:lnTo>
                  <a:lnTo>
                    <a:pt x="452501" y="199123"/>
                  </a:lnTo>
                  <a:lnTo>
                    <a:pt x="452501" y="213741"/>
                  </a:lnTo>
                  <a:lnTo>
                    <a:pt x="450875" y="219392"/>
                  </a:lnTo>
                  <a:lnTo>
                    <a:pt x="447636" y="224205"/>
                  </a:lnTo>
                  <a:lnTo>
                    <a:pt x="444449" y="229019"/>
                  </a:lnTo>
                  <a:lnTo>
                    <a:pt x="440118" y="232740"/>
                  </a:lnTo>
                  <a:lnTo>
                    <a:pt x="429234" y="238036"/>
                  </a:lnTo>
                  <a:lnTo>
                    <a:pt x="423164" y="239356"/>
                  </a:lnTo>
                  <a:lnTo>
                    <a:pt x="374929" y="239356"/>
                  </a:lnTo>
                  <a:lnTo>
                    <a:pt x="374929" y="178028"/>
                  </a:lnTo>
                  <a:lnTo>
                    <a:pt x="417144" y="178028"/>
                  </a:lnTo>
                  <a:lnTo>
                    <a:pt x="452501" y="199123"/>
                  </a:lnTo>
                  <a:lnTo>
                    <a:pt x="452501" y="167005"/>
                  </a:lnTo>
                  <a:lnTo>
                    <a:pt x="417144" y="158178"/>
                  </a:lnTo>
                  <a:lnTo>
                    <a:pt x="352564" y="158178"/>
                  </a:lnTo>
                  <a:lnTo>
                    <a:pt x="352564" y="342900"/>
                  </a:lnTo>
                  <a:lnTo>
                    <a:pt x="419315" y="342900"/>
                  </a:lnTo>
                  <a:lnTo>
                    <a:pt x="461111" y="332879"/>
                  </a:lnTo>
                  <a:lnTo>
                    <a:pt x="481012" y="293839"/>
                  </a:lnTo>
                  <a:lnTo>
                    <a:pt x="481012" y="284099"/>
                  </a:lnTo>
                  <a:close/>
                </a:path>
                <a:path w="1422400" h="520700">
                  <a:moveTo>
                    <a:pt x="650176" y="342900"/>
                  </a:moveTo>
                  <a:lnTo>
                    <a:pt x="608444" y="266738"/>
                  </a:lnTo>
                  <a:lnTo>
                    <a:pt x="600087" y="268960"/>
                  </a:lnTo>
                  <a:lnTo>
                    <a:pt x="608431" y="266738"/>
                  </a:lnTo>
                  <a:lnTo>
                    <a:pt x="615810" y="263626"/>
                  </a:lnTo>
                  <a:lnTo>
                    <a:pt x="621855" y="259918"/>
                  </a:lnTo>
                  <a:lnTo>
                    <a:pt x="622261" y="259676"/>
                  </a:lnTo>
                  <a:lnTo>
                    <a:pt x="642543" y="222758"/>
                  </a:lnTo>
                  <a:lnTo>
                    <a:pt x="642962" y="214820"/>
                  </a:lnTo>
                  <a:lnTo>
                    <a:pt x="642569" y="207429"/>
                  </a:lnTo>
                  <a:lnTo>
                    <a:pt x="642543" y="206883"/>
                  </a:lnTo>
                  <a:lnTo>
                    <a:pt x="631088" y="178028"/>
                  </a:lnTo>
                  <a:lnTo>
                    <a:pt x="627799" y="174256"/>
                  </a:lnTo>
                  <a:lnTo>
                    <a:pt x="622211" y="169570"/>
                  </a:lnTo>
                  <a:lnTo>
                    <a:pt x="620839" y="168732"/>
                  </a:lnTo>
                  <a:lnTo>
                    <a:pt x="620839" y="222758"/>
                  </a:lnTo>
                  <a:lnTo>
                    <a:pt x="619569" y="228600"/>
                  </a:lnTo>
                  <a:lnTo>
                    <a:pt x="616800" y="233946"/>
                  </a:lnTo>
                  <a:lnTo>
                    <a:pt x="614095" y="239242"/>
                  </a:lnTo>
                  <a:lnTo>
                    <a:pt x="609701" y="243332"/>
                  </a:lnTo>
                  <a:lnTo>
                    <a:pt x="597623" y="249097"/>
                  </a:lnTo>
                  <a:lnTo>
                    <a:pt x="589686" y="250545"/>
                  </a:lnTo>
                  <a:lnTo>
                    <a:pt x="540131" y="250545"/>
                  </a:lnTo>
                  <a:lnTo>
                    <a:pt x="540131" y="178028"/>
                  </a:lnTo>
                  <a:lnTo>
                    <a:pt x="589445" y="178028"/>
                  </a:lnTo>
                  <a:lnTo>
                    <a:pt x="597852" y="179628"/>
                  </a:lnTo>
                  <a:lnTo>
                    <a:pt x="597611" y="179628"/>
                  </a:lnTo>
                  <a:lnTo>
                    <a:pt x="609676" y="185686"/>
                  </a:lnTo>
                  <a:lnTo>
                    <a:pt x="614032" y="189903"/>
                  </a:lnTo>
                  <a:lnTo>
                    <a:pt x="619569" y="200964"/>
                  </a:lnTo>
                  <a:lnTo>
                    <a:pt x="620826" y="206883"/>
                  </a:lnTo>
                  <a:lnTo>
                    <a:pt x="620839" y="222758"/>
                  </a:lnTo>
                  <a:lnTo>
                    <a:pt x="620839" y="168732"/>
                  </a:lnTo>
                  <a:lnTo>
                    <a:pt x="580174" y="158178"/>
                  </a:lnTo>
                  <a:lnTo>
                    <a:pt x="517766" y="158178"/>
                  </a:lnTo>
                  <a:lnTo>
                    <a:pt x="517766" y="342900"/>
                  </a:lnTo>
                  <a:lnTo>
                    <a:pt x="540131" y="342900"/>
                  </a:lnTo>
                  <a:lnTo>
                    <a:pt x="540131" y="270751"/>
                  </a:lnTo>
                  <a:lnTo>
                    <a:pt x="580542" y="270751"/>
                  </a:lnTo>
                  <a:lnTo>
                    <a:pt x="585190" y="270548"/>
                  </a:lnTo>
                  <a:lnTo>
                    <a:pt x="624192" y="342900"/>
                  </a:lnTo>
                  <a:lnTo>
                    <a:pt x="650176" y="342900"/>
                  </a:lnTo>
                  <a:close/>
                </a:path>
                <a:path w="1422400" h="520700">
                  <a:moveTo>
                    <a:pt x="823112" y="342900"/>
                  </a:moveTo>
                  <a:lnTo>
                    <a:pt x="803897" y="290588"/>
                  </a:lnTo>
                  <a:lnTo>
                    <a:pt x="796607" y="270751"/>
                  </a:lnTo>
                  <a:lnTo>
                    <a:pt x="774039" y="209270"/>
                  </a:lnTo>
                  <a:lnTo>
                    <a:pt x="774039" y="270751"/>
                  </a:lnTo>
                  <a:lnTo>
                    <a:pt x="713422" y="270751"/>
                  </a:lnTo>
                  <a:lnTo>
                    <a:pt x="743013" y="187401"/>
                  </a:lnTo>
                  <a:lnTo>
                    <a:pt x="744448" y="187401"/>
                  </a:lnTo>
                  <a:lnTo>
                    <a:pt x="774039" y="270751"/>
                  </a:lnTo>
                  <a:lnTo>
                    <a:pt x="774039" y="209270"/>
                  </a:lnTo>
                  <a:lnTo>
                    <a:pt x="766013" y="187401"/>
                  </a:lnTo>
                  <a:lnTo>
                    <a:pt x="755281" y="158178"/>
                  </a:lnTo>
                  <a:lnTo>
                    <a:pt x="732193" y="158178"/>
                  </a:lnTo>
                  <a:lnTo>
                    <a:pt x="664362" y="342900"/>
                  </a:lnTo>
                  <a:lnTo>
                    <a:pt x="687806" y="342900"/>
                  </a:lnTo>
                  <a:lnTo>
                    <a:pt x="706386" y="290588"/>
                  </a:lnTo>
                  <a:lnTo>
                    <a:pt x="781075" y="290588"/>
                  </a:lnTo>
                  <a:lnTo>
                    <a:pt x="799655" y="342900"/>
                  </a:lnTo>
                  <a:lnTo>
                    <a:pt x="823112" y="342900"/>
                  </a:lnTo>
                  <a:close/>
                </a:path>
                <a:path w="1422400" h="520700">
                  <a:moveTo>
                    <a:pt x="998359" y="158178"/>
                  </a:moveTo>
                  <a:lnTo>
                    <a:pt x="976350" y="158178"/>
                  </a:lnTo>
                  <a:lnTo>
                    <a:pt x="976350" y="303580"/>
                  </a:lnTo>
                  <a:lnTo>
                    <a:pt x="974547" y="303580"/>
                  </a:lnTo>
                  <a:lnTo>
                    <a:pt x="901103" y="197866"/>
                  </a:lnTo>
                  <a:lnTo>
                    <a:pt x="873531" y="158178"/>
                  </a:lnTo>
                  <a:lnTo>
                    <a:pt x="851877" y="158178"/>
                  </a:lnTo>
                  <a:lnTo>
                    <a:pt x="851877" y="342900"/>
                  </a:lnTo>
                  <a:lnTo>
                    <a:pt x="874255" y="342900"/>
                  </a:lnTo>
                  <a:lnTo>
                    <a:pt x="874255" y="197866"/>
                  </a:lnTo>
                  <a:lnTo>
                    <a:pt x="876058" y="197866"/>
                  </a:lnTo>
                  <a:lnTo>
                    <a:pt x="976718" y="342900"/>
                  </a:lnTo>
                  <a:lnTo>
                    <a:pt x="998359" y="342900"/>
                  </a:lnTo>
                  <a:lnTo>
                    <a:pt x="998359" y="303580"/>
                  </a:lnTo>
                  <a:lnTo>
                    <a:pt x="998359" y="158178"/>
                  </a:lnTo>
                  <a:close/>
                </a:path>
                <a:path w="1422400" h="520700">
                  <a:moveTo>
                    <a:pt x="1188161" y="250177"/>
                  </a:moveTo>
                  <a:lnTo>
                    <a:pt x="1182433" y="211721"/>
                  </a:lnTo>
                  <a:lnTo>
                    <a:pt x="1166520" y="183921"/>
                  </a:lnTo>
                  <a:lnTo>
                    <a:pt x="1166520" y="250177"/>
                  </a:lnTo>
                  <a:lnTo>
                    <a:pt x="1166050" y="261061"/>
                  </a:lnTo>
                  <a:lnTo>
                    <a:pt x="1149807" y="303517"/>
                  </a:lnTo>
                  <a:lnTo>
                    <a:pt x="1109649" y="322503"/>
                  </a:lnTo>
                  <a:lnTo>
                    <a:pt x="1098689" y="323062"/>
                  </a:lnTo>
                  <a:lnTo>
                    <a:pt x="1065491" y="323062"/>
                  </a:lnTo>
                  <a:lnTo>
                    <a:pt x="1065491" y="178028"/>
                  </a:lnTo>
                  <a:lnTo>
                    <a:pt x="1101217" y="178028"/>
                  </a:lnTo>
                  <a:lnTo>
                    <a:pt x="1144193" y="191579"/>
                  </a:lnTo>
                  <a:lnTo>
                    <a:pt x="1164691" y="229362"/>
                  </a:lnTo>
                  <a:lnTo>
                    <a:pt x="1166520" y="250177"/>
                  </a:lnTo>
                  <a:lnTo>
                    <a:pt x="1166520" y="183921"/>
                  </a:lnTo>
                  <a:lnTo>
                    <a:pt x="1165542" y="182689"/>
                  </a:lnTo>
                  <a:lnTo>
                    <a:pt x="1160513" y="178028"/>
                  </a:lnTo>
                  <a:lnTo>
                    <a:pt x="1157655" y="175374"/>
                  </a:lnTo>
                  <a:lnTo>
                    <a:pt x="1115606" y="158877"/>
                  </a:lnTo>
                  <a:lnTo>
                    <a:pt x="1102652" y="158178"/>
                  </a:lnTo>
                  <a:lnTo>
                    <a:pt x="1043127" y="158178"/>
                  </a:lnTo>
                  <a:lnTo>
                    <a:pt x="1043127" y="342900"/>
                  </a:lnTo>
                  <a:lnTo>
                    <a:pt x="1100137" y="342900"/>
                  </a:lnTo>
                  <a:lnTo>
                    <a:pt x="1147940" y="331812"/>
                  </a:lnTo>
                  <a:lnTo>
                    <a:pt x="1177886" y="299885"/>
                  </a:lnTo>
                  <a:lnTo>
                    <a:pt x="1187526" y="264109"/>
                  </a:lnTo>
                  <a:lnTo>
                    <a:pt x="1188161" y="250177"/>
                  </a:lnTo>
                  <a:close/>
                </a:path>
                <a:path w="1422400" h="520700">
                  <a:moveTo>
                    <a:pt x="1422400" y="63500"/>
                  </a:moveTo>
                  <a:lnTo>
                    <a:pt x="1417408" y="38785"/>
                  </a:lnTo>
                  <a:lnTo>
                    <a:pt x="1409700" y="27368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699" y="476973"/>
                  </a:lnTo>
                  <a:lnTo>
                    <a:pt x="1394815" y="493128"/>
                  </a:lnTo>
                  <a:lnTo>
                    <a:pt x="1378661" y="504012"/>
                  </a:lnTo>
                  <a:lnTo>
                    <a:pt x="1358900" y="508000"/>
                  </a:lnTo>
                  <a:lnTo>
                    <a:pt x="63500" y="508000"/>
                  </a:lnTo>
                  <a:lnTo>
                    <a:pt x="43726" y="504012"/>
                  </a:lnTo>
                  <a:lnTo>
                    <a:pt x="27571" y="493128"/>
                  </a:lnTo>
                  <a:lnTo>
                    <a:pt x="16687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87" y="43738"/>
                  </a:lnTo>
                  <a:lnTo>
                    <a:pt x="27571" y="27584"/>
                  </a:lnTo>
                  <a:lnTo>
                    <a:pt x="43726" y="1670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78661" y="16700"/>
                  </a:lnTo>
                  <a:lnTo>
                    <a:pt x="1394815" y="27584"/>
                  </a:lnTo>
                  <a:lnTo>
                    <a:pt x="1405699" y="43738"/>
                  </a:lnTo>
                  <a:lnTo>
                    <a:pt x="1409700" y="63500"/>
                  </a:lnTo>
                  <a:lnTo>
                    <a:pt x="1409700" y="27368"/>
                  </a:lnTo>
                  <a:lnTo>
                    <a:pt x="1403794" y="18605"/>
                  </a:lnTo>
                  <a:lnTo>
                    <a:pt x="1383614" y="4991"/>
                  </a:lnTo>
                  <a:lnTo>
                    <a:pt x="1358900" y="0"/>
                  </a:lnTo>
                  <a:lnTo>
                    <a:pt x="63500" y="0"/>
                  </a:lnTo>
                  <a:lnTo>
                    <a:pt x="38773" y="4991"/>
                  </a:lnTo>
                  <a:lnTo>
                    <a:pt x="18592" y="18605"/>
                  </a:lnTo>
                  <a:lnTo>
                    <a:pt x="4978" y="38785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78" y="481926"/>
                  </a:lnTo>
                  <a:lnTo>
                    <a:pt x="18592" y="502107"/>
                  </a:lnTo>
                  <a:lnTo>
                    <a:pt x="38773" y="515721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4" y="515721"/>
                  </a:lnTo>
                  <a:lnTo>
                    <a:pt x="1403794" y="502107"/>
                  </a:lnTo>
                  <a:lnTo>
                    <a:pt x="1417408" y="481926"/>
                  </a:lnTo>
                  <a:lnTo>
                    <a:pt x="1422400" y="457200"/>
                  </a:lnTo>
                  <a:lnTo>
                    <a:pt x="142240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7300" y="7162800"/>
              <a:ext cx="927100" cy="546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100" y="7162800"/>
              <a:ext cx="927100" cy="5461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800" y="7162800"/>
              <a:ext cx="927100" cy="5461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782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3" name="object 13"/>
            <p:cNvSpPr/>
            <p:nvPr/>
          </p:nvSpPr>
          <p:spPr>
            <a:xfrm>
              <a:off x="33782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653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53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4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7" name="object 17"/>
            <p:cNvSpPr/>
            <p:nvPr/>
          </p:nvSpPr>
          <p:spPr>
            <a:xfrm>
              <a:off x="152400" y="44323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400" y="3530600"/>
              <a:ext cx="1511300" cy="520700"/>
            </a:xfrm>
            <a:custGeom>
              <a:avLst/>
              <a:gdLst/>
              <a:ahLst/>
              <a:cxnLst/>
              <a:rect l="l" t="t" r="r" b="b"/>
              <a:pathLst>
                <a:path w="1511300" h="520700">
                  <a:moveTo>
                    <a:pt x="14478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447800" y="520700"/>
                  </a:lnTo>
                  <a:lnTo>
                    <a:pt x="1472517" y="515709"/>
                  </a:lnTo>
                  <a:lnTo>
                    <a:pt x="1492701" y="502101"/>
                  </a:lnTo>
                  <a:lnTo>
                    <a:pt x="1506309" y="481917"/>
                  </a:lnTo>
                  <a:lnTo>
                    <a:pt x="1511300" y="457200"/>
                  </a:lnTo>
                  <a:lnTo>
                    <a:pt x="1511300" y="63500"/>
                  </a:lnTo>
                  <a:lnTo>
                    <a:pt x="1506309" y="38782"/>
                  </a:lnTo>
                  <a:lnTo>
                    <a:pt x="1492701" y="18598"/>
                  </a:lnTo>
                  <a:lnTo>
                    <a:pt x="1472517" y="499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400" y="3530600"/>
              <a:ext cx="1511300" cy="520700"/>
            </a:xfrm>
            <a:custGeom>
              <a:avLst/>
              <a:gdLst/>
              <a:ahLst/>
              <a:cxnLst/>
              <a:rect l="l" t="t" r="r" b="b"/>
              <a:pathLst>
                <a:path w="15113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511300" h="520700">
                  <a:moveTo>
                    <a:pt x="14478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447800" y="520700"/>
                  </a:lnTo>
                  <a:lnTo>
                    <a:pt x="1447800" y="508000"/>
                  </a:lnTo>
                  <a:close/>
                </a:path>
                <a:path w="1511300" h="520700">
                  <a:moveTo>
                    <a:pt x="1447800" y="0"/>
                  </a:moveTo>
                  <a:lnTo>
                    <a:pt x="1447800" y="12700"/>
                  </a:lnTo>
                  <a:lnTo>
                    <a:pt x="1467573" y="16692"/>
                  </a:lnTo>
                  <a:lnTo>
                    <a:pt x="1483721" y="27578"/>
                  </a:lnTo>
                  <a:lnTo>
                    <a:pt x="1494607" y="43726"/>
                  </a:lnTo>
                  <a:lnTo>
                    <a:pt x="1498600" y="63500"/>
                  </a:lnTo>
                  <a:lnTo>
                    <a:pt x="1498600" y="457200"/>
                  </a:lnTo>
                  <a:lnTo>
                    <a:pt x="1494607" y="476973"/>
                  </a:lnTo>
                  <a:lnTo>
                    <a:pt x="1483720" y="493121"/>
                  </a:lnTo>
                  <a:lnTo>
                    <a:pt x="1467573" y="504007"/>
                  </a:lnTo>
                  <a:lnTo>
                    <a:pt x="1447800" y="508000"/>
                  </a:lnTo>
                  <a:lnTo>
                    <a:pt x="1447800" y="520700"/>
                  </a:lnTo>
                  <a:lnTo>
                    <a:pt x="1472517" y="515709"/>
                  </a:lnTo>
                  <a:lnTo>
                    <a:pt x="1492701" y="502101"/>
                  </a:lnTo>
                  <a:lnTo>
                    <a:pt x="1506309" y="481917"/>
                  </a:lnTo>
                  <a:lnTo>
                    <a:pt x="1511300" y="457200"/>
                  </a:lnTo>
                  <a:lnTo>
                    <a:pt x="1511300" y="63500"/>
                  </a:lnTo>
                  <a:lnTo>
                    <a:pt x="1506309" y="38782"/>
                  </a:lnTo>
                  <a:lnTo>
                    <a:pt x="1492701" y="18598"/>
                  </a:lnTo>
                  <a:lnTo>
                    <a:pt x="1472517" y="4990"/>
                  </a:lnTo>
                  <a:lnTo>
                    <a:pt x="1447800" y="0"/>
                  </a:lnTo>
                  <a:close/>
                </a:path>
                <a:path w="1511300" h="520700">
                  <a:moveTo>
                    <a:pt x="14478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447800" y="127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0" name="object 20"/>
            <p:cNvSpPr/>
            <p:nvPr/>
          </p:nvSpPr>
          <p:spPr>
            <a:xfrm>
              <a:off x="1905000" y="3530600"/>
              <a:ext cx="2794000" cy="520700"/>
            </a:xfrm>
            <a:custGeom>
              <a:avLst/>
              <a:gdLst/>
              <a:ahLst/>
              <a:cxnLst/>
              <a:rect l="l" t="t" r="r" b="b"/>
              <a:pathLst>
                <a:path w="2794000" h="520700">
                  <a:moveTo>
                    <a:pt x="27305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499" y="520700"/>
                  </a:lnTo>
                  <a:lnTo>
                    <a:pt x="2730500" y="520700"/>
                  </a:lnTo>
                  <a:lnTo>
                    <a:pt x="2755217" y="515709"/>
                  </a:lnTo>
                  <a:lnTo>
                    <a:pt x="2775401" y="502101"/>
                  </a:lnTo>
                  <a:lnTo>
                    <a:pt x="2789009" y="481917"/>
                  </a:lnTo>
                  <a:lnTo>
                    <a:pt x="2794000" y="457200"/>
                  </a:lnTo>
                  <a:lnTo>
                    <a:pt x="2794000" y="63500"/>
                  </a:lnTo>
                  <a:lnTo>
                    <a:pt x="2789009" y="38782"/>
                  </a:lnTo>
                  <a:lnTo>
                    <a:pt x="2775401" y="18598"/>
                  </a:lnTo>
                  <a:lnTo>
                    <a:pt x="2755217" y="4990"/>
                  </a:lnTo>
                  <a:lnTo>
                    <a:pt x="27305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1" name="object 21"/>
            <p:cNvSpPr/>
            <p:nvPr/>
          </p:nvSpPr>
          <p:spPr>
            <a:xfrm>
              <a:off x="1905000" y="3530600"/>
              <a:ext cx="2794000" cy="520700"/>
            </a:xfrm>
            <a:custGeom>
              <a:avLst/>
              <a:gdLst/>
              <a:ahLst/>
              <a:cxnLst/>
              <a:rect l="l" t="t" r="r" b="b"/>
              <a:pathLst>
                <a:path w="27940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499" y="520700"/>
                  </a:lnTo>
                  <a:lnTo>
                    <a:pt x="63499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2794000" h="520700">
                  <a:moveTo>
                    <a:pt x="2730500" y="508000"/>
                  </a:moveTo>
                  <a:lnTo>
                    <a:pt x="63499" y="508000"/>
                  </a:lnTo>
                  <a:lnTo>
                    <a:pt x="63499" y="520700"/>
                  </a:lnTo>
                  <a:lnTo>
                    <a:pt x="2730500" y="520700"/>
                  </a:lnTo>
                  <a:lnTo>
                    <a:pt x="2730500" y="508000"/>
                  </a:lnTo>
                  <a:close/>
                </a:path>
                <a:path w="2794000" h="520700">
                  <a:moveTo>
                    <a:pt x="2730500" y="0"/>
                  </a:moveTo>
                  <a:lnTo>
                    <a:pt x="2730500" y="12700"/>
                  </a:lnTo>
                  <a:lnTo>
                    <a:pt x="2750273" y="16692"/>
                  </a:lnTo>
                  <a:lnTo>
                    <a:pt x="2766421" y="27578"/>
                  </a:lnTo>
                  <a:lnTo>
                    <a:pt x="2777307" y="43726"/>
                  </a:lnTo>
                  <a:lnTo>
                    <a:pt x="2781300" y="63500"/>
                  </a:lnTo>
                  <a:lnTo>
                    <a:pt x="2781300" y="457200"/>
                  </a:lnTo>
                  <a:lnTo>
                    <a:pt x="2777307" y="476973"/>
                  </a:lnTo>
                  <a:lnTo>
                    <a:pt x="2766420" y="493121"/>
                  </a:lnTo>
                  <a:lnTo>
                    <a:pt x="2750273" y="504007"/>
                  </a:lnTo>
                  <a:lnTo>
                    <a:pt x="2730500" y="508000"/>
                  </a:lnTo>
                  <a:lnTo>
                    <a:pt x="2730500" y="520700"/>
                  </a:lnTo>
                  <a:lnTo>
                    <a:pt x="2755217" y="515709"/>
                  </a:lnTo>
                  <a:lnTo>
                    <a:pt x="2775401" y="502101"/>
                  </a:lnTo>
                  <a:lnTo>
                    <a:pt x="2789009" y="481917"/>
                  </a:lnTo>
                  <a:lnTo>
                    <a:pt x="2794000" y="457200"/>
                  </a:lnTo>
                  <a:lnTo>
                    <a:pt x="2794000" y="63500"/>
                  </a:lnTo>
                  <a:lnTo>
                    <a:pt x="2789009" y="38782"/>
                  </a:lnTo>
                  <a:lnTo>
                    <a:pt x="2775401" y="18598"/>
                  </a:lnTo>
                  <a:lnTo>
                    <a:pt x="2755217" y="4990"/>
                  </a:lnTo>
                  <a:lnTo>
                    <a:pt x="2730500" y="0"/>
                  </a:lnTo>
                  <a:close/>
                </a:path>
                <a:path w="2794000" h="520700">
                  <a:moveTo>
                    <a:pt x="27305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2730500" y="12700"/>
                  </a:lnTo>
                  <a:lnTo>
                    <a:pt x="2730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2" name="object 22"/>
            <p:cNvSpPr/>
            <p:nvPr/>
          </p:nvSpPr>
          <p:spPr>
            <a:xfrm>
              <a:off x="3378200" y="26289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3" name="object 23"/>
            <p:cNvSpPr/>
            <p:nvPr/>
          </p:nvSpPr>
          <p:spPr>
            <a:xfrm>
              <a:off x="3378200" y="26289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5300" y="26289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B6B1C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5" name="object 25"/>
            <p:cNvSpPr/>
            <p:nvPr/>
          </p:nvSpPr>
          <p:spPr>
            <a:xfrm>
              <a:off x="1765300" y="2628900"/>
              <a:ext cx="1422400" cy="520700"/>
            </a:xfrm>
            <a:custGeom>
              <a:avLst/>
              <a:gdLst/>
              <a:ahLst/>
              <a:cxnLst/>
              <a:rect l="l" t="t" r="r" b="b"/>
              <a:pathLst>
                <a:path w="1422400" h="520700">
                  <a:moveTo>
                    <a:pt x="63500" y="0"/>
                  </a:move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457200"/>
                  </a:lnTo>
                  <a:lnTo>
                    <a:pt x="4990" y="481917"/>
                  </a:lnTo>
                  <a:lnTo>
                    <a:pt x="18598" y="502101"/>
                  </a:lnTo>
                  <a:lnTo>
                    <a:pt x="38782" y="515709"/>
                  </a:lnTo>
                  <a:lnTo>
                    <a:pt x="63500" y="520700"/>
                  </a:lnTo>
                  <a:lnTo>
                    <a:pt x="63500" y="508000"/>
                  </a:lnTo>
                  <a:lnTo>
                    <a:pt x="43726" y="504007"/>
                  </a:lnTo>
                  <a:lnTo>
                    <a:pt x="27578" y="493121"/>
                  </a:lnTo>
                  <a:lnTo>
                    <a:pt x="16692" y="476973"/>
                  </a:lnTo>
                  <a:lnTo>
                    <a:pt x="12700" y="457200"/>
                  </a:lnTo>
                  <a:lnTo>
                    <a:pt x="12700" y="63500"/>
                  </a:lnTo>
                  <a:lnTo>
                    <a:pt x="16692" y="43726"/>
                  </a:lnTo>
                  <a:lnTo>
                    <a:pt x="27578" y="27578"/>
                  </a:lnTo>
                  <a:lnTo>
                    <a:pt x="43726" y="16692"/>
                  </a:lnTo>
                  <a:lnTo>
                    <a:pt x="63500" y="12700"/>
                  </a:lnTo>
                  <a:lnTo>
                    <a:pt x="63500" y="0"/>
                  </a:lnTo>
                  <a:close/>
                </a:path>
                <a:path w="1422400" h="520700">
                  <a:moveTo>
                    <a:pt x="1358900" y="508000"/>
                  </a:moveTo>
                  <a:lnTo>
                    <a:pt x="63500" y="508000"/>
                  </a:lnTo>
                  <a:lnTo>
                    <a:pt x="63500" y="520700"/>
                  </a:lnTo>
                  <a:lnTo>
                    <a:pt x="1358900" y="520700"/>
                  </a:lnTo>
                  <a:lnTo>
                    <a:pt x="1358900" y="50800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1358900" y="12700"/>
                  </a:lnTo>
                  <a:lnTo>
                    <a:pt x="1378673" y="16692"/>
                  </a:lnTo>
                  <a:lnTo>
                    <a:pt x="1394821" y="27578"/>
                  </a:lnTo>
                  <a:lnTo>
                    <a:pt x="1405707" y="43726"/>
                  </a:lnTo>
                  <a:lnTo>
                    <a:pt x="1409700" y="63500"/>
                  </a:lnTo>
                  <a:lnTo>
                    <a:pt x="1409700" y="457200"/>
                  </a:lnTo>
                  <a:lnTo>
                    <a:pt x="1405707" y="476973"/>
                  </a:lnTo>
                  <a:lnTo>
                    <a:pt x="1394821" y="493121"/>
                  </a:lnTo>
                  <a:lnTo>
                    <a:pt x="1378673" y="504007"/>
                  </a:lnTo>
                  <a:lnTo>
                    <a:pt x="1358900" y="508000"/>
                  </a:lnTo>
                  <a:lnTo>
                    <a:pt x="1358900" y="520700"/>
                  </a:lnTo>
                  <a:lnTo>
                    <a:pt x="1383617" y="515709"/>
                  </a:lnTo>
                  <a:lnTo>
                    <a:pt x="1403801" y="502101"/>
                  </a:lnTo>
                  <a:lnTo>
                    <a:pt x="1417409" y="481917"/>
                  </a:lnTo>
                  <a:lnTo>
                    <a:pt x="1422400" y="457200"/>
                  </a:lnTo>
                  <a:lnTo>
                    <a:pt x="1422400" y="63500"/>
                  </a:lnTo>
                  <a:lnTo>
                    <a:pt x="1417409" y="38782"/>
                  </a:lnTo>
                  <a:lnTo>
                    <a:pt x="1403801" y="18598"/>
                  </a:lnTo>
                  <a:lnTo>
                    <a:pt x="1383617" y="4990"/>
                  </a:lnTo>
                  <a:lnTo>
                    <a:pt x="1358900" y="0"/>
                  </a:lnTo>
                  <a:close/>
                </a:path>
                <a:path w="1422400" h="520700">
                  <a:moveTo>
                    <a:pt x="1358900" y="0"/>
                  </a:moveTo>
                  <a:lnTo>
                    <a:pt x="63500" y="0"/>
                  </a:lnTo>
                  <a:lnTo>
                    <a:pt x="63500" y="12700"/>
                  </a:lnTo>
                  <a:lnTo>
                    <a:pt x="1358900" y="12700"/>
                  </a:lnTo>
                  <a:lnTo>
                    <a:pt x="1358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761" y="5426075"/>
              <a:ext cx="1748364" cy="30667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85800" y="6096000"/>
              <a:ext cx="3683635" cy="38100"/>
            </a:xfrm>
            <a:custGeom>
              <a:avLst/>
              <a:gdLst/>
              <a:ahLst/>
              <a:cxnLst/>
              <a:rect l="l" t="t" r="r" b="b"/>
              <a:pathLst>
                <a:path w="3683635" h="38100">
                  <a:moveTo>
                    <a:pt x="368319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683196" y="38100"/>
                  </a:lnTo>
                  <a:lnTo>
                    <a:pt x="36831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6900" y="6007100"/>
              <a:ext cx="190500" cy="1905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5300" y="6007100"/>
              <a:ext cx="190500" cy="1905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7861" y="6728690"/>
              <a:ext cx="830580" cy="235585"/>
            </a:xfrm>
            <a:custGeom>
              <a:avLst/>
              <a:gdLst/>
              <a:ahLst/>
              <a:cxnLst/>
              <a:rect l="l" t="t" r="r" b="b"/>
              <a:pathLst>
                <a:path w="830580" h="235584">
                  <a:moveTo>
                    <a:pt x="80727" y="0"/>
                  </a:moveTo>
                  <a:lnTo>
                    <a:pt x="0" y="0"/>
                  </a:lnTo>
                  <a:lnTo>
                    <a:pt x="0" y="230909"/>
                  </a:lnTo>
                  <a:lnTo>
                    <a:pt x="83433" y="230909"/>
                  </a:lnTo>
                  <a:lnTo>
                    <a:pt x="96435" y="230401"/>
                  </a:lnTo>
                  <a:lnTo>
                    <a:pt x="135685" y="218372"/>
                  </a:lnTo>
                  <a:lnTo>
                    <a:pt x="149020" y="206104"/>
                  </a:lnTo>
                  <a:lnTo>
                    <a:pt x="27961" y="206104"/>
                  </a:lnTo>
                  <a:lnTo>
                    <a:pt x="27961" y="125827"/>
                  </a:lnTo>
                  <a:lnTo>
                    <a:pt x="143474" y="125827"/>
                  </a:lnTo>
                  <a:lnTo>
                    <a:pt x="140548" y="123036"/>
                  </a:lnTo>
                  <a:lnTo>
                    <a:pt x="135411" y="119288"/>
                  </a:lnTo>
                  <a:lnTo>
                    <a:pt x="128270" y="114778"/>
                  </a:lnTo>
                  <a:lnTo>
                    <a:pt x="121167" y="112297"/>
                  </a:lnTo>
                  <a:lnTo>
                    <a:pt x="114101" y="111846"/>
                  </a:lnTo>
                  <a:lnTo>
                    <a:pt x="114101" y="109591"/>
                  </a:lnTo>
                  <a:lnTo>
                    <a:pt x="120716" y="107787"/>
                  </a:lnTo>
                  <a:lnTo>
                    <a:pt x="126842" y="105006"/>
                  </a:lnTo>
                  <a:lnTo>
                    <a:pt x="132141" y="101473"/>
                  </a:lnTo>
                  <a:lnTo>
                    <a:pt x="27961" y="101473"/>
                  </a:lnTo>
                  <a:lnTo>
                    <a:pt x="27961" y="24804"/>
                  </a:lnTo>
                  <a:lnTo>
                    <a:pt x="140109" y="24804"/>
                  </a:lnTo>
                  <a:lnTo>
                    <a:pt x="139533" y="23923"/>
                  </a:lnTo>
                  <a:lnTo>
                    <a:pt x="102742" y="2085"/>
                  </a:lnTo>
                  <a:lnTo>
                    <a:pt x="92263" y="521"/>
                  </a:lnTo>
                  <a:lnTo>
                    <a:pt x="80727" y="0"/>
                  </a:lnTo>
                  <a:close/>
                </a:path>
                <a:path w="830580" h="235584">
                  <a:moveTo>
                    <a:pt x="143474" y="125827"/>
                  </a:moveTo>
                  <a:lnTo>
                    <a:pt x="84786" y="125827"/>
                  </a:lnTo>
                  <a:lnTo>
                    <a:pt x="92087" y="126207"/>
                  </a:lnTo>
                  <a:lnTo>
                    <a:pt x="98880" y="127349"/>
                  </a:lnTo>
                  <a:lnTo>
                    <a:pt x="127969" y="147926"/>
                  </a:lnTo>
                  <a:lnTo>
                    <a:pt x="131953" y="154540"/>
                  </a:lnTo>
                  <a:lnTo>
                    <a:pt x="133945" y="161756"/>
                  </a:lnTo>
                  <a:lnTo>
                    <a:pt x="133945" y="169573"/>
                  </a:lnTo>
                  <a:lnTo>
                    <a:pt x="106857" y="203454"/>
                  </a:lnTo>
                  <a:lnTo>
                    <a:pt x="83433" y="206104"/>
                  </a:lnTo>
                  <a:lnTo>
                    <a:pt x="149020" y="206104"/>
                  </a:lnTo>
                  <a:lnTo>
                    <a:pt x="160553" y="169573"/>
                  </a:lnTo>
                  <a:lnTo>
                    <a:pt x="160152" y="161756"/>
                  </a:lnTo>
                  <a:lnTo>
                    <a:pt x="145248" y="127518"/>
                  </a:lnTo>
                  <a:lnTo>
                    <a:pt x="143474" y="125827"/>
                  </a:lnTo>
                  <a:close/>
                </a:path>
                <a:path w="830580" h="235584">
                  <a:moveTo>
                    <a:pt x="140109" y="24804"/>
                  </a:moveTo>
                  <a:lnTo>
                    <a:pt x="80727" y="24804"/>
                  </a:lnTo>
                  <a:lnTo>
                    <a:pt x="91453" y="25474"/>
                  </a:lnTo>
                  <a:lnTo>
                    <a:pt x="100628" y="27482"/>
                  </a:lnTo>
                  <a:lnTo>
                    <a:pt x="124925" y="61335"/>
                  </a:lnTo>
                  <a:lnTo>
                    <a:pt x="124925" y="69453"/>
                  </a:lnTo>
                  <a:lnTo>
                    <a:pt x="122895" y="76518"/>
                  </a:lnTo>
                  <a:lnTo>
                    <a:pt x="118836" y="82531"/>
                  </a:lnTo>
                  <a:lnTo>
                    <a:pt x="114853" y="88545"/>
                  </a:lnTo>
                  <a:lnTo>
                    <a:pt x="109441" y="93205"/>
                  </a:lnTo>
                  <a:lnTo>
                    <a:pt x="95836" y="99820"/>
                  </a:lnTo>
                  <a:lnTo>
                    <a:pt x="88244" y="101473"/>
                  </a:lnTo>
                  <a:lnTo>
                    <a:pt x="132141" y="101473"/>
                  </a:lnTo>
                  <a:lnTo>
                    <a:pt x="138192" y="97489"/>
                  </a:lnTo>
                  <a:lnTo>
                    <a:pt x="142777" y="92378"/>
                  </a:lnTo>
                  <a:lnTo>
                    <a:pt x="146234" y="85914"/>
                  </a:lnTo>
                  <a:lnTo>
                    <a:pt x="149767" y="79450"/>
                  </a:lnTo>
                  <a:lnTo>
                    <a:pt x="151534" y="71257"/>
                  </a:lnTo>
                  <a:lnTo>
                    <a:pt x="151534" y="61335"/>
                  </a:lnTo>
                  <a:lnTo>
                    <a:pt x="151109" y="54013"/>
                  </a:lnTo>
                  <a:lnTo>
                    <a:pt x="151054" y="53069"/>
                  </a:lnTo>
                  <a:lnTo>
                    <a:pt x="149617" y="45183"/>
                  </a:lnTo>
                  <a:lnTo>
                    <a:pt x="147221" y="37679"/>
                  </a:lnTo>
                  <a:lnTo>
                    <a:pt x="143867" y="30554"/>
                  </a:lnTo>
                  <a:lnTo>
                    <a:pt x="140109" y="24804"/>
                  </a:lnTo>
                  <a:close/>
                </a:path>
                <a:path w="830580" h="235584">
                  <a:moveTo>
                    <a:pt x="228597" y="57727"/>
                  </a:moveTo>
                  <a:lnTo>
                    <a:pt x="202891" y="57727"/>
                  </a:lnTo>
                  <a:lnTo>
                    <a:pt x="202891" y="230909"/>
                  </a:lnTo>
                  <a:lnTo>
                    <a:pt x="229499" y="230909"/>
                  </a:lnTo>
                  <a:lnTo>
                    <a:pt x="229499" y="113500"/>
                  </a:lnTo>
                  <a:lnTo>
                    <a:pt x="231378" y="106547"/>
                  </a:lnTo>
                  <a:lnTo>
                    <a:pt x="238970" y="94295"/>
                  </a:lnTo>
                  <a:lnTo>
                    <a:pt x="244157" y="89484"/>
                  </a:lnTo>
                  <a:lnTo>
                    <a:pt x="254707" y="83884"/>
                  </a:lnTo>
                  <a:lnTo>
                    <a:pt x="228597" y="83884"/>
                  </a:lnTo>
                  <a:lnTo>
                    <a:pt x="228597" y="57727"/>
                  </a:lnTo>
                  <a:close/>
                </a:path>
                <a:path w="830580" h="235584">
                  <a:moveTo>
                    <a:pt x="287978" y="55321"/>
                  </a:moveTo>
                  <a:lnTo>
                    <a:pt x="270944" y="55321"/>
                  </a:lnTo>
                  <a:lnTo>
                    <a:pt x="267918" y="55521"/>
                  </a:lnTo>
                  <a:lnTo>
                    <a:pt x="233248" y="77761"/>
                  </a:lnTo>
                  <a:lnTo>
                    <a:pt x="230401" y="83884"/>
                  </a:lnTo>
                  <a:lnTo>
                    <a:pt x="254707" y="83884"/>
                  </a:lnTo>
                  <a:lnTo>
                    <a:pt x="257240" y="82531"/>
                  </a:lnTo>
                  <a:lnTo>
                    <a:pt x="258110" y="82306"/>
                  </a:lnTo>
                  <a:lnTo>
                    <a:pt x="264827" y="80727"/>
                  </a:lnTo>
                  <a:lnTo>
                    <a:pt x="289481" y="80727"/>
                  </a:lnTo>
                  <a:lnTo>
                    <a:pt x="289481" y="55521"/>
                  </a:lnTo>
                  <a:lnTo>
                    <a:pt x="289975" y="55521"/>
                  </a:lnTo>
                  <a:lnTo>
                    <a:pt x="287978" y="55321"/>
                  </a:lnTo>
                  <a:close/>
                </a:path>
                <a:path w="830580" h="235584">
                  <a:moveTo>
                    <a:pt x="289481" y="80727"/>
                  </a:moveTo>
                  <a:lnTo>
                    <a:pt x="276778" y="80727"/>
                  </a:lnTo>
                  <a:lnTo>
                    <a:pt x="280123" y="80991"/>
                  </a:lnTo>
                  <a:lnTo>
                    <a:pt x="283280" y="81517"/>
                  </a:lnTo>
                  <a:lnTo>
                    <a:pt x="286512" y="81968"/>
                  </a:lnTo>
                  <a:lnTo>
                    <a:pt x="288579" y="82306"/>
                  </a:lnTo>
                  <a:lnTo>
                    <a:pt x="289481" y="82531"/>
                  </a:lnTo>
                  <a:lnTo>
                    <a:pt x="289481" y="80727"/>
                  </a:lnTo>
                  <a:close/>
                </a:path>
                <a:path w="830580" h="235584">
                  <a:moveTo>
                    <a:pt x="441865" y="78924"/>
                  </a:moveTo>
                  <a:lnTo>
                    <a:pt x="388221" y="78924"/>
                  </a:lnTo>
                  <a:lnTo>
                    <a:pt x="396825" y="79501"/>
                  </a:lnTo>
                  <a:lnTo>
                    <a:pt x="404260" y="81235"/>
                  </a:lnTo>
                  <a:lnTo>
                    <a:pt x="424752" y="114101"/>
                  </a:lnTo>
                  <a:lnTo>
                    <a:pt x="424752" y="119288"/>
                  </a:lnTo>
                  <a:lnTo>
                    <a:pt x="423211" y="122294"/>
                  </a:lnTo>
                  <a:lnTo>
                    <a:pt x="420129" y="124023"/>
                  </a:lnTo>
                  <a:lnTo>
                    <a:pt x="417122" y="125752"/>
                  </a:lnTo>
                  <a:lnTo>
                    <a:pt x="412312" y="126992"/>
                  </a:lnTo>
                  <a:lnTo>
                    <a:pt x="394394" y="129012"/>
                  </a:lnTo>
                  <a:lnTo>
                    <a:pt x="372060" y="131840"/>
                  </a:lnTo>
                  <a:lnTo>
                    <a:pt x="327901" y="146498"/>
                  </a:lnTo>
                  <a:lnTo>
                    <a:pt x="318768" y="157622"/>
                  </a:lnTo>
                  <a:lnTo>
                    <a:pt x="314859" y="163786"/>
                  </a:lnTo>
                  <a:lnTo>
                    <a:pt x="312905" y="171828"/>
                  </a:lnTo>
                  <a:lnTo>
                    <a:pt x="312939" y="182314"/>
                  </a:lnTo>
                  <a:lnTo>
                    <a:pt x="313335" y="188853"/>
                  </a:lnTo>
                  <a:lnTo>
                    <a:pt x="313398" y="189896"/>
                  </a:lnTo>
                  <a:lnTo>
                    <a:pt x="314878" y="197422"/>
                  </a:lnTo>
                  <a:lnTo>
                    <a:pt x="317254" y="204074"/>
                  </a:lnTo>
                  <a:lnTo>
                    <a:pt x="317344" y="204328"/>
                  </a:lnTo>
                  <a:lnTo>
                    <a:pt x="349006" y="231479"/>
                  </a:lnTo>
                  <a:lnTo>
                    <a:pt x="364641" y="234686"/>
                  </a:lnTo>
                  <a:lnTo>
                    <a:pt x="366138" y="234686"/>
                  </a:lnTo>
                  <a:lnTo>
                    <a:pt x="371985" y="234968"/>
                  </a:lnTo>
                  <a:lnTo>
                    <a:pt x="410169" y="223805"/>
                  </a:lnTo>
                  <a:lnTo>
                    <a:pt x="421667" y="211065"/>
                  </a:lnTo>
                  <a:lnTo>
                    <a:pt x="376044" y="211065"/>
                  </a:lnTo>
                  <a:lnTo>
                    <a:pt x="369299" y="210677"/>
                  </a:lnTo>
                  <a:lnTo>
                    <a:pt x="368701" y="210677"/>
                  </a:lnTo>
                  <a:lnTo>
                    <a:pt x="361528" y="209317"/>
                  </a:lnTo>
                  <a:lnTo>
                    <a:pt x="355306" y="207133"/>
                  </a:lnTo>
                  <a:lnTo>
                    <a:pt x="349774" y="204074"/>
                  </a:lnTo>
                  <a:lnTo>
                    <a:pt x="342934" y="199339"/>
                  </a:lnTo>
                  <a:lnTo>
                    <a:pt x="339514" y="192349"/>
                  </a:lnTo>
                  <a:lnTo>
                    <a:pt x="339514" y="176338"/>
                  </a:lnTo>
                  <a:lnTo>
                    <a:pt x="371835" y="154691"/>
                  </a:lnTo>
                  <a:lnTo>
                    <a:pt x="389912" y="152436"/>
                  </a:lnTo>
                  <a:lnTo>
                    <a:pt x="394573" y="151834"/>
                  </a:lnTo>
                  <a:lnTo>
                    <a:pt x="424752" y="143867"/>
                  </a:lnTo>
                  <a:lnTo>
                    <a:pt x="451360" y="143867"/>
                  </a:lnTo>
                  <a:lnTo>
                    <a:pt x="451243" y="114101"/>
                  </a:lnTo>
                  <a:lnTo>
                    <a:pt x="450937" y="107012"/>
                  </a:lnTo>
                  <a:lnTo>
                    <a:pt x="449816" y="99275"/>
                  </a:lnTo>
                  <a:lnTo>
                    <a:pt x="449743" y="98767"/>
                  </a:lnTo>
                  <a:lnTo>
                    <a:pt x="449669" y="98260"/>
                  </a:lnTo>
                  <a:lnTo>
                    <a:pt x="447555" y="90551"/>
                  </a:lnTo>
                  <a:lnTo>
                    <a:pt x="444702" y="84124"/>
                  </a:lnTo>
                  <a:lnTo>
                    <a:pt x="444595" y="83884"/>
                  </a:lnTo>
                  <a:lnTo>
                    <a:pt x="441865" y="78924"/>
                  </a:lnTo>
                  <a:close/>
                </a:path>
                <a:path w="830580" h="235584">
                  <a:moveTo>
                    <a:pt x="451360" y="207577"/>
                  </a:moveTo>
                  <a:lnTo>
                    <a:pt x="424752" y="207577"/>
                  </a:lnTo>
                  <a:lnTo>
                    <a:pt x="424752" y="230909"/>
                  </a:lnTo>
                  <a:lnTo>
                    <a:pt x="451360" y="230909"/>
                  </a:lnTo>
                  <a:lnTo>
                    <a:pt x="451360" y="207577"/>
                  </a:lnTo>
                  <a:close/>
                </a:path>
                <a:path w="830580" h="235584">
                  <a:moveTo>
                    <a:pt x="451360" y="143867"/>
                  </a:moveTo>
                  <a:lnTo>
                    <a:pt x="424752" y="143867"/>
                  </a:lnTo>
                  <a:lnTo>
                    <a:pt x="424752" y="175436"/>
                  </a:lnTo>
                  <a:lnTo>
                    <a:pt x="422872" y="182314"/>
                  </a:lnTo>
                  <a:lnTo>
                    <a:pt x="419114" y="188853"/>
                  </a:lnTo>
                  <a:lnTo>
                    <a:pt x="415431" y="195393"/>
                  </a:lnTo>
                  <a:lnTo>
                    <a:pt x="409944" y="200730"/>
                  </a:lnTo>
                  <a:lnTo>
                    <a:pt x="376044" y="211065"/>
                  </a:lnTo>
                  <a:lnTo>
                    <a:pt x="421667" y="211065"/>
                  </a:lnTo>
                  <a:lnTo>
                    <a:pt x="423341" y="207577"/>
                  </a:lnTo>
                  <a:lnTo>
                    <a:pt x="451360" y="207577"/>
                  </a:lnTo>
                  <a:lnTo>
                    <a:pt x="451360" y="143867"/>
                  </a:lnTo>
                  <a:close/>
                </a:path>
                <a:path w="830580" h="235584">
                  <a:moveTo>
                    <a:pt x="392881" y="55472"/>
                  </a:moveTo>
                  <a:lnTo>
                    <a:pt x="387319" y="55472"/>
                  </a:lnTo>
                  <a:lnTo>
                    <a:pt x="380751" y="55697"/>
                  </a:lnTo>
                  <a:lnTo>
                    <a:pt x="341726" y="67367"/>
                  </a:lnTo>
                  <a:lnTo>
                    <a:pt x="317866" y="96061"/>
                  </a:lnTo>
                  <a:lnTo>
                    <a:pt x="343122" y="105081"/>
                  </a:lnTo>
                  <a:lnTo>
                    <a:pt x="346053" y="98767"/>
                  </a:lnTo>
                  <a:lnTo>
                    <a:pt x="351127" y="92829"/>
                  </a:lnTo>
                  <a:lnTo>
                    <a:pt x="358343" y="87267"/>
                  </a:lnTo>
                  <a:lnTo>
                    <a:pt x="364269" y="83617"/>
                  </a:lnTo>
                  <a:lnTo>
                    <a:pt x="371224" y="81009"/>
                  </a:lnTo>
                  <a:lnTo>
                    <a:pt x="378920" y="79501"/>
                  </a:lnTo>
                  <a:lnTo>
                    <a:pt x="378234" y="79501"/>
                  </a:lnTo>
                  <a:lnTo>
                    <a:pt x="388221" y="78924"/>
                  </a:lnTo>
                  <a:lnTo>
                    <a:pt x="441865" y="78924"/>
                  </a:lnTo>
                  <a:lnTo>
                    <a:pt x="440085" y="75691"/>
                  </a:lnTo>
                  <a:lnTo>
                    <a:pt x="434410" y="69565"/>
                  </a:lnTo>
                  <a:lnTo>
                    <a:pt x="420805" y="61447"/>
                  </a:lnTo>
                  <a:lnTo>
                    <a:pt x="413777" y="58779"/>
                  </a:lnTo>
                  <a:lnTo>
                    <a:pt x="406486" y="57501"/>
                  </a:lnTo>
                  <a:lnTo>
                    <a:pt x="399270" y="56148"/>
                  </a:lnTo>
                  <a:lnTo>
                    <a:pt x="392881" y="55472"/>
                  </a:lnTo>
                  <a:close/>
                </a:path>
                <a:path w="830580" h="235584">
                  <a:moveTo>
                    <a:pt x="525633" y="57727"/>
                  </a:moveTo>
                  <a:lnTo>
                    <a:pt x="499927" y="57727"/>
                  </a:lnTo>
                  <a:lnTo>
                    <a:pt x="499927" y="230909"/>
                  </a:lnTo>
                  <a:lnTo>
                    <a:pt x="526535" y="230909"/>
                  </a:lnTo>
                  <a:lnTo>
                    <a:pt x="526535" y="126729"/>
                  </a:lnTo>
                  <a:lnTo>
                    <a:pt x="526736" y="122670"/>
                  </a:lnTo>
                  <a:lnTo>
                    <a:pt x="547958" y="84899"/>
                  </a:lnTo>
                  <a:lnTo>
                    <a:pt x="525633" y="84899"/>
                  </a:lnTo>
                  <a:lnTo>
                    <a:pt x="525633" y="57727"/>
                  </a:lnTo>
                  <a:close/>
                </a:path>
                <a:path w="830580" h="235584">
                  <a:moveTo>
                    <a:pt x="626763" y="79375"/>
                  </a:moveTo>
                  <a:lnTo>
                    <a:pt x="570733" y="79375"/>
                  </a:lnTo>
                  <a:lnTo>
                    <a:pt x="579485" y="80093"/>
                  </a:lnTo>
                  <a:lnTo>
                    <a:pt x="587250" y="82250"/>
                  </a:lnTo>
                  <a:lnTo>
                    <a:pt x="609758" y="113030"/>
                  </a:lnTo>
                  <a:lnTo>
                    <a:pt x="610420" y="230909"/>
                  </a:lnTo>
                  <a:lnTo>
                    <a:pt x="637029" y="230909"/>
                  </a:lnTo>
                  <a:lnTo>
                    <a:pt x="636968" y="119457"/>
                  </a:lnTo>
                  <a:lnTo>
                    <a:pt x="629700" y="84335"/>
                  </a:lnTo>
                  <a:lnTo>
                    <a:pt x="626763" y="79375"/>
                  </a:lnTo>
                  <a:close/>
                </a:path>
                <a:path w="830580" h="235584">
                  <a:moveTo>
                    <a:pt x="578400" y="55472"/>
                  </a:moveTo>
                  <a:lnTo>
                    <a:pt x="540573" y="67916"/>
                  </a:lnTo>
                  <a:lnTo>
                    <a:pt x="527827" y="84899"/>
                  </a:lnTo>
                  <a:lnTo>
                    <a:pt x="547958" y="84899"/>
                  </a:lnTo>
                  <a:lnTo>
                    <a:pt x="554647" y="81216"/>
                  </a:lnTo>
                  <a:lnTo>
                    <a:pt x="562239" y="79375"/>
                  </a:lnTo>
                  <a:lnTo>
                    <a:pt x="626763" y="79375"/>
                  </a:lnTo>
                  <a:lnTo>
                    <a:pt x="625670" y="77528"/>
                  </a:lnTo>
                  <a:lnTo>
                    <a:pt x="587251" y="55979"/>
                  </a:lnTo>
                  <a:lnTo>
                    <a:pt x="587984" y="55979"/>
                  </a:lnTo>
                  <a:lnTo>
                    <a:pt x="578400" y="55472"/>
                  </a:lnTo>
                  <a:close/>
                </a:path>
                <a:path w="830580" h="235584">
                  <a:moveTo>
                    <a:pt x="751497" y="55472"/>
                  </a:moveTo>
                  <a:lnTo>
                    <a:pt x="712937" y="66408"/>
                  </a:lnTo>
                  <a:lnTo>
                    <a:pt x="686892" y="97414"/>
                  </a:lnTo>
                  <a:lnTo>
                    <a:pt x="677554" y="144318"/>
                  </a:lnTo>
                  <a:lnTo>
                    <a:pt x="677534" y="144769"/>
                  </a:lnTo>
                  <a:lnTo>
                    <a:pt x="678119" y="158066"/>
                  </a:lnTo>
                  <a:lnTo>
                    <a:pt x="679831" y="170151"/>
                  </a:lnTo>
                  <a:lnTo>
                    <a:pt x="679873" y="170447"/>
                  </a:lnTo>
                  <a:lnTo>
                    <a:pt x="698054" y="210276"/>
                  </a:lnTo>
                  <a:lnTo>
                    <a:pt x="730667" y="231782"/>
                  </a:lnTo>
                  <a:lnTo>
                    <a:pt x="751046" y="234517"/>
                  </a:lnTo>
                  <a:lnTo>
                    <a:pt x="758974" y="234171"/>
                  </a:lnTo>
                  <a:lnTo>
                    <a:pt x="793214" y="216251"/>
                  </a:lnTo>
                  <a:lnTo>
                    <a:pt x="797399" y="210614"/>
                  </a:lnTo>
                  <a:lnTo>
                    <a:pt x="754654" y="210614"/>
                  </a:lnTo>
                  <a:lnTo>
                    <a:pt x="747059" y="210092"/>
                  </a:lnTo>
                  <a:lnTo>
                    <a:pt x="746774" y="210092"/>
                  </a:lnTo>
                  <a:lnTo>
                    <a:pt x="739821" y="208528"/>
                  </a:lnTo>
                  <a:lnTo>
                    <a:pt x="739593" y="208528"/>
                  </a:lnTo>
                  <a:lnTo>
                    <a:pt x="709780" y="177917"/>
                  </a:lnTo>
                  <a:lnTo>
                    <a:pt x="704143" y="144318"/>
                  </a:lnTo>
                  <a:lnTo>
                    <a:pt x="704488" y="135411"/>
                  </a:lnTo>
                  <a:lnTo>
                    <a:pt x="716686" y="98175"/>
                  </a:lnTo>
                  <a:lnTo>
                    <a:pt x="754654" y="79375"/>
                  </a:lnTo>
                  <a:lnTo>
                    <a:pt x="797559" y="79375"/>
                  </a:lnTo>
                  <a:lnTo>
                    <a:pt x="796860" y="78397"/>
                  </a:lnTo>
                  <a:lnTo>
                    <a:pt x="793327" y="73737"/>
                  </a:lnTo>
                  <a:lnTo>
                    <a:pt x="789869" y="69002"/>
                  </a:lnTo>
                  <a:lnTo>
                    <a:pt x="784833" y="64792"/>
                  </a:lnTo>
                  <a:lnTo>
                    <a:pt x="778218" y="61109"/>
                  </a:lnTo>
                  <a:lnTo>
                    <a:pt x="772870" y="58643"/>
                  </a:lnTo>
                  <a:lnTo>
                    <a:pt x="766633" y="56881"/>
                  </a:lnTo>
                  <a:lnTo>
                    <a:pt x="759509" y="55824"/>
                  </a:lnTo>
                  <a:lnTo>
                    <a:pt x="751497" y="55472"/>
                  </a:lnTo>
                  <a:close/>
                </a:path>
                <a:path w="830580" h="235584">
                  <a:moveTo>
                    <a:pt x="830421" y="204300"/>
                  </a:moveTo>
                  <a:lnTo>
                    <a:pt x="804714" y="204300"/>
                  </a:lnTo>
                  <a:lnTo>
                    <a:pt x="804714" y="230909"/>
                  </a:lnTo>
                  <a:lnTo>
                    <a:pt x="830421" y="230909"/>
                  </a:lnTo>
                  <a:lnTo>
                    <a:pt x="830421" y="204300"/>
                  </a:lnTo>
                  <a:close/>
                </a:path>
                <a:path w="830580" h="235584">
                  <a:moveTo>
                    <a:pt x="797559" y="79375"/>
                  </a:moveTo>
                  <a:lnTo>
                    <a:pt x="754654" y="79375"/>
                  </a:lnTo>
                  <a:lnTo>
                    <a:pt x="762875" y="79917"/>
                  </a:lnTo>
                  <a:lnTo>
                    <a:pt x="762578" y="79917"/>
                  </a:lnTo>
                  <a:lnTo>
                    <a:pt x="770115" y="81545"/>
                  </a:lnTo>
                  <a:lnTo>
                    <a:pt x="769878" y="81545"/>
                  </a:lnTo>
                  <a:lnTo>
                    <a:pt x="776090" y="84004"/>
                  </a:lnTo>
                  <a:lnTo>
                    <a:pt x="801092" y="117956"/>
                  </a:lnTo>
                  <a:lnTo>
                    <a:pt x="804263" y="144318"/>
                  </a:lnTo>
                  <a:lnTo>
                    <a:pt x="803922" y="153352"/>
                  </a:lnTo>
                  <a:lnTo>
                    <a:pt x="803904" y="153838"/>
                  </a:lnTo>
                  <a:lnTo>
                    <a:pt x="791438" y="192208"/>
                  </a:lnTo>
                  <a:lnTo>
                    <a:pt x="754654" y="210614"/>
                  </a:lnTo>
                  <a:lnTo>
                    <a:pt x="797399" y="210614"/>
                  </a:lnTo>
                  <a:lnTo>
                    <a:pt x="799603" y="207457"/>
                  </a:lnTo>
                  <a:lnTo>
                    <a:pt x="801557" y="204300"/>
                  </a:lnTo>
                  <a:lnTo>
                    <a:pt x="830421" y="204300"/>
                  </a:lnTo>
                  <a:lnTo>
                    <a:pt x="830421" y="85237"/>
                  </a:lnTo>
                  <a:lnTo>
                    <a:pt x="801557" y="85237"/>
                  </a:lnTo>
                  <a:lnTo>
                    <a:pt x="799603" y="82231"/>
                  </a:lnTo>
                  <a:lnTo>
                    <a:pt x="797559" y="79375"/>
                  </a:lnTo>
                  <a:close/>
                </a:path>
                <a:path w="830580" h="235584">
                  <a:moveTo>
                    <a:pt x="830421" y="0"/>
                  </a:moveTo>
                  <a:lnTo>
                    <a:pt x="803812" y="0"/>
                  </a:lnTo>
                  <a:lnTo>
                    <a:pt x="803812" y="85237"/>
                  </a:lnTo>
                  <a:lnTo>
                    <a:pt x="830421" y="85237"/>
                  </a:lnTo>
                  <a:lnTo>
                    <a:pt x="830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861" y="8016875"/>
              <a:ext cx="1074099" cy="3066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400" y="8432800"/>
              <a:ext cx="368300" cy="3429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000" y="10185400"/>
              <a:ext cx="368300" cy="3429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6000" y="10185400"/>
              <a:ext cx="368300" cy="3429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00" y="10185400"/>
              <a:ext cx="368300" cy="3429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400" y="10185400"/>
              <a:ext cx="368300" cy="3429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00" y="9601200"/>
              <a:ext cx="368300" cy="3429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000" y="9601200"/>
              <a:ext cx="368300" cy="3429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400" y="9601200"/>
              <a:ext cx="368300" cy="3429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000" y="9017000"/>
              <a:ext cx="368300" cy="3429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400" y="9017000"/>
              <a:ext cx="368300" cy="3429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35000" y="6324599"/>
              <a:ext cx="3924300" cy="4140200"/>
            </a:xfrm>
            <a:custGeom>
              <a:avLst/>
              <a:gdLst/>
              <a:ahLst/>
              <a:cxnLst/>
              <a:rect l="l" t="t" r="r" b="b"/>
              <a:pathLst>
                <a:path w="3924300" h="4140200">
                  <a:moveTo>
                    <a:pt x="5461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546100" y="203200"/>
                  </a:lnTo>
                  <a:lnTo>
                    <a:pt x="546100" y="0"/>
                  </a:lnTo>
                  <a:close/>
                </a:path>
                <a:path w="3924300" h="4140200">
                  <a:moveTo>
                    <a:pt x="3924300" y="3822700"/>
                  </a:moveTo>
                  <a:lnTo>
                    <a:pt x="3543300" y="3822700"/>
                  </a:lnTo>
                  <a:lnTo>
                    <a:pt x="3543300" y="4140200"/>
                  </a:lnTo>
                  <a:lnTo>
                    <a:pt x="3924300" y="4140200"/>
                  </a:lnTo>
                  <a:lnTo>
                    <a:pt x="3924300" y="3822700"/>
                  </a:lnTo>
                  <a:close/>
                </a:path>
                <a:path w="3924300" h="4140200">
                  <a:moveTo>
                    <a:pt x="3924300" y="3225800"/>
                  </a:moveTo>
                  <a:lnTo>
                    <a:pt x="3543300" y="3225800"/>
                  </a:lnTo>
                  <a:lnTo>
                    <a:pt x="3543300" y="3543300"/>
                  </a:lnTo>
                  <a:lnTo>
                    <a:pt x="3924300" y="3543300"/>
                  </a:lnTo>
                  <a:lnTo>
                    <a:pt x="3924300" y="3225800"/>
                  </a:lnTo>
                  <a:close/>
                </a:path>
                <a:path w="3924300" h="4140200">
                  <a:moveTo>
                    <a:pt x="3924300" y="2705100"/>
                  </a:moveTo>
                  <a:lnTo>
                    <a:pt x="3543300" y="2705100"/>
                  </a:lnTo>
                  <a:lnTo>
                    <a:pt x="3543300" y="3022600"/>
                  </a:lnTo>
                  <a:lnTo>
                    <a:pt x="3924300" y="3022600"/>
                  </a:lnTo>
                  <a:lnTo>
                    <a:pt x="3924300" y="2705100"/>
                  </a:lnTo>
                  <a:close/>
                </a:path>
                <a:path w="3924300" h="4140200">
                  <a:moveTo>
                    <a:pt x="3924300" y="2108200"/>
                  </a:moveTo>
                  <a:lnTo>
                    <a:pt x="3543300" y="2108200"/>
                  </a:lnTo>
                  <a:lnTo>
                    <a:pt x="3543300" y="2425700"/>
                  </a:lnTo>
                  <a:lnTo>
                    <a:pt x="3924300" y="2425700"/>
                  </a:lnTo>
                  <a:lnTo>
                    <a:pt x="3924300" y="21082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43" name="object 43"/>
            <p:cNvSpPr/>
            <p:nvPr/>
          </p:nvSpPr>
          <p:spPr>
            <a:xfrm>
              <a:off x="702576" y="6346825"/>
              <a:ext cx="295275" cy="142875"/>
            </a:xfrm>
            <a:custGeom>
              <a:avLst/>
              <a:gdLst/>
              <a:ahLst/>
              <a:cxnLst/>
              <a:rect l="l" t="t" r="r" b="b"/>
              <a:pathLst>
                <a:path w="295275" h="142875">
                  <a:moveTo>
                    <a:pt x="20024" y="4329"/>
                  </a:moveTo>
                  <a:lnTo>
                    <a:pt x="0" y="4329"/>
                  </a:lnTo>
                  <a:lnTo>
                    <a:pt x="0" y="142875"/>
                  </a:lnTo>
                  <a:lnTo>
                    <a:pt x="15694" y="142875"/>
                  </a:lnTo>
                  <a:lnTo>
                    <a:pt x="15694" y="37612"/>
                  </a:lnTo>
                  <a:lnTo>
                    <a:pt x="33650" y="37612"/>
                  </a:lnTo>
                  <a:lnTo>
                    <a:pt x="20024" y="4329"/>
                  </a:lnTo>
                  <a:close/>
                </a:path>
                <a:path w="295275" h="142875">
                  <a:moveTo>
                    <a:pt x="33650" y="37612"/>
                  </a:moveTo>
                  <a:lnTo>
                    <a:pt x="17047" y="37612"/>
                  </a:lnTo>
                  <a:lnTo>
                    <a:pt x="60343" y="142875"/>
                  </a:lnTo>
                  <a:lnTo>
                    <a:pt x="75496" y="142875"/>
                  </a:lnTo>
                  <a:lnTo>
                    <a:pt x="85179" y="119333"/>
                  </a:lnTo>
                  <a:lnTo>
                    <a:pt x="67107" y="119333"/>
                  </a:lnTo>
                  <a:lnTo>
                    <a:pt x="33650" y="37612"/>
                  </a:lnTo>
                  <a:close/>
                </a:path>
                <a:path w="295275" h="142875">
                  <a:moveTo>
                    <a:pt x="135839" y="37612"/>
                  </a:moveTo>
                  <a:lnTo>
                    <a:pt x="120144" y="37612"/>
                  </a:lnTo>
                  <a:lnTo>
                    <a:pt x="120144" y="142875"/>
                  </a:lnTo>
                  <a:lnTo>
                    <a:pt x="135839" y="142875"/>
                  </a:lnTo>
                  <a:lnTo>
                    <a:pt x="135839" y="37612"/>
                  </a:lnTo>
                  <a:close/>
                </a:path>
                <a:path w="295275" h="142875">
                  <a:moveTo>
                    <a:pt x="135839" y="4329"/>
                  </a:moveTo>
                  <a:lnTo>
                    <a:pt x="115815" y="4329"/>
                  </a:lnTo>
                  <a:lnTo>
                    <a:pt x="68731" y="119333"/>
                  </a:lnTo>
                  <a:lnTo>
                    <a:pt x="85179" y="119333"/>
                  </a:lnTo>
                  <a:lnTo>
                    <a:pt x="118791" y="37612"/>
                  </a:lnTo>
                  <a:lnTo>
                    <a:pt x="135839" y="37612"/>
                  </a:lnTo>
                  <a:lnTo>
                    <a:pt x="135839" y="4329"/>
                  </a:lnTo>
                  <a:close/>
                </a:path>
                <a:path w="295275" h="142875">
                  <a:moveTo>
                    <a:pt x="183278" y="38965"/>
                  </a:moveTo>
                  <a:lnTo>
                    <a:pt x="167313" y="38965"/>
                  </a:lnTo>
                  <a:lnTo>
                    <a:pt x="167313" y="142875"/>
                  </a:lnTo>
                  <a:lnTo>
                    <a:pt x="183278" y="142875"/>
                  </a:lnTo>
                  <a:lnTo>
                    <a:pt x="183278" y="38965"/>
                  </a:lnTo>
                  <a:close/>
                </a:path>
                <a:path w="295275" h="142875">
                  <a:moveTo>
                    <a:pt x="178543" y="0"/>
                  </a:moveTo>
                  <a:lnTo>
                    <a:pt x="172319" y="0"/>
                  </a:lnTo>
                  <a:lnTo>
                    <a:pt x="169635" y="1059"/>
                  </a:lnTo>
                  <a:lnTo>
                    <a:pt x="167380" y="3179"/>
                  </a:lnTo>
                  <a:lnTo>
                    <a:pt x="165171" y="5299"/>
                  </a:lnTo>
                  <a:lnTo>
                    <a:pt x="164066" y="7847"/>
                  </a:lnTo>
                  <a:lnTo>
                    <a:pt x="164066" y="13800"/>
                  </a:lnTo>
                  <a:lnTo>
                    <a:pt x="165171" y="16348"/>
                  </a:lnTo>
                  <a:lnTo>
                    <a:pt x="167380" y="18468"/>
                  </a:lnTo>
                  <a:lnTo>
                    <a:pt x="169635" y="20587"/>
                  </a:lnTo>
                  <a:lnTo>
                    <a:pt x="172319" y="21647"/>
                  </a:lnTo>
                  <a:lnTo>
                    <a:pt x="178543" y="21647"/>
                  </a:lnTo>
                  <a:lnTo>
                    <a:pt x="181203" y="20587"/>
                  </a:lnTo>
                  <a:lnTo>
                    <a:pt x="183413" y="18468"/>
                  </a:lnTo>
                  <a:lnTo>
                    <a:pt x="185668" y="16348"/>
                  </a:lnTo>
                  <a:lnTo>
                    <a:pt x="186796" y="13800"/>
                  </a:lnTo>
                  <a:lnTo>
                    <a:pt x="186796" y="7847"/>
                  </a:lnTo>
                  <a:lnTo>
                    <a:pt x="185668" y="5299"/>
                  </a:lnTo>
                  <a:lnTo>
                    <a:pt x="183413" y="3179"/>
                  </a:lnTo>
                  <a:lnTo>
                    <a:pt x="181203" y="1059"/>
                  </a:lnTo>
                  <a:lnTo>
                    <a:pt x="178543" y="0"/>
                  </a:lnTo>
                  <a:close/>
                </a:path>
                <a:path w="295275" h="142875">
                  <a:moveTo>
                    <a:pt x="227943" y="39056"/>
                  </a:moveTo>
                  <a:lnTo>
                    <a:pt x="212519" y="39056"/>
                  </a:lnTo>
                  <a:lnTo>
                    <a:pt x="212519" y="142875"/>
                  </a:lnTo>
                  <a:lnTo>
                    <a:pt x="228485" y="142875"/>
                  </a:lnTo>
                  <a:lnTo>
                    <a:pt x="228485" y="74323"/>
                  </a:lnTo>
                  <a:lnTo>
                    <a:pt x="229635" y="69182"/>
                  </a:lnTo>
                  <a:lnTo>
                    <a:pt x="234235" y="60703"/>
                  </a:lnTo>
                  <a:lnTo>
                    <a:pt x="237369" y="57479"/>
                  </a:lnTo>
                  <a:lnTo>
                    <a:pt x="241483" y="55201"/>
                  </a:lnTo>
                  <a:lnTo>
                    <a:pt x="227943" y="55201"/>
                  </a:lnTo>
                  <a:lnTo>
                    <a:pt x="227943" y="39056"/>
                  </a:lnTo>
                  <a:close/>
                </a:path>
                <a:path w="295275" h="142875">
                  <a:moveTo>
                    <a:pt x="288889" y="51954"/>
                  </a:moveTo>
                  <a:lnTo>
                    <a:pt x="262399" y="51954"/>
                  </a:lnTo>
                  <a:lnTo>
                    <a:pt x="268217" y="54254"/>
                  </a:lnTo>
                  <a:lnTo>
                    <a:pt x="272456" y="58854"/>
                  </a:lnTo>
                  <a:lnTo>
                    <a:pt x="276696" y="63409"/>
                  </a:lnTo>
                  <a:lnTo>
                    <a:pt x="278815" y="69768"/>
                  </a:lnTo>
                  <a:lnTo>
                    <a:pt x="278815" y="142875"/>
                  </a:lnTo>
                  <a:lnTo>
                    <a:pt x="294781" y="142875"/>
                  </a:lnTo>
                  <a:lnTo>
                    <a:pt x="294781" y="68009"/>
                  </a:lnTo>
                  <a:lnTo>
                    <a:pt x="293315" y="60703"/>
                  </a:lnTo>
                  <a:lnTo>
                    <a:pt x="288889" y="51954"/>
                  </a:lnTo>
                  <a:close/>
                </a:path>
                <a:path w="295275" h="142875">
                  <a:moveTo>
                    <a:pt x="266639" y="37612"/>
                  </a:moveTo>
                  <a:lnTo>
                    <a:pt x="251756" y="37612"/>
                  </a:lnTo>
                  <a:lnTo>
                    <a:pt x="245352" y="39236"/>
                  </a:lnTo>
                  <a:lnTo>
                    <a:pt x="235430" y="45685"/>
                  </a:lnTo>
                  <a:lnTo>
                    <a:pt x="231732" y="49925"/>
                  </a:lnTo>
                  <a:lnTo>
                    <a:pt x="229296" y="55201"/>
                  </a:lnTo>
                  <a:lnTo>
                    <a:pt x="241483" y="55201"/>
                  </a:lnTo>
                  <a:lnTo>
                    <a:pt x="245352" y="53059"/>
                  </a:lnTo>
                  <a:lnTo>
                    <a:pt x="249907" y="51954"/>
                  </a:lnTo>
                  <a:lnTo>
                    <a:pt x="288889" y="51954"/>
                  </a:lnTo>
                  <a:lnTo>
                    <a:pt x="287452" y="49113"/>
                  </a:lnTo>
                  <a:lnTo>
                    <a:pt x="283348" y="44783"/>
                  </a:lnTo>
                  <a:lnTo>
                    <a:pt x="272795" y="39056"/>
                  </a:lnTo>
                  <a:lnTo>
                    <a:pt x="266639" y="37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44" name="object 44"/>
            <p:cNvSpPr/>
            <p:nvPr/>
          </p:nvSpPr>
          <p:spPr>
            <a:xfrm>
              <a:off x="3898900" y="6350000"/>
              <a:ext cx="546100" cy="203200"/>
            </a:xfrm>
            <a:custGeom>
              <a:avLst/>
              <a:gdLst/>
              <a:ahLst/>
              <a:cxnLst/>
              <a:rect l="l" t="t" r="r" b="b"/>
              <a:pathLst>
                <a:path w="546100" h="203200">
                  <a:moveTo>
                    <a:pt x="5461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546100" y="203200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45" name="object 45"/>
            <p:cNvSpPr/>
            <p:nvPr/>
          </p:nvSpPr>
          <p:spPr>
            <a:xfrm>
              <a:off x="3941076" y="6376554"/>
              <a:ext cx="354965" cy="141605"/>
            </a:xfrm>
            <a:custGeom>
              <a:avLst/>
              <a:gdLst/>
              <a:ahLst/>
              <a:cxnLst/>
              <a:rect l="l" t="t" r="r" b="b"/>
              <a:pathLst>
                <a:path w="354964" h="141604">
                  <a:moveTo>
                    <a:pt x="20024" y="0"/>
                  </a:moveTo>
                  <a:lnTo>
                    <a:pt x="0" y="0"/>
                  </a:lnTo>
                  <a:lnTo>
                    <a:pt x="0" y="138545"/>
                  </a:lnTo>
                  <a:lnTo>
                    <a:pt x="15694" y="138545"/>
                  </a:lnTo>
                  <a:lnTo>
                    <a:pt x="15694" y="33283"/>
                  </a:lnTo>
                  <a:lnTo>
                    <a:pt x="33650" y="33283"/>
                  </a:lnTo>
                  <a:lnTo>
                    <a:pt x="20024" y="0"/>
                  </a:lnTo>
                  <a:close/>
                </a:path>
                <a:path w="354964" h="141604">
                  <a:moveTo>
                    <a:pt x="33650" y="33283"/>
                  </a:moveTo>
                  <a:lnTo>
                    <a:pt x="17047" y="33283"/>
                  </a:lnTo>
                  <a:lnTo>
                    <a:pt x="60343" y="138545"/>
                  </a:lnTo>
                  <a:lnTo>
                    <a:pt x="75496" y="138545"/>
                  </a:lnTo>
                  <a:lnTo>
                    <a:pt x="85179" y="115003"/>
                  </a:lnTo>
                  <a:lnTo>
                    <a:pt x="67107" y="115003"/>
                  </a:lnTo>
                  <a:lnTo>
                    <a:pt x="33650" y="33283"/>
                  </a:lnTo>
                  <a:close/>
                </a:path>
                <a:path w="354964" h="141604">
                  <a:moveTo>
                    <a:pt x="135839" y="33283"/>
                  </a:moveTo>
                  <a:lnTo>
                    <a:pt x="120144" y="33283"/>
                  </a:lnTo>
                  <a:lnTo>
                    <a:pt x="120144" y="138545"/>
                  </a:lnTo>
                  <a:lnTo>
                    <a:pt x="135839" y="138545"/>
                  </a:lnTo>
                  <a:lnTo>
                    <a:pt x="135839" y="33283"/>
                  </a:lnTo>
                  <a:close/>
                </a:path>
                <a:path w="354964" h="141604">
                  <a:moveTo>
                    <a:pt x="135839" y="0"/>
                  </a:moveTo>
                  <a:lnTo>
                    <a:pt x="115815" y="0"/>
                  </a:lnTo>
                  <a:lnTo>
                    <a:pt x="68731" y="115003"/>
                  </a:lnTo>
                  <a:lnTo>
                    <a:pt x="85179" y="115003"/>
                  </a:lnTo>
                  <a:lnTo>
                    <a:pt x="118791" y="33283"/>
                  </a:lnTo>
                  <a:lnTo>
                    <a:pt x="135839" y="33283"/>
                  </a:lnTo>
                  <a:lnTo>
                    <a:pt x="135839" y="0"/>
                  </a:lnTo>
                  <a:close/>
                </a:path>
                <a:path w="354964" h="141604">
                  <a:moveTo>
                    <a:pt x="239818" y="47354"/>
                  </a:moveTo>
                  <a:lnTo>
                    <a:pt x="214983" y="47354"/>
                  </a:lnTo>
                  <a:lnTo>
                    <a:pt x="220462" y="49203"/>
                  </a:lnTo>
                  <a:lnTo>
                    <a:pt x="224070" y="52901"/>
                  </a:lnTo>
                  <a:lnTo>
                    <a:pt x="227723" y="56599"/>
                  </a:lnTo>
                  <a:lnTo>
                    <a:pt x="229550" y="61831"/>
                  </a:lnTo>
                  <a:lnTo>
                    <a:pt x="229550" y="71572"/>
                  </a:lnTo>
                  <a:lnTo>
                    <a:pt x="214194" y="77052"/>
                  </a:lnTo>
                  <a:lnTo>
                    <a:pt x="209075" y="77661"/>
                  </a:lnTo>
                  <a:lnTo>
                    <a:pt x="171439" y="87898"/>
                  </a:lnTo>
                  <a:lnTo>
                    <a:pt x="162442" y="115815"/>
                  </a:lnTo>
                  <a:lnTo>
                    <a:pt x="164020" y="121588"/>
                  </a:lnTo>
                  <a:lnTo>
                    <a:pt x="170334" y="131104"/>
                  </a:lnTo>
                  <a:lnTo>
                    <a:pt x="174596" y="134734"/>
                  </a:lnTo>
                  <a:lnTo>
                    <a:pt x="185330" y="139740"/>
                  </a:lnTo>
                  <a:lnTo>
                    <a:pt x="191306" y="140980"/>
                  </a:lnTo>
                  <a:lnTo>
                    <a:pt x="203933" y="140980"/>
                  </a:lnTo>
                  <a:lnTo>
                    <a:pt x="227656" y="126729"/>
                  </a:lnTo>
                  <a:lnTo>
                    <a:pt x="194305" y="126729"/>
                  </a:lnTo>
                  <a:lnTo>
                    <a:pt x="188712" y="125241"/>
                  </a:lnTo>
                  <a:lnTo>
                    <a:pt x="184563" y="122444"/>
                  </a:lnTo>
                  <a:lnTo>
                    <a:pt x="180459" y="119603"/>
                  </a:lnTo>
                  <a:lnTo>
                    <a:pt x="178407" y="115409"/>
                  </a:lnTo>
                  <a:lnTo>
                    <a:pt x="178407" y="105803"/>
                  </a:lnTo>
                  <a:lnTo>
                    <a:pt x="208646" y="91461"/>
                  </a:lnTo>
                  <a:lnTo>
                    <a:pt x="211443" y="91100"/>
                  </a:lnTo>
                  <a:lnTo>
                    <a:pt x="229550" y="86320"/>
                  </a:lnTo>
                  <a:lnTo>
                    <a:pt x="245515" y="86320"/>
                  </a:lnTo>
                  <a:lnTo>
                    <a:pt x="245515" y="61831"/>
                  </a:lnTo>
                  <a:lnTo>
                    <a:pt x="244255" y="55697"/>
                  </a:lnTo>
                  <a:lnTo>
                    <a:pt x="244162" y="55246"/>
                  </a:lnTo>
                  <a:lnTo>
                    <a:pt x="239818" y="47354"/>
                  </a:lnTo>
                  <a:close/>
                </a:path>
                <a:path w="354964" h="141604">
                  <a:moveTo>
                    <a:pt x="245515" y="124474"/>
                  </a:moveTo>
                  <a:lnTo>
                    <a:pt x="229550" y="124474"/>
                  </a:lnTo>
                  <a:lnTo>
                    <a:pt x="229550" y="138545"/>
                  </a:lnTo>
                  <a:lnTo>
                    <a:pt x="245515" y="138545"/>
                  </a:lnTo>
                  <a:lnTo>
                    <a:pt x="245515" y="124474"/>
                  </a:lnTo>
                  <a:close/>
                </a:path>
                <a:path w="354964" h="141604">
                  <a:moveTo>
                    <a:pt x="245515" y="86320"/>
                  </a:moveTo>
                  <a:lnTo>
                    <a:pt x="229550" y="86320"/>
                  </a:lnTo>
                  <a:lnTo>
                    <a:pt x="229550" y="105262"/>
                  </a:lnTo>
                  <a:lnTo>
                    <a:pt x="228422" y="109388"/>
                  </a:lnTo>
                  <a:lnTo>
                    <a:pt x="226168" y="113312"/>
                  </a:lnTo>
                  <a:lnTo>
                    <a:pt x="223958" y="117235"/>
                  </a:lnTo>
                  <a:lnTo>
                    <a:pt x="220665" y="120438"/>
                  </a:lnTo>
                  <a:lnTo>
                    <a:pt x="211961" y="125398"/>
                  </a:lnTo>
                  <a:lnTo>
                    <a:pt x="206252" y="126729"/>
                  </a:lnTo>
                  <a:lnTo>
                    <a:pt x="227656" y="126729"/>
                  </a:lnTo>
                  <a:lnTo>
                    <a:pt x="228738" y="124474"/>
                  </a:lnTo>
                  <a:lnTo>
                    <a:pt x="245515" y="124474"/>
                  </a:lnTo>
                  <a:lnTo>
                    <a:pt x="245515" y="86320"/>
                  </a:lnTo>
                  <a:close/>
                </a:path>
                <a:path w="354964" h="141604">
                  <a:moveTo>
                    <a:pt x="210428" y="33283"/>
                  </a:moveTo>
                  <a:lnTo>
                    <a:pt x="201859" y="33283"/>
                  </a:lnTo>
                  <a:lnTo>
                    <a:pt x="196537" y="34004"/>
                  </a:lnTo>
                  <a:lnTo>
                    <a:pt x="165419" y="57637"/>
                  </a:lnTo>
                  <a:lnTo>
                    <a:pt x="180572" y="63048"/>
                  </a:lnTo>
                  <a:lnTo>
                    <a:pt x="182331" y="59260"/>
                  </a:lnTo>
                  <a:lnTo>
                    <a:pt x="185375" y="55697"/>
                  </a:lnTo>
                  <a:lnTo>
                    <a:pt x="194034" y="49023"/>
                  </a:lnTo>
                  <a:lnTo>
                    <a:pt x="200010" y="47354"/>
                  </a:lnTo>
                  <a:lnTo>
                    <a:pt x="239818" y="47354"/>
                  </a:lnTo>
                  <a:lnTo>
                    <a:pt x="238750" y="45415"/>
                  </a:lnTo>
                  <a:lnTo>
                    <a:pt x="235345" y="41739"/>
                  </a:lnTo>
                  <a:lnTo>
                    <a:pt x="227182" y="36868"/>
                  </a:lnTo>
                  <a:lnTo>
                    <a:pt x="222965" y="35267"/>
                  </a:lnTo>
                  <a:lnTo>
                    <a:pt x="218591" y="34501"/>
                  </a:lnTo>
                  <a:lnTo>
                    <a:pt x="214261" y="33689"/>
                  </a:lnTo>
                  <a:lnTo>
                    <a:pt x="210428" y="33283"/>
                  </a:lnTo>
                  <a:close/>
                </a:path>
                <a:path w="354964" h="141604">
                  <a:moveTo>
                    <a:pt x="286561" y="34636"/>
                  </a:moveTo>
                  <a:lnTo>
                    <a:pt x="268161" y="34636"/>
                  </a:lnTo>
                  <a:lnTo>
                    <a:pt x="301173" y="86590"/>
                  </a:lnTo>
                  <a:lnTo>
                    <a:pt x="268161" y="138545"/>
                  </a:lnTo>
                  <a:lnTo>
                    <a:pt x="286561" y="138545"/>
                  </a:lnTo>
                  <a:lnTo>
                    <a:pt x="311456" y="98226"/>
                  </a:lnTo>
                  <a:lnTo>
                    <a:pt x="328712" y="98226"/>
                  </a:lnTo>
                  <a:lnTo>
                    <a:pt x="321198" y="86590"/>
                  </a:lnTo>
                  <a:lnTo>
                    <a:pt x="327314" y="77120"/>
                  </a:lnTo>
                  <a:lnTo>
                    <a:pt x="311456" y="77120"/>
                  </a:lnTo>
                  <a:lnTo>
                    <a:pt x="286561" y="34636"/>
                  </a:lnTo>
                  <a:close/>
                </a:path>
                <a:path w="354964" h="141604">
                  <a:moveTo>
                    <a:pt x="328712" y="98226"/>
                  </a:moveTo>
                  <a:lnTo>
                    <a:pt x="311456" y="98226"/>
                  </a:lnTo>
                  <a:lnTo>
                    <a:pt x="336351" y="138545"/>
                  </a:lnTo>
                  <a:lnTo>
                    <a:pt x="354752" y="138545"/>
                  </a:lnTo>
                  <a:lnTo>
                    <a:pt x="328712" y="98226"/>
                  </a:lnTo>
                  <a:close/>
                </a:path>
                <a:path w="354964" h="141604">
                  <a:moveTo>
                    <a:pt x="354752" y="34636"/>
                  </a:moveTo>
                  <a:lnTo>
                    <a:pt x="336351" y="34636"/>
                  </a:lnTo>
                  <a:lnTo>
                    <a:pt x="311456" y="77120"/>
                  </a:lnTo>
                  <a:lnTo>
                    <a:pt x="327314" y="77120"/>
                  </a:lnTo>
                  <a:lnTo>
                    <a:pt x="354752" y="346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3853" y="6411695"/>
              <a:ext cx="166044" cy="1309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6570" y="2787072"/>
              <a:ext cx="1180737" cy="28632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927369" y="2787072"/>
              <a:ext cx="1079500" cy="184785"/>
            </a:xfrm>
            <a:custGeom>
              <a:avLst/>
              <a:gdLst/>
              <a:ahLst/>
              <a:cxnLst/>
              <a:rect l="l" t="t" r="r" b="b"/>
              <a:pathLst>
                <a:path w="1079500" h="184785">
                  <a:moveTo>
                    <a:pt x="62417" y="0"/>
                  </a:moveTo>
                  <a:lnTo>
                    <a:pt x="0" y="0"/>
                  </a:lnTo>
                  <a:lnTo>
                    <a:pt x="0" y="184727"/>
                  </a:lnTo>
                  <a:lnTo>
                    <a:pt x="22369" y="184727"/>
                  </a:lnTo>
                  <a:lnTo>
                    <a:pt x="22369" y="117258"/>
                  </a:lnTo>
                  <a:lnTo>
                    <a:pt x="18039" y="117258"/>
                  </a:lnTo>
                  <a:lnTo>
                    <a:pt x="18039" y="97414"/>
                  </a:lnTo>
                  <a:lnTo>
                    <a:pt x="22369" y="97414"/>
                  </a:lnTo>
                  <a:lnTo>
                    <a:pt x="22369" y="19843"/>
                  </a:lnTo>
                  <a:lnTo>
                    <a:pt x="112442" y="19843"/>
                  </a:lnTo>
                  <a:lnTo>
                    <a:pt x="72790" y="490"/>
                  </a:lnTo>
                  <a:lnTo>
                    <a:pt x="62417" y="0"/>
                  </a:lnTo>
                  <a:close/>
                </a:path>
                <a:path w="1079500" h="184785">
                  <a:moveTo>
                    <a:pt x="22369" y="97414"/>
                  </a:moveTo>
                  <a:lnTo>
                    <a:pt x="18039" y="97414"/>
                  </a:lnTo>
                  <a:lnTo>
                    <a:pt x="18039" y="117258"/>
                  </a:lnTo>
                  <a:lnTo>
                    <a:pt x="22369" y="117258"/>
                  </a:lnTo>
                  <a:lnTo>
                    <a:pt x="22369" y="97414"/>
                  </a:lnTo>
                  <a:close/>
                </a:path>
                <a:path w="1079500" h="184785">
                  <a:moveTo>
                    <a:pt x="112442" y="19843"/>
                  </a:moveTo>
                  <a:lnTo>
                    <a:pt x="71738" y="19843"/>
                  </a:lnTo>
                  <a:lnTo>
                    <a:pt x="79795" y="21527"/>
                  </a:lnTo>
                  <a:lnTo>
                    <a:pt x="91942" y="28202"/>
                  </a:lnTo>
                  <a:lnTo>
                    <a:pt x="96332" y="32772"/>
                  </a:lnTo>
                  <a:lnTo>
                    <a:pt x="99038" y="38605"/>
                  </a:lnTo>
                  <a:lnTo>
                    <a:pt x="101804" y="44437"/>
                  </a:lnTo>
                  <a:lnTo>
                    <a:pt x="103067" y="50477"/>
                  </a:lnTo>
                  <a:lnTo>
                    <a:pt x="103066" y="66425"/>
                  </a:lnTo>
                  <a:lnTo>
                    <a:pt x="101804" y="72489"/>
                  </a:lnTo>
                  <a:lnTo>
                    <a:pt x="99038" y="78382"/>
                  </a:lnTo>
                  <a:lnTo>
                    <a:pt x="96332" y="84215"/>
                  </a:lnTo>
                  <a:lnTo>
                    <a:pt x="91972" y="88845"/>
                  </a:lnTo>
                  <a:lnTo>
                    <a:pt x="79946" y="95701"/>
                  </a:lnTo>
                  <a:lnTo>
                    <a:pt x="71978" y="97414"/>
                  </a:lnTo>
                  <a:lnTo>
                    <a:pt x="22369" y="97414"/>
                  </a:lnTo>
                  <a:lnTo>
                    <a:pt x="22369" y="117258"/>
                  </a:lnTo>
                  <a:lnTo>
                    <a:pt x="62778" y="117258"/>
                  </a:lnTo>
                  <a:lnTo>
                    <a:pt x="73072" y="116768"/>
                  </a:lnTo>
                  <a:lnTo>
                    <a:pt x="110132" y="100120"/>
                  </a:lnTo>
                  <a:lnTo>
                    <a:pt x="125196" y="58448"/>
                  </a:lnTo>
                  <a:lnTo>
                    <a:pt x="124808" y="51052"/>
                  </a:lnTo>
                  <a:lnTo>
                    <a:pt x="114732" y="22577"/>
                  </a:lnTo>
                  <a:lnTo>
                    <a:pt x="112442" y="19843"/>
                  </a:lnTo>
                  <a:close/>
                </a:path>
                <a:path w="1079500" h="184785">
                  <a:moveTo>
                    <a:pt x="217424" y="0"/>
                  </a:moveTo>
                  <a:lnTo>
                    <a:pt x="194333" y="0"/>
                  </a:lnTo>
                  <a:lnTo>
                    <a:pt x="126503" y="184727"/>
                  </a:lnTo>
                  <a:lnTo>
                    <a:pt x="149955" y="184727"/>
                  </a:lnTo>
                  <a:lnTo>
                    <a:pt x="168526" y="132411"/>
                  </a:lnTo>
                  <a:lnTo>
                    <a:pt x="158614" y="132411"/>
                  </a:lnTo>
                  <a:lnTo>
                    <a:pt x="158614" y="112568"/>
                  </a:lnTo>
                  <a:lnTo>
                    <a:pt x="175571" y="112568"/>
                  </a:lnTo>
                  <a:lnTo>
                    <a:pt x="205157" y="29224"/>
                  </a:lnTo>
                  <a:lnTo>
                    <a:pt x="228155" y="29224"/>
                  </a:lnTo>
                  <a:lnTo>
                    <a:pt x="217424" y="0"/>
                  </a:lnTo>
                  <a:close/>
                </a:path>
                <a:path w="1079500" h="184785">
                  <a:moveTo>
                    <a:pt x="228155" y="29224"/>
                  </a:moveTo>
                  <a:lnTo>
                    <a:pt x="206600" y="29224"/>
                  </a:lnTo>
                  <a:lnTo>
                    <a:pt x="261802" y="184727"/>
                  </a:lnTo>
                  <a:lnTo>
                    <a:pt x="285253" y="184727"/>
                  </a:lnTo>
                  <a:lnTo>
                    <a:pt x="266044" y="132411"/>
                  </a:lnTo>
                  <a:lnTo>
                    <a:pt x="253143" y="132411"/>
                  </a:lnTo>
                  <a:lnTo>
                    <a:pt x="253143" y="112568"/>
                  </a:lnTo>
                  <a:lnTo>
                    <a:pt x="258757" y="112568"/>
                  </a:lnTo>
                  <a:lnTo>
                    <a:pt x="228155" y="29224"/>
                  </a:lnTo>
                  <a:close/>
                </a:path>
                <a:path w="1079500" h="184785">
                  <a:moveTo>
                    <a:pt x="362802" y="19843"/>
                  </a:moveTo>
                  <a:lnTo>
                    <a:pt x="340433" y="19843"/>
                  </a:lnTo>
                  <a:lnTo>
                    <a:pt x="340433" y="184727"/>
                  </a:lnTo>
                  <a:lnTo>
                    <a:pt x="362802" y="184727"/>
                  </a:lnTo>
                  <a:lnTo>
                    <a:pt x="362802" y="19843"/>
                  </a:lnTo>
                  <a:close/>
                </a:path>
                <a:path w="1079500" h="184785">
                  <a:moveTo>
                    <a:pt x="175571" y="112568"/>
                  </a:moveTo>
                  <a:lnTo>
                    <a:pt x="158614" y="112568"/>
                  </a:lnTo>
                  <a:lnTo>
                    <a:pt x="158614" y="132411"/>
                  </a:lnTo>
                  <a:lnTo>
                    <a:pt x="168526" y="132411"/>
                  </a:lnTo>
                  <a:lnTo>
                    <a:pt x="175571" y="112568"/>
                  </a:lnTo>
                  <a:close/>
                </a:path>
                <a:path w="1079500" h="184785">
                  <a:moveTo>
                    <a:pt x="236186" y="112568"/>
                  </a:moveTo>
                  <a:lnTo>
                    <a:pt x="175571" y="112568"/>
                  </a:lnTo>
                  <a:lnTo>
                    <a:pt x="168526" y="132411"/>
                  </a:lnTo>
                  <a:lnTo>
                    <a:pt x="243230" y="132411"/>
                  </a:lnTo>
                  <a:lnTo>
                    <a:pt x="236186" y="112568"/>
                  </a:lnTo>
                  <a:close/>
                </a:path>
                <a:path w="1079500" h="184785">
                  <a:moveTo>
                    <a:pt x="258757" y="112568"/>
                  </a:moveTo>
                  <a:lnTo>
                    <a:pt x="253143" y="112568"/>
                  </a:lnTo>
                  <a:lnTo>
                    <a:pt x="253143" y="132411"/>
                  </a:lnTo>
                  <a:lnTo>
                    <a:pt x="266044" y="132411"/>
                  </a:lnTo>
                  <a:lnTo>
                    <a:pt x="258757" y="112568"/>
                  </a:lnTo>
                  <a:close/>
                </a:path>
                <a:path w="1079500" h="184785">
                  <a:moveTo>
                    <a:pt x="420890" y="0"/>
                  </a:moveTo>
                  <a:lnTo>
                    <a:pt x="282345" y="0"/>
                  </a:lnTo>
                  <a:lnTo>
                    <a:pt x="282345" y="19843"/>
                  </a:lnTo>
                  <a:lnTo>
                    <a:pt x="420890" y="19843"/>
                  </a:lnTo>
                  <a:lnTo>
                    <a:pt x="420890" y="0"/>
                  </a:lnTo>
                  <a:close/>
                </a:path>
                <a:path w="1079500" h="184785">
                  <a:moveTo>
                    <a:pt x="525769" y="19843"/>
                  </a:moveTo>
                  <a:lnTo>
                    <a:pt x="503399" y="19843"/>
                  </a:lnTo>
                  <a:lnTo>
                    <a:pt x="503399" y="184727"/>
                  </a:lnTo>
                  <a:lnTo>
                    <a:pt x="525769" y="184727"/>
                  </a:lnTo>
                  <a:lnTo>
                    <a:pt x="525769" y="19843"/>
                  </a:lnTo>
                  <a:close/>
                </a:path>
                <a:path w="1079500" h="184785">
                  <a:moveTo>
                    <a:pt x="583857" y="0"/>
                  </a:moveTo>
                  <a:lnTo>
                    <a:pt x="445311" y="0"/>
                  </a:lnTo>
                  <a:lnTo>
                    <a:pt x="445311" y="19843"/>
                  </a:lnTo>
                  <a:lnTo>
                    <a:pt x="583857" y="19843"/>
                  </a:lnTo>
                  <a:lnTo>
                    <a:pt x="583857" y="0"/>
                  </a:lnTo>
                  <a:close/>
                </a:path>
                <a:path w="1079500" h="184785">
                  <a:moveTo>
                    <a:pt x="729866" y="0"/>
                  </a:moveTo>
                  <a:lnTo>
                    <a:pt x="618380" y="0"/>
                  </a:lnTo>
                  <a:lnTo>
                    <a:pt x="618380" y="184727"/>
                  </a:lnTo>
                  <a:lnTo>
                    <a:pt x="731309" y="184727"/>
                  </a:lnTo>
                  <a:lnTo>
                    <a:pt x="731309" y="164883"/>
                  </a:lnTo>
                  <a:lnTo>
                    <a:pt x="640750" y="164883"/>
                  </a:lnTo>
                  <a:lnTo>
                    <a:pt x="640750" y="102105"/>
                  </a:lnTo>
                  <a:lnTo>
                    <a:pt x="724093" y="102105"/>
                  </a:lnTo>
                  <a:lnTo>
                    <a:pt x="724093" y="82261"/>
                  </a:lnTo>
                  <a:lnTo>
                    <a:pt x="640750" y="82261"/>
                  </a:lnTo>
                  <a:lnTo>
                    <a:pt x="640750" y="19843"/>
                  </a:lnTo>
                  <a:lnTo>
                    <a:pt x="729866" y="19843"/>
                  </a:lnTo>
                  <a:lnTo>
                    <a:pt x="729866" y="0"/>
                  </a:lnTo>
                  <a:close/>
                </a:path>
                <a:path w="1079500" h="184785">
                  <a:moveTo>
                    <a:pt x="832603" y="0"/>
                  </a:moveTo>
                  <a:lnTo>
                    <a:pt x="770185" y="0"/>
                  </a:lnTo>
                  <a:lnTo>
                    <a:pt x="770185" y="184727"/>
                  </a:lnTo>
                  <a:lnTo>
                    <a:pt x="792554" y="184727"/>
                  </a:lnTo>
                  <a:lnTo>
                    <a:pt x="792554" y="112568"/>
                  </a:lnTo>
                  <a:lnTo>
                    <a:pt x="782452" y="112568"/>
                  </a:lnTo>
                  <a:lnTo>
                    <a:pt x="782452" y="92363"/>
                  </a:lnTo>
                  <a:lnTo>
                    <a:pt x="792554" y="92363"/>
                  </a:lnTo>
                  <a:lnTo>
                    <a:pt x="792554" y="19843"/>
                  </a:lnTo>
                  <a:lnTo>
                    <a:pt x="883515" y="19843"/>
                  </a:lnTo>
                  <a:lnTo>
                    <a:pt x="842942" y="462"/>
                  </a:lnTo>
                  <a:lnTo>
                    <a:pt x="832603" y="0"/>
                  </a:lnTo>
                  <a:close/>
                </a:path>
                <a:path w="1079500" h="184785">
                  <a:moveTo>
                    <a:pt x="860871" y="108559"/>
                  </a:moveTo>
                  <a:lnTo>
                    <a:pt x="852514" y="110786"/>
                  </a:lnTo>
                  <a:lnTo>
                    <a:pt x="843218" y="112122"/>
                  </a:lnTo>
                  <a:lnTo>
                    <a:pt x="837608" y="112366"/>
                  </a:lnTo>
                  <a:lnTo>
                    <a:pt x="876620" y="184727"/>
                  </a:lnTo>
                  <a:lnTo>
                    <a:pt x="902597" y="184727"/>
                  </a:lnTo>
                  <a:lnTo>
                    <a:pt x="860871" y="108559"/>
                  </a:lnTo>
                  <a:close/>
                </a:path>
                <a:path w="1079500" h="184785">
                  <a:moveTo>
                    <a:pt x="792554" y="92363"/>
                  </a:moveTo>
                  <a:lnTo>
                    <a:pt x="782452" y="92363"/>
                  </a:lnTo>
                  <a:lnTo>
                    <a:pt x="782452" y="112568"/>
                  </a:lnTo>
                  <a:lnTo>
                    <a:pt x="792554" y="112568"/>
                  </a:lnTo>
                  <a:lnTo>
                    <a:pt x="792554" y="92363"/>
                  </a:lnTo>
                  <a:close/>
                </a:path>
                <a:path w="1079500" h="184785">
                  <a:moveTo>
                    <a:pt x="883515" y="19843"/>
                  </a:moveTo>
                  <a:lnTo>
                    <a:pt x="841863" y="19843"/>
                  </a:lnTo>
                  <a:lnTo>
                    <a:pt x="850275" y="21450"/>
                  </a:lnTo>
                  <a:lnTo>
                    <a:pt x="850036" y="21450"/>
                  </a:lnTo>
                  <a:lnTo>
                    <a:pt x="873256" y="64576"/>
                  </a:lnTo>
                  <a:lnTo>
                    <a:pt x="871989" y="70415"/>
                  </a:lnTo>
                  <a:lnTo>
                    <a:pt x="869223" y="75767"/>
                  </a:lnTo>
                  <a:lnTo>
                    <a:pt x="866517" y="81058"/>
                  </a:lnTo>
                  <a:lnTo>
                    <a:pt x="862128" y="85147"/>
                  </a:lnTo>
                  <a:lnTo>
                    <a:pt x="850041" y="90920"/>
                  </a:lnTo>
                  <a:lnTo>
                    <a:pt x="842104" y="92363"/>
                  </a:lnTo>
                  <a:lnTo>
                    <a:pt x="792554" y="92363"/>
                  </a:lnTo>
                  <a:lnTo>
                    <a:pt x="792554" y="112568"/>
                  </a:lnTo>
                  <a:lnTo>
                    <a:pt x="832963" y="112568"/>
                  </a:lnTo>
                  <a:lnTo>
                    <a:pt x="837608" y="112366"/>
                  </a:lnTo>
                  <a:lnTo>
                    <a:pt x="831881" y="101744"/>
                  </a:lnTo>
                  <a:lnTo>
                    <a:pt x="874280" y="101744"/>
                  </a:lnTo>
                  <a:lnTo>
                    <a:pt x="894964" y="64576"/>
                  </a:lnTo>
                  <a:lnTo>
                    <a:pt x="895381" y="56644"/>
                  </a:lnTo>
                  <a:lnTo>
                    <a:pt x="894993" y="49248"/>
                  </a:lnTo>
                  <a:lnTo>
                    <a:pt x="894964" y="48701"/>
                  </a:lnTo>
                  <a:lnTo>
                    <a:pt x="893712" y="41198"/>
                  </a:lnTo>
                  <a:lnTo>
                    <a:pt x="891627" y="34134"/>
                  </a:lnTo>
                  <a:lnTo>
                    <a:pt x="888706" y="27510"/>
                  </a:lnTo>
                  <a:lnTo>
                    <a:pt x="884918" y="21450"/>
                  </a:lnTo>
                  <a:lnTo>
                    <a:pt x="883515" y="19843"/>
                  </a:lnTo>
                  <a:close/>
                </a:path>
                <a:path w="1079500" h="184785">
                  <a:moveTo>
                    <a:pt x="857137" y="101744"/>
                  </a:moveTo>
                  <a:lnTo>
                    <a:pt x="831881" y="101744"/>
                  </a:lnTo>
                  <a:lnTo>
                    <a:pt x="837608" y="112366"/>
                  </a:lnTo>
                  <a:lnTo>
                    <a:pt x="843218" y="112122"/>
                  </a:lnTo>
                  <a:lnTo>
                    <a:pt x="852514" y="110786"/>
                  </a:lnTo>
                  <a:lnTo>
                    <a:pt x="860852" y="108559"/>
                  </a:lnTo>
                  <a:lnTo>
                    <a:pt x="857137" y="101744"/>
                  </a:lnTo>
                  <a:close/>
                </a:path>
                <a:path w="1079500" h="184785">
                  <a:moveTo>
                    <a:pt x="874280" y="101744"/>
                  </a:moveTo>
                  <a:lnTo>
                    <a:pt x="857137" y="101744"/>
                  </a:lnTo>
                  <a:lnTo>
                    <a:pt x="860871" y="108559"/>
                  </a:lnTo>
                  <a:lnTo>
                    <a:pt x="868231" y="105442"/>
                  </a:lnTo>
                  <a:lnTo>
                    <a:pt x="874280" y="101744"/>
                  </a:lnTo>
                  <a:close/>
                </a:path>
                <a:path w="1079500" h="184785">
                  <a:moveTo>
                    <a:pt x="954304" y="0"/>
                  </a:moveTo>
                  <a:lnTo>
                    <a:pt x="932656" y="0"/>
                  </a:lnTo>
                  <a:lnTo>
                    <a:pt x="932656" y="184727"/>
                  </a:lnTo>
                  <a:lnTo>
                    <a:pt x="955025" y="184727"/>
                  </a:lnTo>
                  <a:lnTo>
                    <a:pt x="955025" y="39687"/>
                  </a:lnTo>
                  <a:lnTo>
                    <a:pt x="981878" y="39687"/>
                  </a:lnTo>
                  <a:lnTo>
                    <a:pt x="954304" y="0"/>
                  </a:lnTo>
                  <a:close/>
                </a:path>
                <a:path w="1079500" h="184785">
                  <a:moveTo>
                    <a:pt x="981878" y="39687"/>
                  </a:moveTo>
                  <a:lnTo>
                    <a:pt x="956829" y="39687"/>
                  </a:lnTo>
                  <a:lnTo>
                    <a:pt x="1057491" y="184727"/>
                  </a:lnTo>
                  <a:lnTo>
                    <a:pt x="1079139" y="184727"/>
                  </a:lnTo>
                  <a:lnTo>
                    <a:pt x="1079139" y="145400"/>
                  </a:lnTo>
                  <a:lnTo>
                    <a:pt x="1055326" y="145400"/>
                  </a:lnTo>
                  <a:lnTo>
                    <a:pt x="981878" y="39687"/>
                  </a:lnTo>
                  <a:close/>
                </a:path>
                <a:path w="1079500" h="184785">
                  <a:moveTo>
                    <a:pt x="1079139" y="0"/>
                  </a:moveTo>
                  <a:lnTo>
                    <a:pt x="1057130" y="0"/>
                  </a:lnTo>
                  <a:lnTo>
                    <a:pt x="1057130" y="145400"/>
                  </a:lnTo>
                  <a:lnTo>
                    <a:pt x="1079139" y="145400"/>
                  </a:lnTo>
                  <a:lnTo>
                    <a:pt x="1079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4153" y="2784547"/>
              <a:ext cx="1311085" cy="1905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47153" y="3698947"/>
              <a:ext cx="2387112" cy="1905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85051" y="3686250"/>
              <a:ext cx="3940810" cy="1104265"/>
            </a:xfrm>
            <a:custGeom>
              <a:avLst/>
              <a:gdLst/>
              <a:ahLst/>
              <a:cxnLst/>
              <a:rect l="l" t="t" r="r" b="b"/>
              <a:pathLst>
                <a:path w="3940810" h="1104264">
                  <a:moveTo>
                    <a:pt x="130670" y="904227"/>
                  </a:moveTo>
                  <a:lnTo>
                    <a:pt x="19913" y="904227"/>
                  </a:lnTo>
                  <a:lnTo>
                    <a:pt x="19913" y="1088948"/>
                  </a:lnTo>
                  <a:lnTo>
                    <a:pt x="42278" y="1088948"/>
                  </a:lnTo>
                  <a:lnTo>
                    <a:pt x="42278" y="1006335"/>
                  </a:lnTo>
                  <a:lnTo>
                    <a:pt x="122377" y="1006335"/>
                  </a:lnTo>
                  <a:lnTo>
                    <a:pt x="122377" y="986485"/>
                  </a:lnTo>
                  <a:lnTo>
                    <a:pt x="42278" y="986485"/>
                  </a:lnTo>
                  <a:lnTo>
                    <a:pt x="42278" y="924077"/>
                  </a:lnTo>
                  <a:lnTo>
                    <a:pt x="130670" y="924077"/>
                  </a:lnTo>
                  <a:lnTo>
                    <a:pt x="130670" y="904227"/>
                  </a:lnTo>
                  <a:close/>
                </a:path>
                <a:path w="3940810" h="1104264">
                  <a:moveTo>
                    <a:pt x="155854" y="60248"/>
                  </a:moveTo>
                  <a:lnTo>
                    <a:pt x="154571" y="54394"/>
                  </a:lnTo>
                  <a:lnTo>
                    <a:pt x="154444" y="53822"/>
                  </a:lnTo>
                  <a:lnTo>
                    <a:pt x="154343" y="53327"/>
                  </a:lnTo>
                  <a:lnTo>
                    <a:pt x="152298" y="46786"/>
                  </a:lnTo>
                  <a:lnTo>
                    <a:pt x="149733" y="40652"/>
                  </a:lnTo>
                  <a:lnTo>
                    <a:pt x="146659" y="34912"/>
                  </a:lnTo>
                  <a:lnTo>
                    <a:pt x="142328" y="27660"/>
                  </a:lnTo>
                  <a:lnTo>
                    <a:pt x="142214" y="27457"/>
                  </a:lnTo>
                  <a:lnTo>
                    <a:pt x="136677" y="21132"/>
                  </a:lnTo>
                  <a:lnTo>
                    <a:pt x="136410" y="20929"/>
                  </a:lnTo>
                  <a:lnTo>
                    <a:pt x="123444" y="10731"/>
                  </a:lnTo>
                  <a:lnTo>
                    <a:pt x="81534" y="0"/>
                  </a:lnTo>
                  <a:lnTo>
                    <a:pt x="70040" y="723"/>
                  </a:lnTo>
                  <a:lnTo>
                    <a:pt x="30797" y="17932"/>
                  </a:lnTo>
                  <a:lnTo>
                    <a:pt x="5930" y="55524"/>
                  </a:lnTo>
                  <a:lnTo>
                    <a:pt x="0" y="94894"/>
                  </a:lnTo>
                  <a:lnTo>
                    <a:pt x="533" y="106426"/>
                  </a:lnTo>
                  <a:lnTo>
                    <a:pt x="10553" y="145402"/>
                  </a:lnTo>
                  <a:lnTo>
                    <a:pt x="39497" y="178231"/>
                  </a:lnTo>
                  <a:lnTo>
                    <a:pt x="81534" y="189776"/>
                  </a:lnTo>
                  <a:lnTo>
                    <a:pt x="88417" y="189522"/>
                  </a:lnTo>
                  <a:lnTo>
                    <a:pt x="136448" y="168859"/>
                  </a:lnTo>
                  <a:lnTo>
                    <a:pt x="152209" y="143141"/>
                  </a:lnTo>
                  <a:lnTo>
                    <a:pt x="152298" y="142938"/>
                  </a:lnTo>
                  <a:lnTo>
                    <a:pt x="154343" y="136423"/>
                  </a:lnTo>
                  <a:lnTo>
                    <a:pt x="155854" y="129527"/>
                  </a:lnTo>
                  <a:lnTo>
                    <a:pt x="133489" y="129527"/>
                  </a:lnTo>
                  <a:lnTo>
                    <a:pt x="132270" y="135394"/>
                  </a:lnTo>
                  <a:lnTo>
                    <a:pt x="132168" y="135902"/>
                  </a:lnTo>
                  <a:lnTo>
                    <a:pt x="129857" y="141554"/>
                  </a:lnTo>
                  <a:lnTo>
                    <a:pt x="93560" y="168008"/>
                  </a:lnTo>
                  <a:lnTo>
                    <a:pt x="87668" y="168859"/>
                  </a:lnTo>
                  <a:lnTo>
                    <a:pt x="81534" y="168859"/>
                  </a:lnTo>
                  <a:lnTo>
                    <a:pt x="44716" y="155638"/>
                  </a:lnTo>
                  <a:lnTo>
                    <a:pt x="23622" y="117017"/>
                  </a:lnTo>
                  <a:lnTo>
                    <a:pt x="21640" y="94894"/>
                  </a:lnTo>
                  <a:lnTo>
                    <a:pt x="22136" y="83362"/>
                  </a:lnTo>
                  <a:lnTo>
                    <a:pt x="23622" y="72771"/>
                  </a:lnTo>
                  <a:lnTo>
                    <a:pt x="26111" y="63119"/>
                  </a:lnTo>
                  <a:lnTo>
                    <a:pt x="29578" y="54394"/>
                  </a:lnTo>
                  <a:lnTo>
                    <a:pt x="33858" y="46786"/>
                  </a:lnTo>
                  <a:lnTo>
                    <a:pt x="33934" y="46634"/>
                  </a:lnTo>
                  <a:lnTo>
                    <a:pt x="65544" y="23050"/>
                  </a:lnTo>
                  <a:lnTo>
                    <a:pt x="81534" y="20929"/>
                  </a:lnTo>
                  <a:lnTo>
                    <a:pt x="87668" y="20929"/>
                  </a:lnTo>
                  <a:lnTo>
                    <a:pt x="93560" y="21767"/>
                  </a:lnTo>
                  <a:lnTo>
                    <a:pt x="104863" y="25133"/>
                  </a:lnTo>
                  <a:lnTo>
                    <a:pt x="110007" y="27660"/>
                  </a:lnTo>
                  <a:lnTo>
                    <a:pt x="114642" y="31026"/>
                  </a:lnTo>
                  <a:lnTo>
                    <a:pt x="119341" y="34340"/>
                  </a:lnTo>
                  <a:lnTo>
                    <a:pt x="123291" y="38430"/>
                  </a:lnTo>
                  <a:lnTo>
                    <a:pt x="126542" y="43294"/>
                  </a:lnTo>
                  <a:lnTo>
                    <a:pt x="129857" y="48171"/>
                  </a:lnTo>
                  <a:lnTo>
                    <a:pt x="132168" y="53822"/>
                  </a:lnTo>
                  <a:lnTo>
                    <a:pt x="133489" y="60248"/>
                  </a:lnTo>
                  <a:lnTo>
                    <a:pt x="155854" y="60248"/>
                  </a:lnTo>
                  <a:close/>
                </a:path>
                <a:path w="3940810" h="1104264">
                  <a:moveTo>
                    <a:pt x="288798" y="1088948"/>
                  </a:moveTo>
                  <a:lnTo>
                    <a:pt x="269582" y="1036637"/>
                  </a:lnTo>
                  <a:lnTo>
                    <a:pt x="262293" y="1016800"/>
                  </a:lnTo>
                  <a:lnTo>
                    <a:pt x="239725" y="955319"/>
                  </a:lnTo>
                  <a:lnTo>
                    <a:pt x="239725" y="1016800"/>
                  </a:lnTo>
                  <a:lnTo>
                    <a:pt x="179108" y="1016800"/>
                  </a:lnTo>
                  <a:lnTo>
                    <a:pt x="208699" y="933450"/>
                  </a:lnTo>
                  <a:lnTo>
                    <a:pt x="210146" y="933450"/>
                  </a:lnTo>
                  <a:lnTo>
                    <a:pt x="239725" y="1016800"/>
                  </a:lnTo>
                  <a:lnTo>
                    <a:pt x="239725" y="955319"/>
                  </a:lnTo>
                  <a:lnTo>
                    <a:pt x="231698" y="933450"/>
                  </a:lnTo>
                  <a:lnTo>
                    <a:pt x="220967" y="904227"/>
                  </a:lnTo>
                  <a:lnTo>
                    <a:pt x="197878" y="904227"/>
                  </a:lnTo>
                  <a:lnTo>
                    <a:pt x="130048" y="1088948"/>
                  </a:lnTo>
                  <a:lnTo>
                    <a:pt x="153492" y="1088948"/>
                  </a:lnTo>
                  <a:lnTo>
                    <a:pt x="172072" y="1036637"/>
                  </a:lnTo>
                  <a:lnTo>
                    <a:pt x="246761" y="1036637"/>
                  </a:lnTo>
                  <a:lnTo>
                    <a:pt x="265341" y="1088948"/>
                  </a:lnTo>
                  <a:lnTo>
                    <a:pt x="288798" y="1088948"/>
                  </a:lnTo>
                  <a:close/>
                </a:path>
                <a:path w="3940810" h="1104264">
                  <a:moveTo>
                    <a:pt x="347865" y="94894"/>
                  </a:moveTo>
                  <a:lnTo>
                    <a:pt x="341934" y="55524"/>
                  </a:lnTo>
                  <a:lnTo>
                    <a:pt x="326224" y="27393"/>
                  </a:lnTo>
                  <a:lnTo>
                    <a:pt x="326224" y="94894"/>
                  </a:lnTo>
                  <a:lnTo>
                    <a:pt x="325716" y="106426"/>
                  </a:lnTo>
                  <a:lnTo>
                    <a:pt x="313867" y="143141"/>
                  </a:lnTo>
                  <a:lnTo>
                    <a:pt x="282295" y="166738"/>
                  </a:lnTo>
                  <a:lnTo>
                    <a:pt x="266331" y="168859"/>
                  </a:lnTo>
                  <a:lnTo>
                    <a:pt x="258140" y="168325"/>
                  </a:lnTo>
                  <a:lnTo>
                    <a:pt x="223774" y="149885"/>
                  </a:lnTo>
                  <a:lnTo>
                    <a:pt x="206933" y="106426"/>
                  </a:lnTo>
                  <a:lnTo>
                    <a:pt x="206438" y="94894"/>
                  </a:lnTo>
                  <a:lnTo>
                    <a:pt x="206933" y="83362"/>
                  </a:lnTo>
                  <a:lnTo>
                    <a:pt x="218732" y="46634"/>
                  </a:lnTo>
                  <a:lnTo>
                    <a:pt x="250342" y="23050"/>
                  </a:lnTo>
                  <a:lnTo>
                    <a:pt x="266331" y="20929"/>
                  </a:lnTo>
                  <a:lnTo>
                    <a:pt x="274510" y="21463"/>
                  </a:lnTo>
                  <a:lnTo>
                    <a:pt x="308838" y="39890"/>
                  </a:lnTo>
                  <a:lnTo>
                    <a:pt x="325716" y="83362"/>
                  </a:lnTo>
                  <a:lnTo>
                    <a:pt x="326224" y="94894"/>
                  </a:lnTo>
                  <a:lnTo>
                    <a:pt x="326224" y="27393"/>
                  </a:lnTo>
                  <a:lnTo>
                    <a:pt x="288658" y="2882"/>
                  </a:lnTo>
                  <a:lnTo>
                    <a:pt x="266331" y="0"/>
                  </a:lnTo>
                  <a:lnTo>
                    <a:pt x="254838" y="723"/>
                  </a:lnTo>
                  <a:lnTo>
                    <a:pt x="215582" y="17932"/>
                  </a:lnTo>
                  <a:lnTo>
                    <a:pt x="190728" y="55524"/>
                  </a:lnTo>
                  <a:lnTo>
                    <a:pt x="184785" y="94894"/>
                  </a:lnTo>
                  <a:lnTo>
                    <a:pt x="185331" y="106426"/>
                  </a:lnTo>
                  <a:lnTo>
                    <a:pt x="185445" y="109004"/>
                  </a:lnTo>
                  <a:lnTo>
                    <a:pt x="201117" y="155435"/>
                  </a:lnTo>
                  <a:lnTo>
                    <a:pt x="233819" y="183286"/>
                  </a:lnTo>
                  <a:lnTo>
                    <a:pt x="266331" y="189776"/>
                  </a:lnTo>
                  <a:lnTo>
                    <a:pt x="277825" y="189064"/>
                  </a:lnTo>
                  <a:lnTo>
                    <a:pt x="317068" y="171856"/>
                  </a:lnTo>
                  <a:lnTo>
                    <a:pt x="341934" y="134264"/>
                  </a:lnTo>
                  <a:lnTo>
                    <a:pt x="347205" y="109004"/>
                  </a:lnTo>
                  <a:lnTo>
                    <a:pt x="347865" y="94894"/>
                  </a:lnTo>
                  <a:close/>
                </a:path>
                <a:path w="3940810" h="1104264">
                  <a:moveTo>
                    <a:pt x="446011" y="1030147"/>
                  </a:moveTo>
                  <a:lnTo>
                    <a:pt x="424726" y="998918"/>
                  </a:lnTo>
                  <a:lnTo>
                    <a:pt x="424726" y="1033627"/>
                  </a:lnTo>
                  <a:lnTo>
                    <a:pt x="424726" y="1048004"/>
                  </a:lnTo>
                  <a:lnTo>
                    <a:pt x="384314" y="1069111"/>
                  </a:lnTo>
                  <a:lnTo>
                    <a:pt x="339940" y="1069111"/>
                  </a:lnTo>
                  <a:lnTo>
                    <a:pt x="339940" y="1004887"/>
                  </a:lnTo>
                  <a:lnTo>
                    <a:pt x="393458" y="1004887"/>
                  </a:lnTo>
                  <a:lnTo>
                    <a:pt x="400431" y="1006513"/>
                  </a:lnTo>
                  <a:lnTo>
                    <a:pt x="406323" y="1009764"/>
                  </a:lnTo>
                  <a:lnTo>
                    <a:pt x="412216" y="1012952"/>
                  </a:lnTo>
                  <a:lnTo>
                    <a:pt x="416750" y="1017219"/>
                  </a:lnTo>
                  <a:lnTo>
                    <a:pt x="419938" y="1022565"/>
                  </a:lnTo>
                  <a:lnTo>
                    <a:pt x="423125" y="1027861"/>
                  </a:lnTo>
                  <a:lnTo>
                    <a:pt x="424726" y="1033627"/>
                  </a:lnTo>
                  <a:lnTo>
                    <a:pt x="424726" y="998918"/>
                  </a:lnTo>
                  <a:lnTo>
                    <a:pt x="420179" y="996048"/>
                  </a:lnTo>
                  <a:lnTo>
                    <a:pt x="414502" y="994067"/>
                  </a:lnTo>
                  <a:lnTo>
                    <a:pt x="408851" y="993698"/>
                  </a:lnTo>
                  <a:lnTo>
                    <a:pt x="408851" y="991895"/>
                  </a:lnTo>
                  <a:lnTo>
                    <a:pt x="414147" y="990460"/>
                  </a:lnTo>
                  <a:lnTo>
                    <a:pt x="419036" y="988237"/>
                  </a:lnTo>
                  <a:lnTo>
                    <a:pt x="423278" y="985405"/>
                  </a:lnTo>
                  <a:lnTo>
                    <a:pt x="428117" y="982218"/>
                  </a:lnTo>
                  <a:lnTo>
                    <a:pt x="431787" y="978128"/>
                  </a:lnTo>
                  <a:lnTo>
                    <a:pt x="434555" y="972959"/>
                  </a:lnTo>
                  <a:lnTo>
                    <a:pt x="437388" y="967790"/>
                  </a:lnTo>
                  <a:lnTo>
                    <a:pt x="438797" y="961237"/>
                  </a:lnTo>
                  <a:lnTo>
                    <a:pt x="438797" y="944270"/>
                  </a:lnTo>
                  <a:lnTo>
                    <a:pt x="436753" y="936066"/>
                  </a:lnTo>
                  <a:lnTo>
                    <a:pt x="432777" y="928890"/>
                  </a:lnTo>
                  <a:lnTo>
                    <a:pt x="432663" y="928674"/>
                  </a:lnTo>
                  <a:lnTo>
                    <a:pt x="429653" y="924077"/>
                  </a:lnTo>
                  <a:lnTo>
                    <a:pt x="429196" y="923366"/>
                  </a:lnTo>
                  <a:lnTo>
                    <a:pt x="424929" y="918641"/>
                  </a:lnTo>
                  <a:lnTo>
                    <a:pt x="419862" y="914476"/>
                  </a:lnTo>
                  <a:lnTo>
                    <a:pt x="417512" y="913053"/>
                  </a:lnTo>
                  <a:lnTo>
                    <a:pt x="417512" y="945172"/>
                  </a:lnTo>
                  <a:lnTo>
                    <a:pt x="417512" y="959789"/>
                  </a:lnTo>
                  <a:lnTo>
                    <a:pt x="415886" y="965441"/>
                  </a:lnTo>
                  <a:lnTo>
                    <a:pt x="412635" y="970254"/>
                  </a:lnTo>
                  <a:lnTo>
                    <a:pt x="409448" y="975067"/>
                  </a:lnTo>
                  <a:lnTo>
                    <a:pt x="405117" y="978789"/>
                  </a:lnTo>
                  <a:lnTo>
                    <a:pt x="394233" y="984084"/>
                  </a:lnTo>
                  <a:lnTo>
                    <a:pt x="388162" y="985405"/>
                  </a:lnTo>
                  <a:lnTo>
                    <a:pt x="339940" y="985405"/>
                  </a:lnTo>
                  <a:lnTo>
                    <a:pt x="339940" y="924077"/>
                  </a:lnTo>
                  <a:lnTo>
                    <a:pt x="382155" y="924077"/>
                  </a:lnTo>
                  <a:lnTo>
                    <a:pt x="417512" y="945172"/>
                  </a:lnTo>
                  <a:lnTo>
                    <a:pt x="417512" y="913053"/>
                  </a:lnTo>
                  <a:lnTo>
                    <a:pt x="382155" y="904227"/>
                  </a:lnTo>
                  <a:lnTo>
                    <a:pt x="317563" y="904227"/>
                  </a:lnTo>
                  <a:lnTo>
                    <a:pt x="317563" y="1088948"/>
                  </a:lnTo>
                  <a:lnTo>
                    <a:pt x="384314" y="1088948"/>
                  </a:lnTo>
                  <a:lnTo>
                    <a:pt x="426123" y="1078928"/>
                  </a:lnTo>
                  <a:lnTo>
                    <a:pt x="446011" y="1039888"/>
                  </a:lnTo>
                  <a:lnTo>
                    <a:pt x="446011" y="1030147"/>
                  </a:lnTo>
                  <a:close/>
                </a:path>
                <a:path w="3940810" h="1104264">
                  <a:moveTo>
                    <a:pt x="493725" y="167411"/>
                  </a:moveTo>
                  <a:lnTo>
                    <a:pt x="407847" y="167411"/>
                  </a:lnTo>
                  <a:lnTo>
                    <a:pt x="407847" y="2527"/>
                  </a:lnTo>
                  <a:lnTo>
                    <a:pt x="385483" y="2527"/>
                  </a:lnTo>
                  <a:lnTo>
                    <a:pt x="385483" y="187248"/>
                  </a:lnTo>
                  <a:lnTo>
                    <a:pt x="493725" y="187248"/>
                  </a:lnTo>
                  <a:lnTo>
                    <a:pt x="493725" y="167411"/>
                  </a:lnTo>
                  <a:close/>
                </a:path>
                <a:path w="3940810" h="1104264">
                  <a:moveTo>
                    <a:pt x="615175" y="1088948"/>
                  </a:moveTo>
                  <a:lnTo>
                    <a:pt x="573455" y="1012786"/>
                  </a:lnTo>
                  <a:lnTo>
                    <a:pt x="565099" y="1015009"/>
                  </a:lnTo>
                  <a:lnTo>
                    <a:pt x="573430" y="1012786"/>
                  </a:lnTo>
                  <a:lnTo>
                    <a:pt x="569722" y="1005967"/>
                  </a:lnTo>
                  <a:lnTo>
                    <a:pt x="573455" y="1012786"/>
                  </a:lnTo>
                  <a:lnTo>
                    <a:pt x="580809" y="1009675"/>
                  </a:lnTo>
                  <a:lnTo>
                    <a:pt x="586867" y="1005967"/>
                  </a:lnTo>
                  <a:lnTo>
                    <a:pt x="587273" y="1005725"/>
                  </a:lnTo>
                  <a:lnTo>
                    <a:pt x="592836" y="1001102"/>
                  </a:lnTo>
                  <a:lnTo>
                    <a:pt x="607961" y="960869"/>
                  </a:lnTo>
                  <a:lnTo>
                    <a:pt x="607580" y="953477"/>
                  </a:lnTo>
                  <a:lnTo>
                    <a:pt x="596099" y="924077"/>
                  </a:lnTo>
                  <a:lnTo>
                    <a:pt x="592810" y="920305"/>
                  </a:lnTo>
                  <a:lnTo>
                    <a:pt x="587222" y="915619"/>
                  </a:lnTo>
                  <a:lnTo>
                    <a:pt x="585838" y="914768"/>
                  </a:lnTo>
                  <a:lnTo>
                    <a:pt x="585838" y="952931"/>
                  </a:lnTo>
                  <a:lnTo>
                    <a:pt x="585838" y="968806"/>
                  </a:lnTo>
                  <a:lnTo>
                    <a:pt x="584568" y="974648"/>
                  </a:lnTo>
                  <a:lnTo>
                    <a:pt x="581799" y="979995"/>
                  </a:lnTo>
                  <a:lnTo>
                    <a:pt x="579094" y="985291"/>
                  </a:lnTo>
                  <a:lnTo>
                    <a:pt x="574713" y="989380"/>
                  </a:lnTo>
                  <a:lnTo>
                    <a:pt x="562622" y="995146"/>
                  </a:lnTo>
                  <a:lnTo>
                    <a:pt x="554685" y="996594"/>
                  </a:lnTo>
                  <a:lnTo>
                    <a:pt x="505142" y="996594"/>
                  </a:lnTo>
                  <a:lnTo>
                    <a:pt x="505142" y="924077"/>
                  </a:lnTo>
                  <a:lnTo>
                    <a:pt x="554443" y="924077"/>
                  </a:lnTo>
                  <a:lnTo>
                    <a:pt x="562851" y="925677"/>
                  </a:lnTo>
                  <a:lnTo>
                    <a:pt x="562622" y="925677"/>
                  </a:lnTo>
                  <a:lnTo>
                    <a:pt x="574687" y="931735"/>
                  </a:lnTo>
                  <a:lnTo>
                    <a:pt x="579043" y="935951"/>
                  </a:lnTo>
                  <a:lnTo>
                    <a:pt x="584568" y="947013"/>
                  </a:lnTo>
                  <a:lnTo>
                    <a:pt x="585838" y="952931"/>
                  </a:lnTo>
                  <a:lnTo>
                    <a:pt x="585838" y="914768"/>
                  </a:lnTo>
                  <a:lnTo>
                    <a:pt x="545185" y="904227"/>
                  </a:lnTo>
                  <a:lnTo>
                    <a:pt x="482765" y="904227"/>
                  </a:lnTo>
                  <a:lnTo>
                    <a:pt x="482765" y="1088948"/>
                  </a:lnTo>
                  <a:lnTo>
                    <a:pt x="505142" y="1088948"/>
                  </a:lnTo>
                  <a:lnTo>
                    <a:pt x="505142" y="1016800"/>
                  </a:lnTo>
                  <a:lnTo>
                    <a:pt x="545541" y="1016800"/>
                  </a:lnTo>
                  <a:lnTo>
                    <a:pt x="550189" y="1016596"/>
                  </a:lnTo>
                  <a:lnTo>
                    <a:pt x="589203" y="1088948"/>
                  </a:lnTo>
                  <a:lnTo>
                    <a:pt x="615175" y="1088948"/>
                  </a:lnTo>
                  <a:close/>
                </a:path>
                <a:path w="3940810" h="1104264">
                  <a:moveTo>
                    <a:pt x="667613" y="904227"/>
                  </a:moveTo>
                  <a:lnTo>
                    <a:pt x="645236" y="904227"/>
                  </a:lnTo>
                  <a:lnTo>
                    <a:pt x="645236" y="1088948"/>
                  </a:lnTo>
                  <a:lnTo>
                    <a:pt x="667613" y="1088948"/>
                  </a:lnTo>
                  <a:lnTo>
                    <a:pt x="667613" y="904227"/>
                  </a:lnTo>
                  <a:close/>
                </a:path>
                <a:path w="3940810" h="1104264">
                  <a:moveTo>
                    <a:pt x="677024" y="94894"/>
                  </a:moveTo>
                  <a:lnTo>
                    <a:pt x="671093" y="55524"/>
                  </a:lnTo>
                  <a:lnTo>
                    <a:pt x="655383" y="27393"/>
                  </a:lnTo>
                  <a:lnTo>
                    <a:pt x="655383" y="94894"/>
                  </a:lnTo>
                  <a:lnTo>
                    <a:pt x="654875" y="106426"/>
                  </a:lnTo>
                  <a:lnTo>
                    <a:pt x="643026" y="143141"/>
                  </a:lnTo>
                  <a:lnTo>
                    <a:pt x="611454" y="166738"/>
                  </a:lnTo>
                  <a:lnTo>
                    <a:pt x="595490" y="168859"/>
                  </a:lnTo>
                  <a:lnTo>
                    <a:pt x="587298" y="168325"/>
                  </a:lnTo>
                  <a:lnTo>
                    <a:pt x="552932" y="149885"/>
                  </a:lnTo>
                  <a:lnTo>
                    <a:pt x="536092" y="106426"/>
                  </a:lnTo>
                  <a:lnTo>
                    <a:pt x="535597" y="94894"/>
                  </a:lnTo>
                  <a:lnTo>
                    <a:pt x="536092" y="83362"/>
                  </a:lnTo>
                  <a:lnTo>
                    <a:pt x="547890" y="46634"/>
                  </a:lnTo>
                  <a:lnTo>
                    <a:pt x="579501" y="23050"/>
                  </a:lnTo>
                  <a:lnTo>
                    <a:pt x="595490" y="20929"/>
                  </a:lnTo>
                  <a:lnTo>
                    <a:pt x="603669" y="21463"/>
                  </a:lnTo>
                  <a:lnTo>
                    <a:pt x="637997" y="39890"/>
                  </a:lnTo>
                  <a:lnTo>
                    <a:pt x="654875" y="83362"/>
                  </a:lnTo>
                  <a:lnTo>
                    <a:pt x="655383" y="94894"/>
                  </a:lnTo>
                  <a:lnTo>
                    <a:pt x="655383" y="27393"/>
                  </a:lnTo>
                  <a:lnTo>
                    <a:pt x="617816" y="2882"/>
                  </a:lnTo>
                  <a:lnTo>
                    <a:pt x="595490" y="0"/>
                  </a:lnTo>
                  <a:lnTo>
                    <a:pt x="583996" y="723"/>
                  </a:lnTo>
                  <a:lnTo>
                    <a:pt x="544741" y="17932"/>
                  </a:lnTo>
                  <a:lnTo>
                    <a:pt x="519887" y="55524"/>
                  </a:lnTo>
                  <a:lnTo>
                    <a:pt x="513943" y="94894"/>
                  </a:lnTo>
                  <a:lnTo>
                    <a:pt x="514489" y="106426"/>
                  </a:lnTo>
                  <a:lnTo>
                    <a:pt x="514604" y="109004"/>
                  </a:lnTo>
                  <a:lnTo>
                    <a:pt x="530263" y="155435"/>
                  </a:lnTo>
                  <a:lnTo>
                    <a:pt x="562978" y="183286"/>
                  </a:lnTo>
                  <a:lnTo>
                    <a:pt x="595490" y="189776"/>
                  </a:lnTo>
                  <a:lnTo>
                    <a:pt x="606983" y="189064"/>
                  </a:lnTo>
                  <a:lnTo>
                    <a:pt x="646226" y="171856"/>
                  </a:lnTo>
                  <a:lnTo>
                    <a:pt x="671093" y="134264"/>
                  </a:lnTo>
                  <a:lnTo>
                    <a:pt x="676363" y="109004"/>
                  </a:lnTo>
                  <a:lnTo>
                    <a:pt x="677024" y="94894"/>
                  </a:lnTo>
                  <a:close/>
                </a:path>
                <a:path w="3940810" h="1104264">
                  <a:moveTo>
                    <a:pt x="847051" y="187248"/>
                  </a:moveTo>
                  <a:lnTo>
                    <a:pt x="805332" y="111086"/>
                  </a:lnTo>
                  <a:lnTo>
                    <a:pt x="796975" y="113309"/>
                  </a:lnTo>
                  <a:lnTo>
                    <a:pt x="805307" y="111086"/>
                  </a:lnTo>
                  <a:lnTo>
                    <a:pt x="801598" y="104267"/>
                  </a:lnTo>
                  <a:lnTo>
                    <a:pt x="805332" y="111086"/>
                  </a:lnTo>
                  <a:lnTo>
                    <a:pt x="812685" y="107975"/>
                  </a:lnTo>
                  <a:lnTo>
                    <a:pt x="818730" y="104267"/>
                  </a:lnTo>
                  <a:lnTo>
                    <a:pt x="819137" y="104025"/>
                  </a:lnTo>
                  <a:lnTo>
                    <a:pt x="824712" y="99402"/>
                  </a:lnTo>
                  <a:lnTo>
                    <a:pt x="839838" y="59169"/>
                  </a:lnTo>
                  <a:lnTo>
                    <a:pt x="839444" y="51777"/>
                  </a:lnTo>
                  <a:lnTo>
                    <a:pt x="839419" y="51231"/>
                  </a:lnTo>
                  <a:lnTo>
                    <a:pt x="827976" y="22377"/>
                  </a:lnTo>
                  <a:lnTo>
                    <a:pt x="824687" y="18605"/>
                  </a:lnTo>
                  <a:lnTo>
                    <a:pt x="819086" y="13919"/>
                  </a:lnTo>
                  <a:lnTo>
                    <a:pt x="817714" y="13081"/>
                  </a:lnTo>
                  <a:lnTo>
                    <a:pt x="817714" y="51231"/>
                  </a:lnTo>
                  <a:lnTo>
                    <a:pt x="817714" y="67106"/>
                  </a:lnTo>
                  <a:lnTo>
                    <a:pt x="816444" y="72948"/>
                  </a:lnTo>
                  <a:lnTo>
                    <a:pt x="813676" y="78295"/>
                  </a:lnTo>
                  <a:lnTo>
                    <a:pt x="810971" y="83591"/>
                  </a:lnTo>
                  <a:lnTo>
                    <a:pt x="806589" y="87680"/>
                  </a:lnTo>
                  <a:lnTo>
                    <a:pt x="794499" y="93446"/>
                  </a:lnTo>
                  <a:lnTo>
                    <a:pt x="786561" y="94894"/>
                  </a:lnTo>
                  <a:lnTo>
                    <a:pt x="737006" y="94894"/>
                  </a:lnTo>
                  <a:lnTo>
                    <a:pt x="737006" y="22377"/>
                  </a:lnTo>
                  <a:lnTo>
                    <a:pt x="786320" y="22377"/>
                  </a:lnTo>
                  <a:lnTo>
                    <a:pt x="794727" y="23977"/>
                  </a:lnTo>
                  <a:lnTo>
                    <a:pt x="794486" y="23977"/>
                  </a:lnTo>
                  <a:lnTo>
                    <a:pt x="806551" y="30035"/>
                  </a:lnTo>
                  <a:lnTo>
                    <a:pt x="810907" y="34251"/>
                  </a:lnTo>
                  <a:lnTo>
                    <a:pt x="816444" y="45313"/>
                  </a:lnTo>
                  <a:lnTo>
                    <a:pt x="817714" y="51231"/>
                  </a:lnTo>
                  <a:lnTo>
                    <a:pt x="817714" y="13081"/>
                  </a:lnTo>
                  <a:lnTo>
                    <a:pt x="777062" y="2527"/>
                  </a:lnTo>
                  <a:lnTo>
                    <a:pt x="714641" y="2527"/>
                  </a:lnTo>
                  <a:lnTo>
                    <a:pt x="714641" y="187248"/>
                  </a:lnTo>
                  <a:lnTo>
                    <a:pt x="737006" y="187248"/>
                  </a:lnTo>
                  <a:lnTo>
                    <a:pt x="737006" y="115100"/>
                  </a:lnTo>
                  <a:lnTo>
                    <a:pt x="777417" y="115100"/>
                  </a:lnTo>
                  <a:lnTo>
                    <a:pt x="782066" y="114896"/>
                  </a:lnTo>
                  <a:lnTo>
                    <a:pt x="821080" y="187248"/>
                  </a:lnTo>
                  <a:lnTo>
                    <a:pt x="847051" y="187248"/>
                  </a:lnTo>
                  <a:close/>
                </a:path>
                <a:path w="3940810" h="1104264">
                  <a:moveTo>
                    <a:pt x="861110" y="961948"/>
                  </a:moveTo>
                  <a:lnTo>
                    <a:pt x="859815" y="956094"/>
                  </a:lnTo>
                  <a:lnTo>
                    <a:pt x="859688" y="955522"/>
                  </a:lnTo>
                  <a:lnTo>
                    <a:pt x="859586" y="955027"/>
                  </a:lnTo>
                  <a:lnTo>
                    <a:pt x="841654" y="922629"/>
                  </a:lnTo>
                  <a:lnTo>
                    <a:pt x="828700" y="912431"/>
                  </a:lnTo>
                  <a:lnTo>
                    <a:pt x="786777" y="901700"/>
                  </a:lnTo>
                  <a:lnTo>
                    <a:pt x="775296" y="902423"/>
                  </a:lnTo>
                  <a:lnTo>
                    <a:pt x="736041" y="919632"/>
                  </a:lnTo>
                  <a:lnTo>
                    <a:pt x="711174" y="957224"/>
                  </a:lnTo>
                  <a:lnTo>
                    <a:pt x="705243" y="996594"/>
                  </a:lnTo>
                  <a:lnTo>
                    <a:pt x="705777" y="1008126"/>
                  </a:lnTo>
                  <a:lnTo>
                    <a:pt x="715797" y="1047102"/>
                  </a:lnTo>
                  <a:lnTo>
                    <a:pt x="744753" y="1079931"/>
                  </a:lnTo>
                  <a:lnTo>
                    <a:pt x="786777" y="1091476"/>
                  </a:lnTo>
                  <a:lnTo>
                    <a:pt x="793661" y="1091222"/>
                  </a:lnTo>
                  <a:lnTo>
                    <a:pt x="841692" y="1070559"/>
                  </a:lnTo>
                  <a:lnTo>
                    <a:pt x="861110" y="1031227"/>
                  </a:lnTo>
                  <a:lnTo>
                    <a:pt x="838733" y="1031227"/>
                  </a:lnTo>
                  <a:lnTo>
                    <a:pt x="837514" y="1037094"/>
                  </a:lnTo>
                  <a:lnTo>
                    <a:pt x="837412" y="1037602"/>
                  </a:lnTo>
                  <a:lnTo>
                    <a:pt x="835101" y="1043254"/>
                  </a:lnTo>
                  <a:lnTo>
                    <a:pt x="798804" y="1069708"/>
                  </a:lnTo>
                  <a:lnTo>
                    <a:pt x="792911" y="1070559"/>
                  </a:lnTo>
                  <a:lnTo>
                    <a:pt x="786777" y="1070559"/>
                  </a:lnTo>
                  <a:lnTo>
                    <a:pt x="749960" y="1057338"/>
                  </a:lnTo>
                  <a:lnTo>
                    <a:pt x="728878" y="1018717"/>
                  </a:lnTo>
                  <a:lnTo>
                    <a:pt x="726884" y="996594"/>
                  </a:lnTo>
                  <a:lnTo>
                    <a:pt x="727392" y="985062"/>
                  </a:lnTo>
                  <a:lnTo>
                    <a:pt x="739101" y="948486"/>
                  </a:lnTo>
                  <a:lnTo>
                    <a:pt x="770801" y="924750"/>
                  </a:lnTo>
                  <a:lnTo>
                    <a:pt x="786777" y="922629"/>
                  </a:lnTo>
                  <a:lnTo>
                    <a:pt x="792911" y="922629"/>
                  </a:lnTo>
                  <a:lnTo>
                    <a:pt x="798804" y="923467"/>
                  </a:lnTo>
                  <a:lnTo>
                    <a:pt x="810120" y="926833"/>
                  </a:lnTo>
                  <a:lnTo>
                    <a:pt x="815251" y="929360"/>
                  </a:lnTo>
                  <a:lnTo>
                    <a:pt x="819886" y="932726"/>
                  </a:lnTo>
                  <a:lnTo>
                    <a:pt x="824585" y="936040"/>
                  </a:lnTo>
                  <a:lnTo>
                    <a:pt x="828548" y="940130"/>
                  </a:lnTo>
                  <a:lnTo>
                    <a:pt x="831786" y="944994"/>
                  </a:lnTo>
                  <a:lnTo>
                    <a:pt x="835101" y="949871"/>
                  </a:lnTo>
                  <a:lnTo>
                    <a:pt x="837412" y="955522"/>
                  </a:lnTo>
                  <a:lnTo>
                    <a:pt x="838733" y="961948"/>
                  </a:lnTo>
                  <a:lnTo>
                    <a:pt x="861110" y="961948"/>
                  </a:lnTo>
                  <a:close/>
                </a:path>
                <a:path w="3940810" h="1104264">
                  <a:moveTo>
                    <a:pt x="1643557" y="1029131"/>
                  </a:moveTo>
                  <a:lnTo>
                    <a:pt x="1628775" y="1029131"/>
                  </a:lnTo>
                  <a:lnTo>
                    <a:pt x="1621840" y="1029131"/>
                  </a:lnTo>
                  <a:lnTo>
                    <a:pt x="1621485" y="1035888"/>
                  </a:lnTo>
                  <a:lnTo>
                    <a:pt x="1620202" y="1043546"/>
                  </a:lnTo>
                  <a:lnTo>
                    <a:pt x="1618107" y="1050467"/>
                  </a:lnTo>
                  <a:lnTo>
                    <a:pt x="1618056" y="1050645"/>
                  </a:lnTo>
                  <a:lnTo>
                    <a:pt x="1589836" y="1079449"/>
                  </a:lnTo>
                  <a:lnTo>
                    <a:pt x="1568157" y="1083259"/>
                  </a:lnTo>
                  <a:lnTo>
                    <a:pt x="1561490" y="1082827"/>
                  </a:lnTo>
                  <a:lnTo>
                    <a:pt x="1560334" y="1082827"/>
                  </a:lnTo>
                  <a:lnTo>
                    <a:pt x="1525016" y="1064285"/>
                  </a:lnTo>
                  <a:lnTo>
                    <a:pt x="1508048" y="1020826"/>
                  </a:lnTo>
                  <a:lnTo>
                    <a:pt x="1507540" y="1009294"/>
                  </a:lnTo>
                  <a:lnTo>
                    <a:pt x="1507998" y="998613"/>
                  </a:lnTo>
                  <a:lnTo>
                    <a:pt x="1519796" y="961034"/>
                  </a:lnTo>
                  <a:lnTo>
                    <a:pt x="1551038" y="937450"/>
                  </a:lnTo>
                  <a:lnTo>
                    <a:pt x="1566710" y="935329"/>
                  </a:lnTo>
                  <a:lnTo>
                    <a:pt x="1573390" y="935329"/>
                  </a:lnTo>
                  <a:lnTo>
                    <a:pt x="1579524" y="936231"/>
                  </a:lnTo>
                  <a:lnTo>
                    <a:pt x="1590878" y="939927"/>
                  </a:lnTo>
                  <a:lnTo>
                    <a:pt x="1595704" y="942454"/>
                  </a:lnTo>
                  <a:lnTo>
                    <a:pt x="1600085" y="945883"/>
                  </a:lnTo>
                  <a:lnTo>
                    <a:pt x="1604543" y="949312"/>
                  </a:lnTo>
                  <a:lnTo>
                    <a:pt x="1608353" y="953452"/>
                  </a:lnTo>
                  <a:lnTo>
                    <a:pt x="1611541" y="958329"/>
                  </a:lnTo>
                  <a:lnTo>
                    <a:pt x="1614792" y="963142"/>
                  </a:lnTo>
                  <a:lnTo>
                    <a:pt x="1617408" y="968578"/>
                  </a:lnTo>
                  <a:lnTo>
                    <a:pt x="1619389" y="974648"/>
                  </a:lnTo>
                  <a:lnTo>
                    <a:pt x="1642478" y="974648"/>
                  </a:lnTo>
                  <a:lnTo>
                    <a:pt x="1641119" y="968794"/>
                  </a:lnTo>
                  <a:lnTo>
                    <a:pt x="1641068" y="968578"/>
                  </a:lnTo>
                  <a:lnTo>
                    <a:pt x="1640954" y="968082"/>
                  </a:lnTo>
                  <a:lnTo>
                    <a:pt x="1616595" y="931176"/>
                  </a:lnTo>
                  <a:lnTo>
                    <a:pt x="1580832" y="915504"/>
                  </a:lnTo>
                  <a:lnTo>
                    <a:pt x="1566710" y="914400"/>
                  </a:lnTo>
                  <a:lnTo>
                    <a:pt x="1558010" y="914819"/>
                  </a:lnTo>
                  <a:lnTo>
                    <a:pt x="1520355" y="929017"/>
                  </a:lnTo>
                  <a:lnTo>
                    <a:pt x="1499019" y="953452"/>
                  </a:lnTo>
                  <a:lnTo>
                    <a:pt x="1498930" y="953592"/>
                  </a:lnTo>
                  <a:lnTo>
                    <a:pt x="1486357" y="997762"/>
                  </a:lnTo>
                  <a:lnTo>
                    <a:pt x="1485900" y="1009294"/>
                  </a:lnTo>
                  <a:lnTo>
                    <a:pt x="1486420" y="1020826"/>
                  </a:lnTo>
                  <a:lnTo>
                    <a:pt x="1486535" y="1023404"/>
                  </a:lnTo>
                  <a:lnTo>
                    <a:pt x="1488376" y="1035888"/>
                  </a:lnTo>
                  <a:lnTo>
                    <a:pt x="1488465" y="1036535"/>
                  </a:lnTo>
                  <a:lnTo>
                    <a:pt x="1491678" y="1048664"/>
                  </a:lnTo>
                  <a:lnTo>
                    <a:pt x="1516303" y="1086256"/>
                  </a:lnTo>
                  <a:lnTo>
                    <a:pt x="1556258" y="1103464"/>
                  </a:lnTo>
                  <a:lnTo>
                    <a:pt x="1568157" y="1104176"/>
                  </a:lnTo>
                  <a:lnTo>
                    <a:pt x="1578851" y="1103604"/>
                  </a:lnTo>
                  <a:lnTo>
                    <a:pt x="1615186" y="1089863"/>
                  </a:lnTo>
                  <a:lnTo>
                    <a:pt x="1641068" y="1050645"/>
                  </a:lnTo>
                  <a:lnTo>
                    <a:pt x="1641132" y="1050467"/>
                  </a:lnTo>
                  <a:lnTo>
                    <a:pt x="1642960" y="1040168"/>
                  </a:lnTo>
                  <a:lnTo>
                    <a:pt x="1643443" y="1031417"/>
                  </a:lnTo>
                  <a:lnTo>
                    <a:pt x="1643557" y="1029131"/>
                  </a:lnTo>
                  <a:close/>
                </a:path>
                <a:path w="3940810" h="1104264">
                  <a:moveTo>
                    <a:pt x="1643557" y="1009294"/>
                  </a:moveTo>
                  <a:lnTo>
                    <a:pt x="1573212" y="1009294"/>
                  </a:lnTo>
                  <a:lnTo>
                    <a:pt x="1573212" y="1029131"/>
                  </a:lnTo>
                  <a:lnTo>
                    <a:pt x="1621840" y="1029131"/>
                  </a:lnTo>
                  <a:lnTo>
                    <a:pt x="1621917" y="1027696"/>
                  </a:lnTo>
                  <a:lnTo>
                    <a:pt x="1643557" y="1027696"/>
                  </a:lnTo>
                  <a:lnTo>
                    <a:pt x="1643557" y="1009294"/>
                  </a:lnTo>
                  <a:close/>
                </a:path>
                <a:path w="3940810" h="1104264">
                  <a:moveTo>
                    <a:pt x="1794802" y="1081811"/>
                  </a:moveTo>
                  <a:lnTo>
                    <a:pt x="1704251" y="1081811"/>
                  </a:lnTo>
                  <a:lnTo>
                    <a:pt x="1704251" y="1019035"/>
                  </a:lnTo>
                  <a:lnTo>
                    <a:pt x="1787588" y="1019035"/>
                  </a:lnTo>
                  <a:lnTo>
                    <a:pt x="1787588" y="999185"/>
                  </a:lnTo>
                  <a:lnTo>
                    <a:pt x="1704251" y="999185"/>
                  </a:lnTo>
                  <a:lnTo>
                    <a:pt x="1704251" y="936777"/>
                  </a:lnTo>
                  <a:lnTo>
                    <a:pt x="1793367" y="936777"/>
                  </a:lnTo>
                  <a:lnTo>
                    <a:pt x="1793367" y="916927"/>
                  </a:lnTo>
                  <a:lnTo>
                    <a:pt x="1681873" y="916927"/>
                  </a:lnTo>
                  <a:lnTo>
                    <a:pt x="1681873" y="1101648"/>
                  </a:lnTo>
                  <a:lnTo>
                    <a:pt x="1794802" y="1101648"/>
                  </a:lnTo>
                  <a:lnTo>
                    <a:pt x="1794802" y="1081811"/>
                  </a:lnTo>
                  <a:close/>
                </a:path>
                <a:path w="3940810" h="1104264">
                  <a:moveTo>
                    <a:pt x="1980158" y="916927"/>
                  </a:moveTo>
                  <a:lnTo>
                    <a:pt x="1958149" y="916927"/>
                  </a:lnTo>
                  <a:lnTo>
                    <a:pt x="1958149" y="1062329"/>
                  </a:lnTo>
                  <a:lnTo>
                    <a:pt x="1956346" y="1062329"/>
                  </a:lnTo>
                  <a:lnTo>
                    <a:pt x="1882902" y="956614"/>
                  </a:lnTo>
                  <a:lnTo>
                    <a:pt x="1855330" y="916927"/>
                  </a:lnTo>
                  <a:lnTo>
                    <a:pt x="1833676" y="916927"/>
                  </a:lnTo>
                  <a:lnTo>
                    <a:pt x="1833676" y="1101648"/>
                  </a:lnTo>
                  <a:lnTo>
                    <a:pt x="1856054" y="1101648"/>
                  </a:lnTo>
                  <a:lnTo>
                    <a:pt x="1856054" y="956614"/>
                  </a:lnTo>
                  <a:lnTo>
                    <a:pt x="1857857" y="956614"/>
                  </a:lnTo>
                  <a:lnTo>
                    <a:pt x="1958517" y="1101648"/>
                  </a:lnTo>
                  <a:lnTo>
                    <a:pt x="1980158" y="1101648"/>
                  </a:lnTo>
                  <a:lnTo>
                    <a:pt x="1980158" y="1062329"/>
                  </a:lnTo>
                  <a:lnTo>
                    <a:pt x="1980158" y="916927"/>
                  </a:lnTo>
                  <a:close/>
                </a:path>
                <a:path w="3940810" h="1104264">
                  <a:moveTo>
                    <a:pt x="2169960" y="1008926"/>
                  </a:moveTo>
                  <a:lnTo>
                    <a:pt x="2164232" y="970470"/>
                  </a:lnTo>
                  <a:lnTo>
                    <a:pt x="2148319" y="942670"/>
                  </a:lnTo>
                  <a:lnTo>
                    <a:pt x="2148319" y="1008926"/>
                  </a:lnTo>
                  <a:lnTo>
                    <a:pt x="2147849" y="1019822"/>
                  </a:lnTo>
                  <a:lnTo>
                    <a:pt x="2131606" y="1062266"/>
                  </a:lnTo>
                  <a:lnTo>
                    <a:pt x="2091448" y="1081252"/>
                  </a:lnTo>
                  <a:lnTo>
                    <a:pt x="2080488" y="1081811"/>
                  </a:lnTo>
                  <a:lnTo>
                    <a:pt x="2047290" y="1081811"/>
                  </a:lnTo>
                  <a:lnTo>
                    <a:pt x="2047290" y="936777"/>
                  </a:lnTo>
                  <a:lnTo>
                    <a:pt x="2083015" y="936777"/>
                  </a:lnTo>
                  <a:lnTo>
                    <a:pt x="2125992" y="950328"/>
                  </a:lnTo>
                  <a:lnTo>
                    <a:pt x="2146490" y="988110"/>
                  </a:lnTo>
                  <a:lnTo>
                    <a:pt x="2148319" y="1008926"/>
                  </a:lnTo>
                  <a:lnTo>
                    <a:pt x="2148319" y="942670"/>
                  </a:lnTo>
                  <a:lnTo>
                    <a:pt x="2147341" y="941438"/>
                  </a:lnTo>
                  <a:lnTo>
                    <a:pt x="2142312" y="936777"/>
                  </a:lnTo>
                  <a:lnTo>
                    <a:pt x="2139454" y="934123"/>
                  </a:lnTo>
                  <a:lnTo>
                    <a:pt x="2097405" y="917625"/>
                  </a:lnTo>
                  <a:lnTo>
                    <a:pt x="2084451" y="916927"/>
                  </a:lnTo>
                  <a:lnTo>
                    <a:pt x="2024926" y="916927"/>
                  </a:lnTo>
                  <a:lnTo>
                    <a:pt x="2024926" y="1101648"/>
                  </a:lnTo>
                  <a:lnTo>
                    <a:pt x="2081936" y="1101648"/>
                  </a:lnTo>
                  <a:lnTo>
                    <a:pt x="2129739" y="1090561"/>
                  </a:lnTo>
                  <a:lnTo>
                    <a:pt x="2141778" y="1081811"/>
                  </a:lnTo>
                  <a:lnTo>
                    <a:pt x="2147049" y="1076985"/>
                  </a:lnTo>
                  <a:lnTo>
                    <a:pt x="2167394" y="1035786"/>
                  </a:lnTo>
                  <a:lnTo>
                    <a:pt x="2169325" y="1022858"/>
                  </a:lnTo>
                  <a:lnTo>
                    <a:pt x="2169960" y="1008926"/>
                  </a:lnTo>
                  <a:close/>
                </a:path>
                <a:path w="3940810" h="1104264">
                  <a:moveTo>
                    <a:pt x="2320417" y="1081811"/>
                  </a:moveTo>
                  <a:lnTo>
                    <a:pt x="2229853" y="1081811"/>
                  </a:lnTo>
                  <a:lnTo>
                    <a:pt x="2229853" y="1019035"/>
                  </a:lnTo>
                  <a:lnTo>
                    <a:pt x="2313203" y="1019035"/>
                  </a:lnTo>
                  <a:lnTo>
                    <a:pt x="2313203" y="999185"/>
                  </a:lnTo>
                  <a:lnTo>
                    <a:pt x="2229853" y="999185"/>
                  </a:lnTo>
                  <a:lnTo>
                    <a:pt x="2229853" y="936777"/>
                  </a:lnTo>
                  <a:lnTo>
                    <a:pt x="2318969" y="936777"/>
                  </a:lnTo>
                  <a:lnTo>
                    <a:pt x="2318969" y="916927"/>
                  </a:lnTo>
                  <a:lnTo>
                    <a:pt x="2207488" y="916927"/>
                  </a:lnTo>
                  <a:lnTo>
                    <a:pt x="2207488" y="1101648"/>
                  </a:lnTo>
                  <a:lnTo>
                    <a:pt x="2320417" y="1101648"/>
                  </a:lnTo>
                  <a:lnTo>
                    <a:pt x="2320417" y="1081811"/>
                  </a:lnTo>
                  <a:close/>
                </a:path>
                <a:path w="3940810" h="1104264">
                  <a:moveTo>
                    <a:pt x="2491702" y="1101648"/>
                  </a:moveTo>
                  <a:lnTo>
                    <a:pt x="2449982" y="1025486"/>
                  </a:lnTo>
                  <a:lnTo>
                    <a:pt x="2441625" y="1027709"/>
                  </a:lnTo>
                  <a:lnTo>
                    <a:pt x="2449957" y="1025486"/>
                  </a:lnTo>
                  <a:lnTo>
                    <a:pt x="2446248" y="1018667"/>
                  </a:lnTo>
                  <a:lnTo>
                    <a:pt x="2449982" y="1025486"/>
                  </a:lnTo>
                  <a:lnTo>
                    <a:pt x="2457335" y="1022375"/>
                  </a:lnTo>
                  <a:lnTo>
                    <a:pt x="2463381" y="1018667"/>
                  </a:lnTo>
                  <a:lnTo>
                    <a:pt x="2463787" y="1018425"/>
                  </a:lnTo>
                  <a:lnTo>
                    <a:pt x="2469362" y="1013802"/>
                  </a:lnTo>
                  <a:lnTo>
                    <a:pt x="2484488" y="973569"/>
                  </a:lnTo>
                  <a:lnTo>
                    <a:pt x="2484094" y="966177"/>
                  </a:lnTo>
                  <a:lnTo>
                    <a:pt x="2484069" y="965631"/>
                  </a:lnTo>
                  <a:lnTo>
                    <a:pt x="2472626" y="936777"/>
                  </a:lnTo>
                  <a:lnTo>
                    <a:pt x="2469337" y="933005"/>
                  </a:lnTo>
                  <a:lnTo>
                    <a:pt x="2463736" y="928319"/>
                  </a:lnTo>
                  <a:lnTo>
                    <a:pt x="2462365" y="927481"/>
                  </a:lnTo>
                  <a:lnTo>
                    <a:pt x="2462365" y="965631"/>
                  </a:lnTo>
                  <a:lnTo>
                    <a:pt x="2462365" y="981506"/>
                  </a:lnTo>
                  <a:lnTo>
                    <a:pt x="2461095" y="987348"/>
                  </a:lnTo>
                  <a:lnTo>
                    <a:pt x="2458326" y="992695"/>
                  </a:lnTo>
                  <a:lnTo>
                    <a:pt x="2455621" y="997991"/>
                  </a:lnTo>
                  <a:lnTo>
                    <a:pt x="2451239" y="1002080"/>
                  </a:lnTo>
                  <a:lnTo>
                    <a:pt x="2439149" y="1007846"/>
                  </a:lnTo>
                  <a:lnTo>
                    <a:pt x="2431211" y="1009294"/>
                  </a:lnTo>
                  <a:lnTo>
                    <a:pt x="2381656" y="1009294"/>
                  </a:lnTo>
                  <a:lnTo>
                    <a:pt x="2381656" y="936777"/>
                  </a:lnTo>
                  <a:lnTo>
                    <a:pt x="2430970" y="936777"/>
                  </a:lnTo>
                  <a:lnTo>
                    <a:pt x="2439378" y="938377"/>
                  </a:lnTo>
                  <a:lnTo>
                    <a:pt x="2439136" y="938377"/>
                  </a:lnTo>
                  <a:lnTo>
                    <a:pt x="2451201" y="944435"/>
                  </a:lnTo>
                  <a:lnTo>
                    <a:pt x="2455557" y="948651"/>
                  </a:lnTo>
                  <a:lnTo>
                    <a:pt x="2461095" y="959713"/>
                  </a:lnTo>
                  <a:lnTo>
                    <a:pt x="2462365" y="965631"/>
                  </a:lnTo>
                  <a:lnTo>
                    <a:pt x="2462365" y="927481"/>
                  </a:lnTo>
                  <a:lnTo>
                    <a:pt x="2421712" y="916927"/>
                  </a:lnTo>
                  <a:lnTo>
                    <a:pt x="2359291" y="916927"/>
                  </a:lnTo>
                  <a:lnTo>
                    <a:pt x="2359291" y="1101648"/>
                  </a:lnTo>
                  <a:lnTo>
                    <a:pt x="2381656" y="1101648"/>
                  </a:lnTo>
                  <a:lnTo>
                    <a:pt x="2381656" y="1029500"/>
                  </a:lnTo>
                  <a:lnTo>
                    <a:pt x="2422067" y="1029500"/>
                  </a:lnTo>
                  <a:lnTo>
                    <a:pt x="2426716" y="1029296"/>
                  </a:lnTo>
                  <a:lnTo>
                    <a:pt x="2465730" y="1101648"/>
                  </a:lnTo>
                  <a:lnTo>
                    <a:pt x="2491702" y="1101648"/>
                  </a:lnTo>
                  <a:close/>
                </a:path>
                <a:path w="3940810" h="1104264">
                  <a:moveTo>
                    <a:pt x="3463061" y="916927"/>
                  </a:moveTo>
                  <a:lnTo>
                    <a:pt x="3324504" y="916927"/>
                  </a:lnTo>
                  <a:lnTo>
                    <a:pt x="3324504" y="936777"/>
                  </a:lnTo>
                  <a:lnTo>
                    <a:pt x="3382594" y="936777"/>
                  </a:lnTo>
                  <a:lnTo>
                    <a:pt x="3382594" y="1101661"/>
                  </a:lnTo>
                  <a:lnTo>
                    <a:pt x="3404971" y="1101661"/>
                  </a:lnTo>
                  <a:lnTo>
                    <a:pt x="3404971" y="936777"/>
                  </a:lnTo>
                  <a:lnTo>
                    <a:pt x="3463061" y="936777"/>
                  </a:lnTo>
                  <a:lnTo>
                    <a:pt x="3463061" y="916927"/>
                  </a:lnTo>
                  <a:close/>
                </a:path>
                <a:path w="3940810" h="1104264">
                  <a:moveTo>
                    <a:pt x="3637572" y="916927"/>
                  </a:moveTo>
                  <a:lnTo>
                    <a:pt x="3611956" y="916927"/>
                  </a:lnTo>
                  <a:lnTo>
                    <a:pt x="3560711" y="1003160"/>
                  </a:lnTo>
                  <a:lnTo>
                    <a:pt x="3558552" y="1003160"/>
                  </a:lnTo>
                  <a:lnTo>
                    <a:pt x="3507321" y="916927"/>
                  </a:lnTo>
                  <a:lnTo>
                    <a:pt x="3481705" y="916927"/>
                  </a:lnTo>
                  <a:lnTo>
                    <a:pt x="3548456" y="1025525"/>
                  </a:lnTo>
                  <a:lnTo>
                    <a:pt x="3548456" y="1101661"/>
                  </a:lnTo>
                  <a:lnTo>
                    <a:pt x="3570821" y="1101661"/>
                  </a:lnTo>
                  <a:lnTo>
                    <a:pt x="3570821" y="1025525"/>
                  </a:lnTo>
                  <a:lnTo>
                    <a:pt x="3584575" y="1003160"/>
                  </a:lnTo>
                  <a:lnTo>
                    <a:pt x="3637572" y="916927"/>
                  </a:lnTo>
                  <a:close/>
                </a:path>
                <a:path w="3940810" h="1104264">
                  <a:moveTo>
                    <a:pt x="3791699" y="975372"/>
                  </a:moveTo>
                  <a:lnTo>
                    <a:pt x="3791305" y="967981"/>
                  </a:lnTo>
                  <a:lnTo>
                    <a:pt x="3791280" y="967409"/>
                  </a:lnTo>
                  <a:lnTo>
                    <a:pt x="3790023" y="959815"/>
                  </a:lnTo>
                  <a:lnTo>
                    <a:pt x="3787940" y="952614"/>
                  </a:lnTo>
                  <a:lnTo>
                    <a:pt x="3785019" y="945794"/>
                  </a:lnTo>
                  <a:lnTo>
                    <a:pt x="3781234" y="939507"/>
                  </a:lnTo>
                  <a:lnTo>
                    <a:pt x="3778935" y="936777"/>
                  </a:lnTo>
                  <a:lnTo>
                    <a:pt x="3776535" y="933907"/>
                  </a:lnTo>
                  <a:lnTo>
                    <a:pt x="3770947" y="928992"/>
                  </a:lnTo>
                  <a:lnTo>
                    <a:pt x="3769563" y="928103"/>
                  </a:lnTo>
                  <a:lnTo>
                    <a:pt x="3769563" y="967409"/>
                  </a:lnTo>
                  <a:lnTo>
                    <a:pt x="3769563" y="983348"/>
                  </a:lnTo>
                  <a:lnTo>
                    <a:pt x="3768306" y="989418"/>
                  </a:lnTo>
                  <a:lnTo>
                    <a:pt x="3765537" y="995311"/>
                  </a:lnTo>
                  <a:lnTo>
                    <a:pt x="3762832" y="1001141"/>
                  </a:lnTo>
                  <a:lnTo>
                    <a:pt x="3758476" y="1005776"/>
                  </a:lnTo>
                  <a:lnTo>
                    <a:pt x="3746449" y="1012634"/>
                  </a:lnTo>
                  <a:lnTo>
                    <a:pt x="3738473" y="1014349"/>
                  </a:lnTo>
                  <a:lnTo>
                    <a:pt x="3688867" y="1014349"/>
                  </a:lnTo>
                  <a:lnTo>
                    <a:pt x="3688867" y="936777"/>
                  </a:lnTo>
                  <a:lnTo>
                    <a:pt x="3738232" y="936777"/>
                  </a:lnTo>
                  <a:lnTo>
                    <a:pt x="3746296" y="938453"/>
                  </a:lnTo>
                  <a:lnTo>
                    <a:pt x="3758438" y="945134"/>
                  </a:lnTo>
                  <a:lnTo>
                    <a:pt x="3762832" y="949706"/>
                  </a:lnTo>
                  <a:lnTo>
                    <a:pt x="3765537" y="955535"/>
                  </a:lnTo>
                  <a:lnTo>
                    <a:pt x="3768306" y="961364"/>
                  </a:lnTo>
                  <a:lnTo>
                    <a:pt x="3769563" y="967409"/>
                  </a:lnTo>
                  <a:lnTo>
                    <a:pt x="3769563" y="928103"/>
                  </a:lnTo>
                  <a:lnTo>
                    <a:pt x="3728910" y="916927"/>
                  </a:lnTo>
                  <a:lnTo>
                    <a:pt x="3666502" y="916927"/>
                  </a:lnTo>
                  <a:lnTo>
                    <a:pt x="3666502" y="1101661"/>
                  </a:lnTo>
                  <a:lnTo>
                    <a:pt x="3688867" y="1101661"/>
                  </a:lnTo>
                  <a:lnTo>
                    <a:pt x="3688867" y="1034186"/>
                  </a:lnTo>
                  <a:lnTo>
                    <a:pt x="3729278" y="1034186"/>
                  </a:lnTo>
                  <a:lnTo>
                    <a:pt x="3771087" y="1022032"/>
                  </a:lnTo>
                  <a:lnTo>
                    <a:pt x="3791280" y="983348"/>
                  </a:lnTo>
                  <a:lnTo>
                    <a:pt x="3791699" y="975372"/>
                  </a:lnTo>
                  <a:close/>
                </a:path>
                <a:path w="3940810" h="1104264">
                  <a:moveTo>
                    <a:pt x="3940657" y="1081811"/>
                  </a:moveTo>
                  <a:lnTo>
                    <a:pt x="3850094" y="1081811"/>
                  </a:lnTo>
                  <a:lnTo>
                    <a:pt x="3850094" y="1019035"/>
                  </a:lnTo>
                  <a:lnTo>
                    <a:pt x="3933444" y="1019035"/>
                  </a:lnTo>
                  <a:lnTo>
                    <a:pt x="3933444" y="999185"/>
                  </a:lnTo>
                  <a:lnTo>
                    <a:pt x="3850094" y="999185"/>
                  </a:lnTo>
                  <a:lnTo>
                    <a:pt x="3850094" y="936777"/>
                  </a:lnTo>
                  <a:lnTo>
                    <a:pt x="3939209" y="936777"/>
                  </a:lnTo>
                  <a:lnTo>
                    <a:pt x="3939209" y="916927"/>
                  </a:lnTo>
                  <a:lnTo>
                    <a:pt x="3827729" y="916927"/>
                  </a:lnTo>
                  <a:lnTo>
                    <a:pt x="3827729" y="1101661"/>
                  </a:lnTo>
                  <a:lnTo>
                    <a:pt x="3940657" y="1101661"/>
                  </a:lnTo>
                  <a:lnTo>
                    <a:pt x="3940657" y="108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57600" y="7162800"/>
              <a:ext cx="966107" cy="54101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14800" y="596900"/>
              <a:ext cx="571499" cy="5715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0" y="0"/>
              <a:ext cx="4953000" cy="10718800"/>
            </a:xfrm>
            <a:custGeom>
              <a:avLst/>
              <a:gdLst/>
              <a:ahLst/>
              <a:cxnLst/>
              <a:rect l="l" t="t" r="r" b="b"/>
              <a:pathLst>
                <a:path w="4953000" h="10718800">
                  <a:moveTo>
                    <a:pt x="4953000" y="0"/>
                  </a:moveTo>
                  <a:lnTo>
                    <a:pt x="4889500" y="0"/>
                  </a:lnTo>
                  <a:lnTo>
                    <a:pt x="4889500" y="63500"/>
                  </a:lnTo>
                  <a:lnTo>
                    <a:pt x="4889500" y="10655300"/>
                  </a:lnTo>
                  <a:lnTo>
                    <a:pt x="63500" y="10655300"/>
                  </a:lnTo>
                  <a:lnTo>
                    <a:pt x="63500" y="63500"/>
                  </a:lnTo>
                  <a:lnTo>
                    <a:pt x="4889500" y="63500"/>
                  </a:lnTo>
                  <a:lnTo>
                    <a:pt x="4889500" y="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0718800"/>
                  </a:lnTo>
                  <a:lnTo>
                    <a:pt x="63500" y="10718800"/>
                  </a:lnTo>
                  <a:lnTo>
                    <a:pt x="4889500" y="10718800"/>
                  </a:lnTo>
                  <a:lnTo>
                    <a:pt x="4953000" y="107188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2018438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8382" y="4724400"/>
            <a:ext cx="2415236" cy="1353804"/>
          </a:xfrm>
          <a:custGeom>
            <a:avLst/>
            <a:gdLst/>
            <a:ahLst/>
            <a:cxnLst/>
            <a:rect l="l" t="t" r="r" b="b"/>
            <a:pathLst>
              <a:path w="4826000" h="2705100">
                <a:moveTo>
                  <a:pt x="0" y="2705100"/>
                </a:moveTo>
                <a:lnTo>
                  <a:pt x="4826000" y="2705100"/>
                </a:lnTo>
                <a:lnTo>
                  <a:pt x="4826000" y="0"/>
                </a:lnTo>
                <a:lnTo>
                  <a:pt x="0" y="0"/>
                </a:lnTo>
                <a:lnTo>
                  <a:pt x="0" y="2705100"/>
                </a:lnTo>
                <a:close/>
              </a:path>
            </a:pathLst>
          </a:custGeom>
          <a:solidFill>
            <a:srgbClr val="66665D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3" name="object 3"/>
          <p:cNvGrpSpPr/>
          <p:nvPr/>
        </p:nvGrpSpPr>
        <p:grpSpPr>
          <a:xfrm>
            <a:off x="4862959" y="745616"/>
            <a:ext cx="2466083" cy="2205492"/>
            <a:chOff x="12700" y="63500"/>
            <a:chExt cx="4927600" cy="4406900"/>
          </a:xfrm>
        </p:grpSpPr>
        <p:sp>
          <p:nvSpPr>
            <p:cNvPr id="4" name="object 4"/>
            <p:cNvSpPr/>
            <p:nvPr/>
          </p:nvSpPr>
          <p:spPr>
            <a:xfrm>
              <a:off x="63500" y="63500"/>
              <a:ext cx="4826000" cy="1917700"/>
            </a:xfrm>
            <a:custGeom>
              <a:avLst/>
              <a:gdLst/>
              <a:ahLst/>
              <a:cxnLst/>
              <a:rect l="l" t="t" r="r" b="b"/>
              <a:pathLst>
                <a:path w="4826000" h="1917700">
                  <a:moveTo>
                    <a:pt x="0" y="1917700"/>
                  </a:moveTo>
                  <a:lnTo>
                    <a:pt x="4826000" y="19177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917700"/>
                  </a:lnTo>
                  <a:close/>
                </a:path>
              </a:pathLst>
            </a:custGeom>
            <a:solidFill>
              <a:srgbClr val="66665D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660400"/>
              <a:ext cx="711200" cy="711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210" y="815938"/>
              <a:ext cx="3146993" cy="39597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500" y="1981200"/>
              <a:ext cx="4826000" cy="1206500"/>
            </a:xfrm>
            <a:custGeom>
              <a:avLst/>
              <a:gdLst/>
              <a:ahLst/>
              <a:cxnLst/>
              <a:rect l="l" t="t" r="r" b="b"/>
              <a:pathLst>
                <a:path w="4826000" h="1206500">
                  <a:moveTo>
                    <a:pt x="0" y="1206500"/>
                  </a:moveTo>
                  <a:lnTo>
                    <a:pt x="4826000" y="12065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8" name="object 8"/>
            <p:cNvSpPr/>
            <p:nvPr/>
          </p:nvSpPr>
          <p:spPr>
            <a:xfrm>
              <a:off x="12700" y="1981199"/>
              <a:ext cx="4927600" cy="1206500"/>
            </a:xfrm>
            <a:custGeom>
              <a:avLst/>
              <a:gdLst/>
              <a:ahLst/>
              <a:cxnLst/>
              <a:rect l="l" t="t" r="r" b="b"/>
              <a:pathLst>
                <a:path w="4927600" h="1206500">
                  <a:moveTo>
                    <a:pt x="4927600" y="1193800"/>
                  </a:moveTo>
                  <a:lnTo>
                    <a:pt x="0" y="1193800"/>
                  </a:lnTo>
                  <a:lnTo>
                    <a:pt x="0" y="1206500"/>
                  </a:lnTo>
                  <a:lnTo>
                    <a:pt x="4927600" y="1206500"/>
                  </a:lnTo>
                  <a:lnTo>
                    <a:pt x="4927600" y="1193800"/>
                  </a:lnTo>
                  <a:close/>
                </a:path>
                <a:path w="4927600" h="1206500">
                  <a:moveTo>
                    <a:pt x="49276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927600" y="12700"/>
                  </a:lnTo>
                  <a:lnTo>
                    <a:pt x="4927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00" y="1981200"/>
              <a:ext cx="1257300" cy="1270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500" y="3187700"/>
              <a:ext cx="4826000" cy="1206500"/>
            </a:xfrm>
            <a:custGeom>
              <a:avLst/>
              <a:gdLst/>
              <a:ahLst/>
              <a:cxnLst/>
              <a:rect l="l" t="t" r="r" b="b"/>
              <a:pathLst>
                <a:path w="4826000" h="1206500">
                  <a:moveTo>
                    <a:pt x="0" y="1206500"/>
                  </a:moveTo>
                  <a:lnTo>
                    <a:pt x="4826000" y="12065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1" name="object 11"/>
            <p:cNvSpPr/>
            <p:nvPr/>
          </p:nvSpPr>
          <p:spPr>
            <a:xfrm>
              <a:off x="12700" y="3187699"/>
              <a:ext cx="4927600" cy="1206500"/>
            </a:xfrm>
            <a:custGeom>
              <a:avLst/>
              <a:gdLst/>
              <a:ahLst/>
              <a:cxnLst/>
              <a:rect l="l" t="t" r="r" b="b"/>
              <a:pathLst>
                <a:path w="4927600" h="1206500">
                  <a:moveTo>
                    <a:pt x="4927600" y="1193800"/>
                  </a:moveTo>
                  <a:lnTo>
                    <a:pt x="0" y="1193800"/>
                  </a:lnTo>
                  <a:lnTo>
                    <a:pt x="0" y="1206500"/>
                  </a:lnTo>
                  <a:lnTo>
                    <a:pt x="4927600" y="1206500"/>
                  </a:lnTo>
                  <a:lnTo>
                    <a:pt x="4927600" y="1193800"/>
                  </a:lnTo>
                  <a:close/>
                </a:path>
                <a:path w="4927600" h="1206500">
                  <a:moveTo>
                    <a:pt x="49276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927600" y="12700"/>
                  </a:lnTo>
                  <a:lnTo>
                    <a:pt x="4927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0127" y="3463672"/>
              <a:ext cx="3143655" cy="7302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0" y="3175000"/>
              <a:ext cx="1270000" cy="129539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856603" y="2912973"/>
            <a:ext cx="2472439" cy="1811427"/>
            <a:chOff x="0" y="4394200"/>
            <a:chExt cx="4940300" cy="3619500"/>
          </a:xfrm>
        </p:grpSpPr>
        <p:sp>
          <p:nvSpPr>
            <p:cNvPr id="15" name="object 15"/>
            <p:cNvSpPr/>
            <p:nvPr/>
          </p:nvSpPr>
          <p:spPr>
            <a:xfrm>
              <a:off x="63500" y="5600700"/>
              <a:ext cx="4826000" cy="1206500"/>
            </a:xfrm>
            <a:custGeom>
              <a:avLst/>
              <a:gdLst/>
              <a:ahLst/>
              <a:cxnLst/>
              <a:rect l="l" t="t" r="r" b="b"/>
              <a:pathLst>
                <a:path w="4826000" h="1206500">
                  <a:moveTo>
                    <a:pt x="0" y="1206500"/>
                  </a:moveTo>
                  <a:lnTo>
                    <a:pt x="4826000" y="12065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00" y="5600699"/>
              <a:ext cx="4927600" cy="1206500"/>
            </a:xfrm>
            <a:custGeom>
              <a:avLst/>
              <a:gdLst/>
              <a:ahLst/>
              <a:cxnLst/>
              <a:rect l="l" t="t" r="r" b="b"/>
              <a:pathLst>
                <a:path w="4927600" h="1206500">
                  <a:moveTo>
                    <a:pt x="4927600" y="1193800"/>
                  </a:moveTo>
                  <a:lnTo>
                    <a:pt x="0" y="1193800"/>
                  </a:lnTo>
                  <a:lnTo>
                    <a:pt x="0" y="1206500"/>
                  </a:lnTo>
                  <a:lnTo>
                    <a:pt x="4927600" y="1206500"/>
                  </a:lnTo>
                  <a:lnTo>
                    <a:pt x="4927600" y="1193800"/>
                  </a:lnTo>
                  <a:close/>
                </a:path>
                <a:path w="4927600" h="1206500">
                  <a:moveTo>
                    <a:pt x="49276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927600" y="12700"/>
                  </a:lnTo>
                  <a:lnTo>
                    <a:pt x="4927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0" y="5600700"/>
              <a:ext cx="1270000" cy="12065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500" y="4394200"/>
              <a:ext cx="4826000" cy="1206500"/>
            </a:xfrm>
            <a:custGeom>
              <a:avLst/>
              <a:gdLst/>
              <a:ahLst/>
              <a:cxnLst/>
              <a:rect l="l" t="t" r="r" b="b"/>
              <a:pathLst>
                <a:path w="4826000" h="1206500">
                  <a:moveTo>
                    <a:pt x="0" y="1206500"/>
                  </a:moveTo>
                  <a:lnTo>
                    <a:pt x="4826000" y="12065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00" y="4394199"/>
              <a:ext cx="4927600" cy="1206500"/>
            </a:xfrm>
            <a:custGeom>
              <a:avLst/>
              <a:gdLst/>
              <a:ahLst/>
              <a:cxnLst/>
              <a:rect l="l" t="t" r="r" b="b"/>
              <a:pathLst>
                <a:path w="4927600" h="1206500">
                  <a:moveTo>
                    <a:pt x="4927600" y="1193800"/>
                  </a:moveTo>
                  <a:lnTo>
                    <a:pt x="0" y="1193800"/>
                  </a:lnTo>
                  <a:lnTo>
                    <a:pt x="0" y="1206500"/>
                  </a:lnTo>
                  <a:lnTo>
                    <a:pt x="4927600" y="1206500"/>
                  </a:lnTo>
                  <a:lnTo>
                    <a:pt x="4927600" y="1193800"/>
                  </a:lnTo>
                  <a:close/>
                </a:path>
                <a:path w="4927600" h="1206500">
                  <a:moveTo>
                    <a:pt x="49276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927600" y="12700"/>
                  </a:lnTo>
                  <a:lnTo>
                    <a:pt x="4927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5244" y="4672445"/>
              <a:ext cx="2566656" cy="77181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3500" y="6807200"/>
              <a:ext cx="4826000" cy="1206500"/>
            </a:xfrm>
            <a:custGeom>
              <a:avLst/>
              <a:gdLst/>
              <a:ahLst/>
              <a:cxnLst/>
              <a:rect l="l" t="t" r="r" b="b"/>
              <a:pathLst>
                <a:path w="4826000" h="1206500">
                  <a:moveTo>
                    <a:pt x="0" y="1206500"/>
                  </a:moveTo>
                  <a:lnTo>
                    <a:pt x="4826000" y="120650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700" y="6807199"/>
              <a:ext cx="4927600" cy="1206500"/>
            </a:xfrm>
            <a:custGeom>
              <a:avLst/>
              <a:gdLst/>
              <a:ahLst/>
              <a:cxnLst/>
              <a:rect l="l" t="t" r="r" b="b"/>
              <a:pathLst>
                <a:path w="4927600" h="1206500">
                  <a:moveTo>
                    <a:pt x="4927600" y="1193800"/>
                  </a:moveTo>
                  <a:lnTo>
                    <a:pt x="0" y="1193800"/>
                  </a:lnTo>
                  <a:lnTo>
                    <a:pt x="0" y="1206500"/>
                  </a:lnTo>
                  <a:lnTo>
                    <a:pt x="4927600" y="1206500"/>
                  </a:lnTo>
                  <a:lnTo>
                    <a:pt x="4927600" y="1193800"/>
                  </a:lnTo>
                  <a:close/>
                </a:path>
                <a:path w="4927600" h="1206500">
                  <a:moveTo>
                    <a:pt x="49276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927600" y="12700"/>
                  </a:lnTo>
                  <a:lnTo>
                    <a:pt x="4927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5244" y="6971145"/>
              <a:ext cx="3343802" cy="77441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807200"/>
              <a:ext cx="1270000" cy="1206500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67188" y="4889653"/>
            <a:ext cx="324150" cy="228812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4856603" y="5277362"/>
            <a:ext cx="2478795" cy="6356"/>
          </a:xfrm>
          <a:custGeom>
            <a:avLst/>
            <a:gdLst/>
            <a:ahLst/>
            <a:cxnLst/>
            <a:rect l="l" t="t" r="r" b="b"/>
            <a:pathLst>
              <a:path w="4953000" h="12700">
                <a:moveTo>
                  <a:pt x="4953000" y="0"/>
                </a:moveTo>
                <a:lnTo>
                  <a:pt x="0" y="0"/>
                </a:lnTo>
                <a:lnTo>
                  <a:pt x="0" y="12700"/>
                </a:lnTo>
                <a:lnTo>
                  <a:pt x="4953000" y="12700"/>
                </a:lnTo>
                <a:lnTo>
                  <a:pt x="495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27" name="object 27"/>
          <p:cNvGrpSpPr/>
          <p:nvPr/>
        </p:nvGrpSpPr>
        <p:grpSpPr>
          <a:xfrm>
            <a:off x="5091770" y="5588801"/>
            <a:ext cx="476691" cy="209744"/>
            <a:chOff x="469900" y="9740900"/>
            <a:chExt cx="952500" cy="419100"/>
          </a:xfrm>
        </p:grpSpPr>
        <p:sp>
          <p:nvSpPr>
            <p:cNvPr id="28" name="object 28"/>
            <p:cNvSpPr/>
            <p:nvPr/>
          </p:nvSpPr>
          <p:spPr>
            <a:xfrm>
              <a:off x="469900" y="97409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63500" y="0"/>
                  </a:moveTo>
                  <a:lnTo>
                    <a:pt x="889000" y="0"/>
                  </a:lnTo>
                  <a:lnTo>
                    <a:pt x="913717" y="4990"/>
                  </a:lnTo>
                  <a:lnTo>
                    <a:pt x="933901" y="18598"/>
                  </a:lnTo>
                  <a:lnTo>
                    <a:pt x="947509" y="38782"/>
                  </a:lnTo>
                  <a:lnTo>
                    <a:pt x="952500" y="63500"/>
                  </a:lnTo>
                  <a:lnTo>
                    <a:pt x="952500" y="355600"/>
                  </a:lnTo>
                  <a:lnTo>
                    <a:pt x="947509" y="380317"/>
                  </a:lnTo>
                  <a:lnTo>
                    <a:pt x="933901" y="400501"/>
                  </a:lnTo>
                  <a:lnTo>
                    <a:pt x="913717" y="414109"/>
                  </a:lnTo>
                  <a:lnTo>
                    <a:pt x="889000" y="419100"/>
                  </a:lnTo>
                  <a:lnTo>
                    <a:pt x="63500" y="419100"/>
                  </a:lnTo>
                  <a:lnTo>
                    <a:pt x="38782" y="414109"/>
                  </a:lnTo>
                  <a:lnTo>
                    <a:pt x="18598" y="400501"/>
                  </a:lnTo>
                  <a:lnTo>
                    <a:pt x="4990" y="380317"/>
                  </a:lnTo>
                  <a:lnTo>
                    <a:pt x="0" y="355600"/>
                  </a:lnTo>
                  <a:lnTo>
                    <a:pt x="0" y="63500"/>
                  </a:lnTo>
                  <a:lnTo>
                    <a:pt x="4990" y="38782"/>
                  </a:lnTo>
                  <a:lnTo>
                    <a:pt x="18598" y="18598"/>
                  </a:lnTo>
                  <a:lnTo>
                    <a:pt x="38782" y="499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29" name="object 29"/>
            <p:cNvSpPr/>
            <p:nvPr/>
          </p:nvSpPr>
          <p:spPr>
            <a:xfrm>
              <a:off x="626376" y="9881754"/>
              <a:ext cx="504825" cy="140970"/>
            </a:xfrm>
            <a:custGeom>
              <a:avLst/>
              <a:gdLst/>
              <a:ahLst/>
              <a:cxnLst/>
              <a:rect l="l" t="t" r="r" b="b"/>
              <a:pathLst>
                <a:path w="504825" h="140970">
                  <a:moveTo>
                    <a:pt x="16776" y="0"/>
                  </a:moveTo>
                  <a:lnTo>
                    <a:pt x="0" y="0"/>
                  </a:lnTo>
                  <a:lnTo>
                    <a:pt x="0" y="138545"/>
                  </a:lnTo>
                  <a:lnTo>
                    <a:pt x="16776" y="138545"/>
                  </a:lnTo>
                  <a:lnTo>
                    <a:pt x="16776" y="76578"/>
                  </a:lnTo>
                  <a:lnTo>
                    <a:pt x="107426" y="76578"/>
                  </a:lnTo>
                  <a:lnTo>
                    <a:pt x="107426" y="61696"/>
                  </a:lnTo>
                  <a:lnTo>
                    <a:pt x="16776" y="61696"/>
                  </a:lnTo>
                  <a:lnTo>
                    <a:pt x="16776" y="0"/>
                  </a:lnTo>
                  <a:close/>
                </a:path>
                <a:path w="504825" h="140970">
                  <a:moveTo>
                    <a:pt x="107426" y="76578"/>
                  </a:moveTo>
                  <a:lnTo>
                    <a:pt x="90649" y="76578"/>
                  </a:lnTo>
                  <a:lnTo>
                    <a:pt x="90649" y="138545"/>
                  </a:lnTo>
                  <a:lnTo>
                    <a:pt x="107426" y="138545"/>
                  </a:lnTo>
                  <a:lnTo>
                    <a:pt x="107426" y="76578"/>
                  </a:lnTo>
                  <a:close/>
                </a:path>
                <a:path w="504825" h="140970">
                  <a:moveTo>
                    <a:pt x="107426" y="0"/>
                  </a:moveTo>
                  <a:lnTo>
                    <a:pt x="90649" y="0"/>
                  </a:lnTo>
                  <a:lnTo>
                    <a:pt x="90649" y="61696"/>
                  </a:lnTo>
                  <a:lnTo>
                    <a:pt x="107426" y="61696"/>
                  </a:lnTo>
                  <a:lnTo>
                    <a:pt x="107426" y="0"/>
                  </a:lnTo>
                  <a:close/>
                </a:path>
                <a:path w="504825" h="140970">
                  <a:moveTo>
                    <a:pt x="181062" y="33283"/>
                  </a:moveTo>
                  <a:lnTo>
                    <a:pt x="143833" y="50714"/>
                  </a:lnTo>
                  <a:lnTo>
                    <a:pt x="133979" y="87132"/>
                  </a:lnTo>
                  <a:lnTo>
                    <a:pt x="134306" y="94077"/>
                  </a:lnTo>
                  <a:lnTo>
                    <a:pt x="134346" y="94928"/>
                  </a:lnTo>
                  <a:lnTo>
                    <a:pt x="156370" y="134012"/>
                  </a:lnTo>
                  <a:lnTo>
                    <a:pt x="181062" y="140710"/>
                  </a:lnTo>
                  <a:lnTo>
                    <a:pt x="187878" y="140291"/>
                  </a:lnTo>
                  <a:lnTo>
                    <a:pt x="215568" y="126368"/>
                  </a:lnTo>
                  <a:lnTo>
                    <a:pt x="173937" y="126368"/>
                  </a:lnTo>
                  <a:lnTo>
                    <a:pt x="168074" y="124542"/>
                  </a:lnTo>
                  <a:lnTo>
                    <a:pt x="158874" y="117235"/>
                  </a:lnTo>
                  <a:lnTo>
                    <a:pt x="155469" y="112432"/>
                  </a:lnTo>
                  <a:lnTo>
                    <a:pt x="151049" y="100526"/>
                  </a:lnTo>
                  <a:lnTo>
                    <a:pt x="149944" y="94077"/>
                  </a:lnTo>
                  <a:lnTo>
                    <a:pt x="149944" y="80186"/>
                  </a:lnTo>
                  <a:lnTo>
                    <a:pt x="173937" y="47624"/>
                  </a:lnTo>
                  <a:lnTo>
                    <a:pt x="215558" y="47624"/>
                  </a:lnTo>
                  <a:lnTo>
                    <a:pt x="212767" y="44445"/>
                  </a:lnTo>
                  <a:lnTo>
                    <a:pt x="205687" y="39980"/>
                  </a:lnTo>
                  <a:lnTo>
                    <a:pt x="200190" y="37050"/>
                  </a:lnTo>
                  <a:lnTo>
                    <a:pt x="194254" y="34957"/>
                  </a:lnTo>
                  <a:lnTo>
                    <a:pt x="187878" y="33701"/>
                  </a:lnTo>
                  <a:lnTo>
                    <a:pt x="181062" y="33283"/>
                  </a:lnTo>
                  <a:close/>
                </a:path>
                <a:path w="504825" h="140970">
                  <a:moveTo>
                    <a:pt x="215558" y="47624"/>
                  </a:moveTo>
                  <a:lnTo>
                    <a:pt x="188188" y="47624"/>
                  </a:lnTo>
                  <a:lnTo>
                    <a:pt x="194051" y="49474"/>
                  </a:lnTo>
                  <a:lnTo>
                    <a:pt x="203251" y="56870"/>
                  </a:lnTo>
                  <a:lnTo>
                    <a:pt x="206656" y="61718"/>
                  </a:lnTo>
                  <a:lnTo>
                    <a:pt x="211076" y="73715"/>
                  </a:lnTo>
                  <a:lnTo>
                    <a:pt x="212181" y="80186"/>
                  </a:lnTo>
                  <a:lnTo>
                    <a:pt x="212181" y="94077"/>
                  </a:lnTo>
                  <a:lnTo>
                    <a:pt x="188188" y="126368"/>
                  </a:lnTo>
                  <a:lnTo>
                    <a:pt x="215568" y="126368"/>
                  </a:lnTo>
                  <a:lnTo>
                    <a:pt x="228146" y="87132"/>
                  </a:lnTo>
                  <a:lnTo>
                    <a:pt x="227817" y="80186"/>
                  </a:lnTo>
                  <a:lnTo>
                    <a:pt x="218269" y="50714"/>
                  </a:lnTo>
                  <a:lnTo>
                    <a:pt x="215558" y="47624"/>
                  </a:lnTo>
                  <a:close/>
                </a:path>
                <a:path w="504825" h="140970">
                  <a:moveTo>
                    <a:pt x="267941" y="34636"/>
                  </a:moveTo>
                  <a:lnTo>
                    <a:pt x="252517" y="34636"/>
                  </a:lnTo>
                  <a:lnTo>
                    <a:pt x="252517" y="138545"/>
                  </a:lnTo>
                  <a:lnTo>
                    <a:pt x="268482" y="138545"/>
                  </a:lnTo>
                  <a:lnTo>
                    <a:pt x="268482" y="68506"/>
                  </a:lnTo>
                  <a:lnTo>
                    <a:pt x="269526" y="64176"/>
                  </a:lnTo>
                  <a:lnTo>
                    <a:pt x="269564" y="64018"/>
                  </a:lnTo>
                  <a:lnTo>
                    <a:pt x="273939" y="56216"/>
                  </a:lnTo>
                  <a:lnTo>
                    <a:pt x="276825" y="53149"/>
                  </a:lnTo>
                  <a:lnTo>
                    <a:pt x="280521" y="50872"/>
                  </a:lnTo>
                  <a:lnTo>
                    <a:pt x="267941" y="50872"/>
                  </a:lnTo>
                  <a:lnTo>
                    <a:pt x="267941" y="34636"/>
                  </a:lnTo>
                  <a:close/>
                </a:path>
                <a:path w="504825" h="140970">
                  <a:moveTo>
                    <a:pt x="323532" y="47624"/>
                  </a:moveTo>
                  <a:lnTo>
                    <a:pt x="298067" y="47624"/>
                  </a:lnTo>
                  <a:lnTo>
                    <a:pt x="303006" y="49451"/>
                  </a:lnTo>
                  <a:lnTo>
                    <a:pt x="306887" y="53149"/>
                  </a:lnTo>
                  <a:lnTo>
                    <a:pt x="310673" y="56712"/>
                  </a:lnTo>
                  <a:lnTo>
                    <a:pt x="312535" y="61335"/>
                  </a:lnTo>
                  <a:lnTo>
                    <a:pt x="312589" y="138545"/>
                  </a:lnTo>
                  <a:lnTo>
                    <a:pt x="328825" y="138545"/>
                  </a:lnTo>
                  <a:lnTo>
                    <a:pt x="328882" y="64018"/>
                  </a:lnTo>
                  <a:lnTo>
                    <a:pt x="330832" y="58629"/>
                  </a:lnTo>
                  <a:lnTo>
                    <a:pt x="334846" y="54254"/>
                  </a:lnTo>
                  <a:lnTo>
                    <a:pt x="337918" y="50872"/>
                  </a:lnTo>
                  <a:lnTo>
                    <a:pt x="325037" y="50872"/>
                  </a:lnTo>
                  <a:lnTo>
                    <a:pt x="323532" y="47624"/>
                  </a:lnTo>
                  <a:close/>
                </a:path>
                <a:path w="504825" h="140970">
                  <a:moveTo>
                    <a:pt x="384220" y="47624"/>
                  </a:moveTo>
                  <a:lnTo>
                    <a:pt x="357508" y="47624"/>
                  </a:lnTo>
                  <a:lnTo>
                    <a:pt x="362447" y="49271"/>
                  </a:lnTo>
                  <a:lnTo>
                    <a:pt x="370835" y="55855"/>
                  </a:lnTo>
                  <a:lnTo>
                    <a:pt x="372932" y="61335"/>
                  </a:lnTo>
                  <a:lnTo>
                    <a:pt x="372932" y="138545"/>
                  </a:lnTo>
                  <a:lnTo>
                    <a:pt x="388898" y="138545"/>
                  </a:lnTo>
                  <a:lnTo>
                    <a:pt x="388865" y="68506"/>
                  </a:lnTo>
                  <a:lnTo>
                    <a:pt x="388410" y="61470"/>
                  </a:lnTo>
                  <a:lnTo>
                    <a:pt x="388344" y="60440"/>
                  </a:lnTo>
                  <a:lnTo>
                    <a:pt x="386696" y="53149"/>
                  </a:lnTo>
                  <a:lnTo>
                    <a:pt x="384220" y="47624"/>
                  </a:lnTo>
                  <a:close/>
                </a:path>
                <a:path w="504825" h="140970">
                  <a:moveTo>
                    <a:pt x="304020" y="33283"/>
                  </a:moveTo>
                  <a:lnTo>
                    <a:pt x="290400" y="33283"/>
                  </a:lnTo>
                  <a:lnTo>
                    <a:pt x="285361" y="34636"/>
                  </a:lnTo>
                  <a:lnTo>
                    <a:pt x="284535" y="34884"/>
                  </a:lnTo>
                  <a:lnTo>
                    <a:pt x="274954" y="41017"/>
                  </a:lnTo>
                  <a:lnTo>
                    <a:pt x="271459" y="45324"/>
                  </a:lnTo>
                  <a:lnTo>
                    <a:pt x="269294" y="50872"/>
                  </a:lnTo>
                  <a:lnTo>
                    <a:pt x="280521" y="50872"/>
                  </a:lnTo>
                  <a:lnTo>
                    <a:pt x="283996" y="48729"/>
                  </a:lnTo>
                  <a:lnTo>
                    <a:pt x="287875" y="47624"/>
                  </a:lnTo>
                  <a:lnTo>
                    <a:pt x="323532" y="47624"/>
                  </a:lnTo>
                  <a:lnTo>
                    <a:pt x="322550" y="45505"/>
                  </a:lnTo>
                  <a:lnTo>
                    <a:pt x="322466" y="45324"/>
                  </a:lnTo>
                  <a:lnTo>
                    <a:pt x="318881" y="41017"/>
                  </a:lnTo>
                  <a:lnTo>
                    <a:pt x="314281" y="37951"/>
                  </a:lnTo>
                  <a:lnTo>
                    <a:pt x="309792" y="34884"/>
                  </a:lnTo>
                  <a:lnTo>
                    <a:pt x="308981" y="34636"/>
                  </a:lnTo>
                  <a:lnTo>
                    <a:pt x="304020" y="33283"/>
                  </a:lnTo>
                  <a:close/>
                </a:path>
                <a:path w="504825" h="140970">
                  <a:moveTo>
                    <a:pt x="366528" y="33283"/>
                  </a:moveTo>
                  <a:lnTo>
                    <a:pt x="349796" y="33283"/>
                  </a:lnTo>
                  <a:lnTo>
                    <a:pt x="343415" y="34884"/>
                  </a:lnTo>
                  <a:lnTo>
                    <a:pt x="332771" y="41243"/>
                  </a:lnTo>
                  <a:lnTo>
                    <a:pt x="328780" y="45505"/>
                  </a:lnTo>
                  <a:lnTo>
                    <a:pt x="326119" y="50872"/>
                  </a:lnTo>
                  <a:lnTo>
                    <a:pt x="337918" y="50872"/>
                  </a:lnTo>
                  <a:lnTo>
                    <a:pt x="338860" y="49834"/>
                  </a:lnTo>
                  <a:lnTo>
                    <a:pt x="344520" y="47624"/>
                  </a:lnTo>
                  <a:lnTo>
                    <a:pt x="384220" y="47624"/>
                  </a:lnTo>
                  <a:lnTo>
                    <a:pt x="383913" y="46944"/>
                  </a:lnTo>
                  <a:lnTo>
                    <a:pt x="380035" y="42010"/>
                  </a:lnTo>
                  <a:lnTo>
                    <a:pt x="374127" y="36192"/>
                  </a:lnTo>
                  <a:lnTo>
                    <a:pt x="366528" y="33283"/>
                  </a:lnTo>
                  <a:close/>
                </a:path>
                <a:path w="504825" h="140970">
                  <a:moveTo>
                    <a:pt x="465443" y="33283"/>
                  </a:moveTo>
                  <a:lnTo>
                    <a:pt x="460031" y="33283"/>
                  </a:lnTo>
                  <a:lnTo>
                    <a:pt x="453215" y="33714"/>
                  </a:lnTo>
                  <a:lnTo>
                    <a:pt x="419035" y="59260"/>
                  </a:lnTo>
                  <a:lnTo>
                    <a:pt x="413217" y="87402"/>
                  </a:lnTo>
                  <a:lnTo>
                    <a:pt x="413581" y="95140"/>
                  </a:lnTo>
                  <a:lnTo>
                    <a:pt x="435745" y="134080"/>
                  </a:lnTo>
                  <a:lnTo>
                    <a:pt x="461654" y="140710"/>
                  </a:lnTo>
                  <a:lnTo>
                    <a:pt x="468690" y="140710"/>
                  </a:lnTo>
                  <a:lnTo>
                    <a:pt x="475026" y="139627"/>
                  </a:lnTo>
                  <a:lnTo>
                    <a:pt x="486301" y="135253"/>
                  </a:lnTo>
                  <a:lnTo>
                    <a:pt x="491036" y="132186"/>
                  </a:lnTo>
                  <a:lnTo>
                    <a:pt x="496700" y="126368"/>
                  </a:lnTo>
                  <a:lnTo>
                    <a:pt x="455205" y="126368"/>
                  </a:lnTo>
                  <a:lnTo>
                    <a:pt x="449545" y="124970"/>
                  </a:lnTo>
                  <a:lnTo>
                    <a:pt x="429183" y="97685"/>
                  </a:lnTo>
                  <a:lnTo>
                    <a:pt x="429183" y="92002"/>
                  </a:lnTo>
                  <a:lnTo>
                    <a:pt x="424582" y="92002"/>
                  </a:lnTo>
                  <a:lnTo>
                    <a:pt x="424582" y="78202"/>
                  </a:lnTo>
                  <a:lnTo>
                    <a:pt x="429183" y="78202"/>
                  </a:lnTo>
                  <a:lnTo>
                    <a:pt x="429183" y="74910"/>
                  </a:lnTo>
                  <a:lnTo>
                    <a:pt x="453672" y="47624"/>
                  </a:lnTo>
                  <a:lnTo>
                    <a:pt x="493537" y="47624"/>
                  </a:lnTo>
                  <a:lnTo>
                    <a:pt x="490473" y="44783"/>
                  </a:lnTo>
                  <a:lnTo>
                    <a:pt x="486143" y="40724"/>
                  </a:lnTo>
                  <a:lnTo>
                    <a:pt x="481340" y="37793"/>
                  </a:lnTo>
                  <a:lnTo>
                    <a:pt x="470787" y="34185"/>
                  </a:lnTo>
                  <a:lnTo>
                    <a:pt x="465443" y="33283"/>
                  </a:lnTo>
                  <a:close/>
                </a:path>
                <a:path w="504825" h="140970">
                  <a:moveTo>
                    <a:pt x="487631" y="110132"/>
                  </a:moveTo>
                  <a:lnTo>
                    <a:pt x="465848" y="126368"/>
                  </a:lnTo>
                  <a:lnTo>
                    <a:pt x="496700" y="126368"/>
                  </a:lnTo>
                  <a:lnTo>
                    <a:pt x="498703" y="124294"/>
                  </a:lnTo>
                  <a:lnTo>
                    <a:pt x="501432" y="119693"/>
                  </a:lnTo>
                  <a:lnTo>
                    <a:pt x="503055" y="114462"/>
                  </a:lnTo>
                  <a:lnTo>
                    <a:pt x="487631" y="110132"/>
                  </a:lnTo>
                  <a:close/>
                </a:path>
                <a:path w="504825" h="140970">
                  <a:moveTo>
                    <a:pt x="429183" y="78202"/>
                  </a:moveTo>
                  <a:lnTo>
                    <a:pt x="424582" y="78202"/>
                  </a:lnTo>
                  <a:lnTo>
                    <a:pt x="424582" y="92002"/>
                  </a:lnTo>
                  <a:lnTo>
                    <a:pt x="429183" y="92002"/>
                  </a:lnTo>
                  <a:lnTo>
                    <a:pt x="429183" y="78202"/>
                  </a:lnTo>
                  <a:close/>
                </a:path>
                <a:path w="504825" h="140970">
                  <a:moveTo>
                    <a:pt x="493537" y="47624"/>
                  </a:moveTo>
                  <a:lnTo>
                    <a:pt x="465803" y="47624"/>
                  </a:lnTo>
                  <a:lnTo>
                    <a:pt x="470809" y="48955"/>
                  </a:lnTo>
                  <a:lnTo>
                    <a:pt x="479333" y="54277"/>
                  </a:lnTo>
                  <a:lnTo>
                    <a:pt x="482625" y="57907"/>
                  </a:lnTo>
                  <a:lnTo>
                    <a:pt x="484926" y="62507"/>
                  </a:lnTo>
                  <a:lnTo>
                    <a:pt x="487271" y="67107"/>
                  </a:lnTo>
                  <a:lnTo>
                    <a:pt x="488443" y="72384"/>
                  </a:lnTo>
                  <a:lnTo>
                    <a:pt x="488443" y="78202"/>
                  </a:lnTo>
                  <a:lnTo>
                    <a:pt x="429183" y="78202"/>
                  </a:lnTo>
                  <a:lnTo>
                    <a:pt x="429183" y="92002"/>
                  </a:lnTo>
                  <a:lnTo>
                    <a:pt x="504679" y="92002"/>
                  </a:lnTo>
                  <a:lnTo>
                    <a:pt x="504580" y="74910"/>
                  </a:lnTo>
                  <a:lnTo>
                    <a:pt x="503394" y="67378"/>
                  </a:lnTo>
                  <a:lnTo>
                    <a:pt x="498314" y="54277"/>
                  </a:lnTo>
                  <a:lnTo>
                    <a:pt x="498252" y="54119"/>
                  </a:lnTo>
                  <a:lnTo>
                    <a:pt x="494905" y="48955"/>
                  </a:lnTo>
                  <a:lnTo>
                    <a:pt x="494802" y="48797"/>
                  </a:lnTo>
                  <a:lnTo>
                    <a:pt x="493537" y="47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30" name="object 30"/>
          <p:cNvSpPr/>
          <p:nvPr/>
        </p:nvSpPr>
        <p:spPr>
          <a:xfrm>
            <a:off x="6617183" y="5588801"/>
            <a:ext cx="476691" cy="209744"/>
          </a:xfrm>
          <a:custGeom>
            <a:avLst/>
            <a:gdLst/>
            <a:ahLst/>
            <a:cxnLst/>
            <a:rect l="l" t="t" r="r" b="b"/>
            <a:pathLst>
              <a:path w="952500" h="419100">
                <a:moveTo>
                  <a:pt x="889000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355600"/>
                </a:lnTo>
                <a:lnTo>
                  <a:pt x="4990" y="380317"/>
                </a:lnTo>
                <a:lnTo>
                  <a:pt x="18598" y="400501"/>
                </a:lnTo>
                <a:lnTo>
                  <a:pt x="38782" y="414109"/>
                </a:lnTo>
                <a:lnTo>
                  <a:pt x="63500" y="419100"/>
                </a:lnTo>
                <a:lnTo>
                  <a:pt x="889000" y="419100"/>
                </a:lnTo>
                <a:lnTo>
                  <a:pt x="913717" y="414109"/>
                </a:lnTo>
                <a:lnTo>
                  <a:pt x="933901" y="400501"/>
                </a:lnTo>
                <a:lnTo>
                  <a:pt x="947509" y="380317"/>
                </a:lnTo>
                <a:lnTo>
                  <a:pt x="952500" y="355600"/>
                </a:lnTo>
                <a:lnTo>
                  <a:pt x="952500" y="63500"/>
                </a:lnTo>
                <a:lnTo>
                  <a:pt x="947509" y="38782"/>
                </a:lnTo>
                <a:lnTo>
                  <a:pt x="933901" y="18598"/>
                </a:lnTo>
                <a:lnTo>
                  <a:pt x="913717" y="4990"/>
                </a:lnTo>
                <a:lnTo>
                  <a:pt x="889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grpSp>
        <p:nvGrpSpPr>
          <p:cNvPr id="31" name="object 31"/>
          <p:cNvGrpSpPr/>
          <p:nvPr/>
        </p:nvGrpSpPr>
        <p:grpSpPr>
          <a:xfrm>
            <a:off x="5867188" y="5588801"/>
            <a:ext cx="476691" cy="209744"/>
            <a:chOff x="2019300" y="9740900"/>
            <a:chExt cx="952500" cy="419100"/>
          </a:xfrm>
        </p:grpSpPr>
        <p:sp>
          <p:nvSpPr>
            <p:cNvPr id="32" name="object 32"/>
            <p:cNvSpPr/>
            <p:nvPr/>
          </p:nvSpPr>
          <p:spPr>
            <a:xfrm>
              <a:off x="2019300" y="9740900"/>
              <a:ext cx="952500" cy="419100"/>
            </a:xfrm>
            <a:custGeom>
              <a:avLst/>
              <a:gdLst/>
              <a:ahLst/>
              <a:cxnLst/>
              <a:rect l="l" t="t" r="r" b="b"/>
              <a:pathLst>
                <a:path w="952500" h="419100">
                  <a:moveTo>
                    <a:pt x="889000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2"/>
                  </a:lnTo>
                  <a:lnTo>
                    <a:pt x="0" y="63500"/>
                  </a:lnTo>
                  <a:lnTo>
                    <a:pt x="0" y="355600"/>
                  </a:lnTo>
                  <a:lnTo>
                    <a:pt x="4990" y="380317"/>
                  </a:lnTo>
                  <a:lnTo>
                    <a:pt x="18598" y="400501"/>
                  </a:lnTo>
                  <a:lnTo>
                    <a:pt x="38782" y="414109"/>
                  </a:lnTo>
                  <a:lnTo>
                    <a:pt x="63500" y="419100"/>
                  </a:lnTo>
                  <a:lnTo>
                    <a:pt x="889000" y="419100"/>
                  </a:lnTo>
                  <a:lnTo>
                    <a:pt x="913717" y="414109"/>
                  </a:lnTo>
                  <a:lnTo>
                    <a:pt x="933901" y="400501"/>
                  </a:lnTo>
                  <a:lnTo>
                    <a:pt x="947509" y="380317"/>
                  </a:lnTo>
                  <a:lnTo>
                    <a:pt x="952500" y="355600"/>
                  </a:lnTo>
                  <a:lnTo>
                    <a:pt x="952500" y="63500"/>
                  </a:lnTo>
                  <a:lnTo>
                    <a:pt x="947509" y="38782"/>
                  </a:lnTo>
                  <a:lnTo>
                    <a:pt x="933901" y="18598"/>
                  </a:lnTo>
                  <a:lnTo>
                    <a:pt x="913717" y="4990"/>
                  </a:lnTo>
                  <a:lnTo>
                    <a:pt x="889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  <p:sp>
          <p:nvSpPr>
            <p:cNvPr id="33" name="object 33"/>
            <p:cNvSpPr/>
            <p:nvPr/>
          </p:nvSpPr>
          <p:spPr>
            <a:xfrm>
              <a:off x="2150358" y="9877425"/>
              <a:ext cx="685800" cy="145415"/>
            </a:xfrm>
            <a:custGeom>
              <a:avLst/>
              <a:gdLst/>
              <a:ahLst/>
              <a:cxnLst/>
              <a:rect l="l" t="t" r="r" b="b"/>
              <a:pathLst>
                <a:path w="685800" h="145415">
                  <a:moveTo>
                    <a:pt x="17047" y="4329"/>
                  </a:moveTo>
                  <a:lnTo>
                    <a:pt x="0" y="4329"/>
                  </a:lnTo>
                  <a:lnTo>
                    <a:pt x="37883" y="142875"/>
                  </a:lnTo>
                  <a:lnTo>
                    <a:pt x="55201" y="142875"/>
                  </a:lnTo>
                  <a:lnTo>
                    <a:pt x="62321" y="117168"/>
                  </a:lnTo>
                  <a:lnTo>
                    <a:pt x="46001" y="117168"/>
                  </a:lnTo>
                  <a:lnTo>
                    <a:pt x="17047" y="4329"/>
                  </a:lnTo>
                  <a:close/>
                </a:path>
                <a:path w="685800" h="145415">
                  <a:moveTo>
                    <a:pt x="103147" y="32471"/>
                  </a:moveTo>
                  <a:lnTo>
                    <a:pt x="86861" y="32471"/>
                  </a:lnTo>
                  <a:lnTo>
                    <a:pt x="117438" y="142875"/>
                  </a:lnTo>
                  <a:lnTo>
                    <a:pt x="134757" y="142875"/>
                  </a:lnTo>
                  <a:lnTo>
                    <a:pt x="141786" y="117168"/>
                  </a:lnTo>
                  <a:lnTo>
                    <a:pt x="125286" y="117168"/>
                  </a:lnTo>
                  <a:lnTo>
                    <a:pt x="103147" y="32471"/>
                  </a:lnTo>
                  <a:close/>
                </a:path>
                <a:path w="685800" h="145415">
                  <a:moveTo>
                    <a:pt x="95791" y="4329"/>
                  </a:moveTo>
                  <a:lnTo>
                    <a:pt x="76849" y="4329"/>
                  </a:lnTo>
                  <a:lnTo>
                    <a:pt x="47354" y="117168"/>
                  </a:lnTo>
                  <a:lnTo>
                    <a:pt x="62321" y="117168"/>
                  </a:lnTo>
                  <a:lnTo>
                    <a:pt x="85779" y="32471"/>
                  </a:lnTo>
                  <a:lnTo>
                    <a:pt x="103147" y="32471"/>
                  </a:lnTo>
                  <a:lnTo>
                    <a:pt x="95791" y="4329"/>
                  </a:lnTo>
                  <a:close/>
                </a:path>
                <a:path w="685800" h="145415">
                  <a:moveTo>
                    <a:pt x="172640" y="4329"/>
                  </a:moveTo>
                  <a:lnTo>
                    <a:pt x="155593" y="4329"/>
                  </a:lnTo>
                  <a:lnTo>
                    <a:pt x="126639" y="117168"/>
                  </a:lnTo>
                  <a:lnTo>
                    <a:pt x="141786" y="117168"/>
                  </a:lnTo>
                  <a:lnTo>
                    <a:pt x="172640" y="4329"/>
                  </a:lnTo>
                  <a:close/>
                </a:path>
                <a:path w="685800" h="145415">
                  <a:moveTo>
                    <a:pt x="207344" y="38965"/>
                  </a:moveTo>
                  <a:lnTo>
                    <a:pt x="191379" y="38965"/>
                  </a:lnTo>
                  <a:lnTo>
                    <a:pt x="191379" y="142875"/>
                  </a:lnTo>
                  <a:lnTo>
                    <a:pt x="207344" y="142875"/>
                  </a:lnTo>
                  <a:lnTo>
                    <a:pt x="207344" y="38965"/>
                  </a:lnTo>
                  <a:close/>
                </a:path>
                <a:path w="685800" h="145415">
                  <a:moveTo>
                    <a:pt x="202609" y="0"/>
                  </a:moveTo>
                  <a:lnTo>
                    <a:pt x="196385" y="0"/>
                  </a:lnTo>
                  <a:lnTo>
                    <a:pt x="193702" y="1059"/>
                  </a:lnTo>
                  <a:lnTo>
                    <a:pt x="191447" y="3179"/>
                  </a:lnTo>
                  <a:lnTo>
                    <a:pt x="189237" y="5299"/>
                  </a:lnTo>
                  <a:lnTo>
                    <a:pt x="188132" y="7847"/>
                  </a:lnTo>
                  <a:lnTo>
                    <a:pt x="188132" y="13800"/>
                  </a:lnTo>
                  <a:lnTo>
                    <a:pt x="189237" y="16348"/>
                  </a:lnTo>
                  <a:lnTo>
                    <a:pt x="191447" y="18468"/>
                  </a:lnTo>
                  <a:lnTo>
                    <a:pt x="193702" y="20587"/>
                  </a:lnTo>
                  <a:lnTo>
                    <a:pt x="196385" y="21647"/>
                  </a:lnTo>
                  <a:lnTo>
                    <a:pt x="202609" y="21647"/>
                  </a:lnTo>
                  <a:lnTo>
                    <a:pt x="205270" y="20587"/>
                  </a:lnTo>
                  <a:lnTo>
                    <a:pt x="207479" y="18468"/>
                  </a:lnTo>
                  <a:lnTo>
                    <a:pt x="209734" y="16348"/>
                  </a:lnTo>
                  <a:lnTo>
                    <a:pt x="210862" y="13800"/>
                  </a:lnTo>
                  <a:lnTo>
                    <a:pt x="210862" y="7847"/>
                  </a:lnTo>
                  <a:lnTo>
                    <a:pt x="209734" y="5299"/>
                  </a:lnTo>
                  <a:lnTo>
                    <a:pt x="207479" y="3179"/>
                  </a:lnTo>
                  <a:lnTo>
                    <a:pt x="205270" y="1059"/>
                  </a:lnTo>
                  <a:lnTo>
                    <a:pt x="202609" y="0"/>
                  </a:lnTo>
                  <a:close/>
                </a:path>
                <a:path w="685800" h="145415">
                  <a:moveTo>
                    <a:pt x="247139" y="114191"/>
                  </a:moveTo>
                  <a:lnTo>
                    <a:pt x="231985" y="117980"/>
                  </a:lnTo>
                  <a:lnTo>
                    <a:pt x="233834" y="126819"/>
                  </a:lnTo>
                  <a:lnTo>
                    <a:pt x="238232" y="133539"/>
                  </a:lnTo>
                  <a:lnTo>
                    <a:pt x="271492" y="145039"/>
                  </a:lnTo>
                  <a:lnTo>
                    <a:pt x="279565" y="145039"/>
                  </a:lnTo>
                  <a:lnTo>
                    <a:pt x="286646" y="143686"/>
                  </a:lnTo>
                  <a:lnTo>
                    <a:pt x="298823" y="138274"/>
                  </a:lnTo>
                  <a:lnTo>
                    <a:pt x="303558" y="134576"/>
                  </a:lnTo>
                  <a:lnTo>
                    <a:pt x="306160" y="130968"/>
                  </a:lnTo>
                  <a:lnTo>
                    <a:pt x="264682" y="130968"/>
                  </a:lnTo>
                  <a:lnTo>
                    <a:pt x="259383" y="129570"/>
                  </a:lnTo>
                  <a:lnTo>
                    <a:pt x="251310" y="123978"/>
                  </a:lnTo>
                  <a:lnTo>
                    <a:pt x="248641" y="119874"/>
                  </a:lnTo>
                  <a:lnTo>
                    <a:pt x="248431" y="119197"/>
                  </a:lnTo>
                  <a:lnTo>
                    <a:pt x="247139" y="114191"/>
                  </a:lnTo>
                  <a:close/>
                </a:path>
                <a:path w="685800" h="145415">
                  <a:moveTo>
                    <a:pt x="283669" y="37612"/>
                  </a:moveTo>
                  <a:lnTo>
                    <a:pt x="266081" y="37612"/>
                  </a:lnTo>
                  <a:lnTo>
                    <a:pt x="259541" y="38898"/>
                  </a:lnTo>
                  <a:lnTo>
                    <a:pt x="235233" y="74819"/>
                  </a:lnTo>
                  <a:lnTo>
                    <a:pt x="237317" y="80457"/>
                  </a:lnTo>
                  <a:lnTo>
                    <a:pt x="237442" y="80795"/>
                  </a:lnTo>
                  <a:lnTo>
                    <a:pt x="241862" y="85576"/>
                  </a:lnTo>
                  <a:lnTo>
                    <a:pt x="246327" y="90311"/>
                  </a:lnTo>
                  <a:lnTo>
                    <a:pt x="253317" y="93806"/>
                  </a:lnTo>
                  <a:lnTo>
                    <a:pt x="285383" y="101338"/>
                  </a:lnTo>
                  <a:lnTo>
                    <a:pt x="289262" y="103187"/>
                  </a:lnTo>
                  <a:lnTo>
                    <a:pt x="291787" y="105667"/>
                  </a:lnTo>
                  <a:lnTo>
                    <a:pt x="294313" y="108103"/>
                  </a:lnTo>
                  <a:lnTo>
                    <a:pt x="295576" y="111125"/>
                  </a:lnTo>
                  <a:lnTo>
                    <a:pt x="295576" y="119197"/>
                  </a:lnTo>
                  <a:lnTo>
                    <a:pt x="293366" y="123031"/>
                  </a:lnTo>
                  <a:lnTo>
                    <a:pt x="284571" y="129390"/>
                  </a:lnTo>
                  <a:lnTo>
                    <a:pt x="278663" y="130968"/>
                  </a:lnTo>
                  <a:lnTo>
                    <a:pt x="306160" y="130968"/>
                  </a:lnTo>
                  <a:lnTo>
                    <a:pt x="310368" y="125196"/>
                  </a:lnTo>
                  <a:lnTo>
                    <a:pt x="312082" y="119874"/>
                  </a:lnTo>
                  <a:lnTo>
                    <a:pt x="312082" y="106660"/>
                  </a:lnTo>
                  <a:lnTo>
                    <a:pt x="309804" y="100729"/>
                  </a:lnTo>
                  <a:lnTo>
                    <a:pt x="300694" y="91484"/>
                  </a:lnTo>
                  <a:lnTo>
                    <a:pt x="293772" y="88034"/>
                  </a:lnTo>
                  <a:lnTo>
                    <a:pt x="262924" y="80457"/>
                  </a:lnTo>
                  <a:lnTo>
                    <a:pt x="258414" y="78540"/>
                  </a:lnTo>
                  <a:lnTo>
                    <a:pt x="252641" y="73940"/>
                  </a:lnTo>
                  <a:lnTo>
                    <a:pt x="251198" y="70806"/>
                  </a:lnTo>
                  <a:lnTo>
                    <a:pt x="251275" y="62237"/>
                  </a:lnTo>
                  <a:lnTo>
                    <a:pt x="253295" y="58696"/>
                  </a:lnTo>
                  <a:lnTo>
                    <a:pt x="261728" y="52879"/>
                  </a:lnTo>
                  <a:lnTo>
                    <a:pt x="267028" y="51413"/>
                  </a:lnTo>
                  <a:lnTo>
                    <a:pt x="305292" y="51413"/>
                  </a:lnTo>
                  <a:lnTo>
                    <a:pt x="303513" y="48887"/>
                  </a:lnTo>
                  <a:lnTo>
                    <a:pt x="291742" y="39867"/>
                  </a:lnTo>
                  <a:lnTo>
                    <a:pt x="283669" y="37612"/>
                  </a:lnTo>
                  <a:close/>
                </a:path>
                <a:path w="685800" h="145415">
                  <a:moveTo>
                    <a:pt x="305292" y="51413"/>
                  </a:moveTo>
                  <a:lnTo>
                    <a:pt x="278032" y="51413"/>
                  </a:lnTo>
                  <a:lnTo>
                    <a:pt x="281843" y="52157"/>
                  </a:lnTo>
                  <a:lnTo>
                    <a:pt x="287796" y="55134"/>
                  </a:lnTo>
                  <a:lnTo>
                    <a:pt x="290141" y="57028"/>
                  </a:lnTo>
                  <a:lnTo>
                    <a:pt x="291855" y="59328"/>
                  </a:lnTo>
                  <a:lnTo>
                    <a:pt x="293614" y="61583"/>
                  </a:lnTo>
                  <a:lnTo>
                    <a:pt x="294944" y="63905"/>
                  </a:lnTo>
                  <a:lnTo>
                    <a:pt x="295846" y="66296"/>
                  </a:lnTo>
                  <a:lnTo>
                    <a:pt x="310188" y="62237"/>
                  </a:lnTo>
                  <a:lnTo>
                    <a:pt x="307806" y="55134"/>
                  </a:lnTo>
                  <a:lnTo>
                    <a:pt x="307707" y="54840"/>
                  </a:lnTo>
                  <a:lnTo>
                    <a:pt x="305292" y="51413"/>
                  </a:lnTo>
                  <a:close/>
                </a:path>
                <a:path w="685800" h="145415">
                  <a:moveTo>
                    <a:pt x="352080" y="4329"/>
                  </a:moveTo>
                  <a:lnTo>
                    <a:pt x="336114" y="4329"/>
                  </a:lnTo>
                  <a:lnTo>
                    <a:pt x="336114" y="142875"/>
                  </a:lnTo>
                  <a:lnTo>
                    <a:pt x="352080" y="142875"/>
                  </a:lnTo>
                  <a:lnTo>
                    <a:pt x="352080" y="74323"/>
                  </a:lnTo>
                  <a:lnTo>
                    <a:pt x="353139" y="69678"/>
                  </a:lnTo>
                  <a:lnTo>
                    <a:pt x="365488" y="55201"/>
                  </a:lnTo>
                  <a:lnTo>
                    <a:pt x="352080" y="55201"/>
                  </a:lnTo>
                  <a:lnTo>
                    <a:pt x="352080" y="4329"/>
                  </a:lnTo>
                  <a:close/>
                </a:path>
                <a:path w="685800" h="145415">
                  <a:moveTo>
                    <a:pt x="413562" y="51954"/>
                  </a:moveTo>
                  <a:lnTo>
                    <a:pt x="386941" y="51954"/>
                  </a:lnTo>
                  <a:lnTo>
                    <a:pt x="392827" y="54232"/>
                  </a:lnTo>
                  <a:lnTo>
                    <a:pt x="397066" y="58787"/>
                  </a:lnTo>
                  <a:lnTo>
                    <a:pt x="401351" y="63297"/>
                  </a:lnTo>
                  <a:lnTo>
                    <a:pt x="403493" y="69678"/>
                  </a:lnTo>
                  <a:lnTo>
                    <a:pt x="403493" y="142875"/>
                  </a:lnTo>
                  <a:lnTo>
                    <a:pt x="419458" y="142875"/>
                  </a:lnTo>
                  <a:lnTo>
                    <a:pt x="419458" y="67919"/>
                  </a:lnTo>
                  <a:lnTo>
                    <a:pt x="417997" y="60703"/>
                  </a:lnTo>
                  <a:lnTo>
                    <a:pt x="417970" y="60568"/>
                  </a:lnTo>
                  <a:lnTo>
                    <a:pt x="414993" y="54795"/>
                  </a:lnTo>
                  <a:lnTo>
                    <a:pt x="413562" y="51954"/>
                  </a:lnTo>
                  <a:close/>
                </a:path>
                <a:path w="685800" h="145415">
                  <a:moveTo>
                    <a:pt x="391090" y="37612"/>
                  </a:moveTo>
                  <a:lnTo>
                    <a:pt x="375847" y="37612"/>
                  </a:lnTo>
                  <a:lnTo>
                    <a:pt x="369307" y="39213"/>
                  </a:lnTo>
                  <a:lnTo>
                    <a:pt x="359521" y="45572"/>
                  </a:lnTo>
                  <a:lnTo>
                    <a:pt x="355868" y="49834"/>
                  </a:lnTo>
                  <a:lnTo>
                    <a:pt x="353432" y="55201"/>
                  </a:lnTo>
                  <a:lnTo>
                    <a:pt x="365488" y="55201"/>
                  </a:lnTo>
                  <a:lnTo>
                    <a:pt x="369488" y="53059"/>
                  </a:lnTo>
                  <a:lnTo>
                    <a:pt x="374178" y="51954"/>
                  </a:lnTo>
                  <a:lnTo>
                    <a:pt x="413562" y="51954"/>
                  </a:lnTo>
                  <a:lnTo>
                    <a:pt x="412062" y="48977"/>
                  </a:lnTo>
                  <a:lnTo>
                    <a:pt x="407935" y="44670"/>
                  </a:lnTo>
                  <a:lnTo>
                    <a:pt x="397292" y="39033"/>
                  </a:lnTo>
                  <a:lnTo>
                    <a:pt x="391090" y="37612"/>
                  </a:lnTo>
                  <a:close/>
                </a:path>
                <a:path w="685800" h="145415">
                  <a:moveTo>
                    <a:pt x="464631" y="4329"/>
                  </a:moveTo>
                  <a:lnTo>
                    <a:pt x="448666" y="4329"/>
                  </a:lnTo>
                  <a:lnTo>
                    <a:pt x="448666" y="142875"/>
                  </a:lnTo>
                  <a:lnTo>
                    <a:pt x="464631" y="142875"/>
                  </a:lnTo>
                  <a:lnTo>
                    <a:pt x="464631" y="4329"/>
                  </a:lnTo>
                  <a:close/>
                </a:path>
                <a:path w="685800" h="145415">
                  <a:moveTo>
                    <a:pt x="509837" y="38965"/>
                  </a:moveTo>
                  <a:lnTo>
                    <a:pt x="493872" y="38965"/>
                  </a:lnTo>
                  <a:lnTo>
                    <a:pt x="493872" y="142875"/>
                  </a:lnTo>
                  <a:lnTo>
                    <a:pt x="509837" y="142875"/>
                  </a:lnTo>
                  <a:lnTo>
                    <a:pt x="509837" y="38965"/>
                  </a:lnTo>
                  <a:close/>
                </a:path>
                <a:path w="685800" h="145415">
                  <a:moveTo>
                    <a:pt x="505102" y="0"/>
                  </a:moveTo>
                  <a:lnTo>
                    <a:pt x="498878" y="0"/>
                  </a:lnTo>
                  <a:lnTo>
                    <a:pt x="496195" y="1059"/>
                  </a:lnTo>
                  <a:lnTo>
                    <a:pt x="493940" y="3179"/>
                  </a:lnTo>
                  <a:lnTo>
                    <a:pt x="491730" y="5299"/>
                  </a:lnTo>
                  <a:lnTo>
                    <a:pt x="490625" y="7847"/>
                  </a:lnTo>
                  <a:lnTo>
                    <a:pt x="490625" y="13800"/>
                  </a:lnTo>
                  <a:lnTo>
                    <a:pt x="491730" y="16348"/>
                  </a:lnTo>
                  <a:lnTo>
                    <a:pt x="493940" y="18468"/>
                  </a:lnTo>
                  <a:lnTo>
                    <a:pt x="496195" y="20587"/>
                  </a:lnTo>
                  <a:lnTo>
                    <a:pt x="498878" y="21647"/>
                  </a:lnTo>
                  <a:lnTo>
                    <a:pt x="505102" y="21647"/>
                  </a:lnTo>
                  <a:lnTo>
                    <a:pt x="507763" y="20587"/>
                  </a:lnTo>
                  <a:lnTo>
                    <a:pt x="509973" y="18468"/>
                  </a:lnTo>
                  <a:lnTo>
                    <a:pt x="512228" y="16348"/>
                  </a:lnTo>
                  <a:lnTo>
                    <a:pt x="513355" y="13800"/>
                  </a:lnTo>
                  <a:lnTo>
                    <a:pt x="513355" y="7847"/>
                  </a:lnTo>
                  <a:lnTo>
                    <a:pt x="512228" y="5299"/>
                  </a:lnTo>
                  <a:lnTo>
                    <a:pt x="509973" y="3179"/>
                  </a:lnTo>
                  <a:lnTo>
                    <a:pt x="507763" y="1059"/>
                  </a:lnTo>
                  <a:lnTo>
                    <a:pt x="505102" y="0"/>
                  </a:lnTo>
                  <a:close/>
                </a:path>
                <a:path w="685800" h="145415">
                  <a:moveTo>
                    <a:pt x="549632" y="114191"/>
                  </a:moveTo>
                  <a:lnTo>
                    <a:pt x="534479" y="117980"/>
                  </a:lnTo>
                  <a:lnTo>
                    <a:pt x="536328" y="126819"/>
                  </a:lnTo>
                  <a:lnTo>
                    <a:pt x="540725" y="133539"/>
                  </a:lnTo>
                  <a:lnTo>
                    <a:pt x="573986" y="145039"/>
                  </a:lnTo>
                  <a:lnTo>
                    <a:pt x="582058" y="145039"/>
                  </a:lnTo>
                  <a:lnTo>
                    <a:pt x="589139" y="143686"/>
                  </a:lnTo>
                  <a:lnTo>
                    <a:pt x="601316" y="138274"/>
                  </a:lnTo>
                  <a:lnTo>
                    <a:pt x="606051" y="134576"/>
                  </a:lnTo>
                  <a:lnTo>
                    <a:pt x="608653" y="130968"/>
                  </a:lnTo>
                  <a:lnTo>
                    <a:pt x="567176" y="130968"/>
                  </a:lnTo>
                  <a:lnTo>
                    <a:pt x="561876" y="129570"/>
                  </a:lnTo>
                  <a:lnTo>
                    <a:pt x="553804" y="123978"/>
                  </a:lnTo>
                  <a:lnTo>
                    <a:pt x="551134" y="119874"/>
                  </a:lnTo>
                  <a:lnTo>
                    <a:pt x="550924" y="119197"/>
                  </a:lnTo>
                  <a:lnTo>
                    <a:pt x="549632" y="114191"/>
                  </a:lnTo>
                  <a:close/>
                </a:path>
                <a:path w="685800" h="145415">
                  <a:moveTo>
                    <a:pt x="586162" y="37612"/>
                  </a:moveTo>
                  <a:lnTo>
                    <a:pt x="568574" y="37612"/>
                  </a:lnTo>
                  <a:lnTo>
                    <a:pt x="562034" y="38898"/>
                  </a:lnTo>
                  <a:lnTo>
                    <a:pt x="537726" y="74819"/>
                  </a:lnTo>
                  <a:lnTo>
                    <a:pt x="539810" y="80457"/>
                  </a:lnTo>
                  <a:lnTo>
                    <a:pt x="539936" y="80795"/>
                  </a:lnTo>
                  <a:lnTo>
                    <a:pt x="544355" y="85576"/>
                  </a:lnTo>
                  <a:lnTo>
                    <a:pt x="548820" y="90311"/>
                  </a:lnTo>
                  <a:lnTo>
                    <a:pt x="555811" y="93806"/>
                  </a:lnTo>
                  <a:lnTo>
                    <a:pt x="587876" y="101338"/>
                  </a:lnTo>
                  <a:lnTo>
                    <a:pt x="591755" y="103187"/>
                  </a:lnTo>
                  <a:lnTo>
                    <a:pt x="594280" y="105667"/>
                  </a:lnTo>
                  <a:lnTo>
                    <a:pt x="596806" y="108103"/>
                  </a:lnTo>
                  <a:lnTo>
                    <a:pt x="598069" y="111125"/>
                  </a:lnTo>
                  <a:lnTo>
                    <a:pt x="598069" y="119197"/>
                  </a:lnTo>
                  <a:lnTo>
                    <a:pt x="595859" y="123031"/>
                  </a:lnTo>
                  <a:lnTo>
                    <a:pt x="587064" y="129390"/>
                  </a:lnTo>
                  <a:lnTo>
                    <a:pt x="581156" y="130968"/>
                  </a:lnTo>
                  <a:lnTo>
                    <a:pt x="608653" y="130968"/>
                  </a:lnTo>
                  <a:lnTo>
                    <a:pt x="612861" y="125196"/>
                  </a:lnTo>
                  <a:lnTo>
                    <a:pt x="614575" y="119874"/>
                  </a:lnTo>
                  <a:lnTo>
                    <a:pt x="614575" y="106660"/>
                  </a:lnTo>
                  <a:lnTo>
                    <a:pt x="612298" y="100729"/>
                  </a:lnTo>
                  <a:lnTo>
                    <a:pt x="603187" y="91484"/>
                  </a:lnTo>
                  <a:lnTo>
                    <a:pt x="596265" y="88034"/>
                  </a:lnTo>
                  <a:lnTo>
                    <a:pt x="565417" y="80457"/>
                  </a:lnTo>
                  <a:lnTo>
                    <a:pt x="560907" y="78540"/>
                  </a:lnTo>
                  <a:lnTo>
                    <a:pt x="555134" y="73940"/>
                  </a:lnTo>
                  <a:lnTo>
                    <a:pt x="553691" y="70806"/>
                  </a:lnTo>
                  <a:lnTo>
                    <a:pt x="553768" y="62237"/>
                  </a:lnTo>
                  <a:lnTo>
                    <a:pt x="555788" y="58696"/>
                  </a:lnTo>
                  <a:lnTo>
                    <a:pt x="564222" y="52879"/>
                  </a:lnTo>
                  <a:lnTo>
                    <a:pt x="569521" y="51413"/>
                  </a:lnTo>
                  <a:lnTo>
                    <a:pt x="607786" y="51413"/>
                  </a:lnTo>
                  <a:lnTo>
                    <a:pt x="606006" y="48887"/>
                  </a:lnTo>
                  <a:lnTo>
                    <a:pt x="594235" y="39867"/>
                  </a:lnTo>
                  <a:lnTo>
                    <a:pt x="586162" y="37612"/>
                  </a:lnTo>
                  <a:close/>
                </a:path>
                <a:path w="685800" h="145415">
                  <a:moveTo>
                    <a:pt x="607786" y="51413"/>
                  </a:moveTo>
                  <a:lnTo>
                    <a:pt x="580525" y="51413"/>
                  </a:lnTo>
                  <a:lnTo>
                    <a:pt x="584336" y="52157"/>
                  </a:lnTo>
                  <a:lnTo>
                    <a:pt x="590289" y="55134"/>
                  </a:lnTo>
                  <a:lnTo>
                    <a:pt x="592634" y="57028"/>
                  </a:lnTo>
                  <a:lnTo>
                    <a:pt x="594348" y="59328"/>
                  </a:lnTo>
                  <a:lnTo>
                    <a:pt x="596107" y="61583"/>
                  </a:lnTo>
                  <a:lnTo>
                    <a:pt x="597437" y="63905"/>
                  </a:lnTo>
                  <a:lnTo>
                    <a:pt x="598339" y="66296"/>
                  </a:lnTo>
                  <a:lnTo>
                    <a:pt x="612681" y="62237"/>
                  </a:lnTo>
                  <a:lnTo>
                    <a:pt x="610299" y="55134"/>
                  </a:lnTo>
                  <a:lnTo>
                    <a:pt x="610200" y="54840"/>
                  </a:lnTo>
                  <a:lnTo>
                    <a:pt x="607786" y="51413"/>
                  </a:lnTo>
                  <a:close/>
                </a:path>
                <a:path w="685800" h="145415">
                  <a:moveTo>
                    <a:pt x="661608" y="14071"/>
                  </a:moveTo>
                  <a:lnTo>
                    <a:pt x="645643" y="14071"/>
                  </a:lnTo>
                  <a:lnTo>
                    <a:pt x="645643" y="123482"/>
                  </a:lnTo>
                  <a:lnTo>
                    <a:pt x="669275" y="144227"/>
                  </a:lnTo>
                  <a:lnTo>
                    <a:pt x="676762" y="144227"/>
                  </a:lnTo>
                  <a:lnTo>
                    <a:pt x="679219" y="144002"/>
                  </a:lnTo>
                  <a:lnTo>
                    <a:pt x="681159" y="143551"/>
                  </a:lnTo>
                  <a:lnTo>
                    <a:pt x="682559" y="143258"/>
                  </a:lnTo>
                  <a:lnTo>
                    <a:pt x="684609" y="142739"/>
                  </a:lnTo>
                  <a:lnTo>
                    <a:pt x="685691" y="142333"/>
                  </a:lnTo>
                  <a:lnTo>
                    <a:pt x="682628" y="128803"/>
                  </a:lnTo>
                  <a:lnTo>
                    <a:pt x="673063" y="128803"/>
                  </a:lnTo>
                  <a:lnTo>
                    <a:pt x="671389" y="128533"/>
                  </a:lnTo>
                  <a:lnTo>
                    <a:pt x="671096" y="128533"/>
                  </a:lnTo>
                  <a:lnTo>
                    <a:pt x="668711" y="127721"/>
                  </a:lnTo>
                  <a:lnTo>
                    <a:pt x="661608" y="117619"/>
                  </a:lnTo>
                  <a:lnTo>
                    <a:pt x="661608" y="14071"/>
                  </a:lnTo>
                  <a:close/>
                </a:path>
                <a:path w="685800" h="145415">
                  <a:moveTo>
                    <a:pt x="682444" y="127992"/>
                  </a:moveTo>
                  <a:lnTo>
                    <a:pt x="679738" y="128533"/>
                  </a:lnTo>
                  <a:lnTo>
                    <a:pt x="678047" y="128803"/>
                  </a:lnTo>
                  <a:lnTo>
                    <a:pt x="682628" y="128803"/>
                  </a:lnTo>
                  <a:lnTo>
                    <a:pt x="682567" y="128533"/>
                  </a:lnTo>
                  <a:lnTo>
                    <a:pt x="682444" y="127992"/>
                  </a:lnTo>
                  <a:close/>
                </a:path>
                <a:path w="685800" h="145415">
                  <a:moveTo>
                    <a:pt x="645643" y="38965"/>
                  </a:moveTo>
                  <a:lnTo>
                    <a:pt x="629948" y="38965"/>
                  </a:lnTo>
                  <a:lnTo>
                    <a:pt x="629948" y="52495"/>
                  </a:lnTo>
                  <a:lnTo>
                    <a:pt x="645643" y="52495"/>
                  </a:lnTo>
                  <a:lnTo>
                    <a:pt x="645643" y="38965"/>
                  </a:lnTo>
                  <a:close/>
                </a:path>
                <a:path w="685800" h="145415">
                  <a:moveTo>
                    <a:pt x="683797" y="38965"/>
                  </a:moveTo>
                  <a:lnTo>
                    <a:pt x="661608" y="38965"/>
                  </a:lnTo>
                  <a:lnTo>
                    <a:pt x="661608" y="52495"/>
                  </a:lnTo>
                  <a:lnTo>
                    <a:pt x="683797" y="52495"/>
                  </a:lnTo>
                  <a:lnTo>
                    <a:pt x="683797" y="38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  <p:sp>
        <p:nvSpPr>
          <p:cNvPr id="34" name="object 34"/>
          <p:cNvSpPr/>
          <p:nvPr/>
        </p:nvSpPr>
        <p:spPr>
          <a:xfrm>
            <a:off x="6686429" y="5671057"/>
            <a:ext cx="348938" cy="71504"/>
          </a:xfrm>
          <a:custGeom>
            <a:avLst/>
            <a:gdLst/>
            <a:ahLst/>
            <a:cxnLst/>
            <a:rect l="l" t="t" r="r" b="b"/>
            <a:pathLst>
              <a:path w="697229" h="142875">
                <a:moveTo>
                  <a:pt x="68145" y="0"/>
                </a:moveTo>
                <a:lnTo>
                  <a:pt x="61154" y="0"/>
                </a:lnTo>
                <a:lnTo>
                  <a:pt x="52538" y="541"/>
                </a:lnTo>
                <a:lnTo>
                  <a:pt x="17301" y="19144"/>
                </a:lnTo>
                <a:lnTo>
                  <a:pt x="494" y="60579"/>
                </a:lnTo>
                <a:lnTo>
                  <a:pt x="0" y="71166"/>
                </a:lnTo>
                <a:lnTo>
                  <a:pt x="404" y="79813"/>
                </a:lnTo>
                <a:lnTo>
                  <a:pt x="12261" y="116604"/>
                </a:lnTo>
                <a:lnTo>
                  <a:pt x="44411" y="140169"/>
                </a:lnTo>
                <a:lnTo>
                  <a:pt x="61154" y="142333"/>
                </a:lnTo>
                <a:lnTo>
                  <a:pt x="68145" y="142333"/>
                </a:lnTo>
                <a:lnTo>
                  <a:pt x="74707" y="141319"/>
                </a:lnTo>
                <a:lnTo>
                  <a:pt x="87019" y="137260"/>
                </a:lnTo>
                <a:lnTo>
                  <a:pt x="92589" y="134306"/>
                </a:lnTo>
                <a:lnTo>
                  <a:pt x="102339" y="126639"/>
                </a:lnTo>
                <a:lnTo>
                  <a:pt x="52766" y="126639"/>
                </a:lnTo>
                <a:lnTo>
                  <a:pt x="45167" y="124519"/>
                </a:lnTo>
                <a:lnTo>
                  <a:pt x="19584" y="95000"/>
                </a:lnTo>
                <a:lnTo>
                  <a:pt x="16235" y="71166"/>
                </a:lnTo>
                <a:lnTo>
                  <a:pt x="16607" y="62520"/>
                </a:lnTo>
                <a:lnTo>
                  <a:pt x="31592" y="26292"/>
                </a:lnTo>
                <a:lnTo>
                  <a:pt x="52766" y="15694"/>
                </a:lnTo>
                <a:lnTo>
                  <a:pt x="102309" y="15694"/>
                </a:lnTo>
                <a:lnTo>
                  <a:pt x="92589" y="8050"/>
                </a:lnTo>
                <a:lnTo>
                  <a:pt x="87019" y="5073"/>
                </a:lnTo>
                <a:lnTo>
                  <a:pt x="74707" y="1014"/>
                </a:lnTo>
                <a:lnTo>
                  <a:pt x="68145" y="0"/>
                </a:lnTo>
                <a:close/>
              </a:path>
              <a:path w="697229" h="142875">
                <a:moveTo>
                  <a:pt x="116897" y="97144"/>
                </a:moveTo>
                <a:lnTo>
                  <a:pt x="100120" y="97144"/>
                </a:lnTo>
                <a:lnTo>
                  <a:pt x="99208" y="101541"/>
                </a:lnTo>
                <a:lnTo>
                  <a:pt x="99128" y="101924"/>
                </a:lnTo>
                <a:lnTo>
                  <a:pt x="97392" y="106164"/>
                </a:lnTo>
                <a:lnTo>
                  <a:pt x="65754" y="126639"/>
                </a:lnTo>
                <a:lnTo>
                  <a:pt x="102339" y="126639"/>
                </a:lnTo>
                <a:lnTo>
                  <a:pt x="102511" y="126503"/>
                </a:lnTo>
                <a:lnTo>
                  <a:pt x="106660" y="121745"/>
                </a:lnTo>
                <a:lnTo>
                  <a:pt x="113334" y="110561"/>
                </a:lnTo>
                <a:lnTo>
                  <a:pt x="115634" y="104224"/>
                </a:lnTo>
                <a:lnTo>
                  <a:pt x="116897" y="97144"/>
                </a:lnTo>
                <a:close/>
              </a:path>
              <a:path w="697229" h="142875">
                <a:moveTo>
                  <a:pt x="102309" y="15694"/>
                </a:moveTo>
                <a:lnTo>
                  <a:pt x="65754" y="15694"/>
                </a:lnTo>
                <a:lnTo>
                  <a:pt x="70174" y="16326"/>
                </a:lnTo>
                <a:lnTo>
                  <a:pt x="78653" y="18851"/>
                </a:lnTo>
                <a:lnTo>
                  <a:pt x="82509" y="20745"/>
                </a:lnTo>
                <a:lnTo>
                  <a:pt x="85982" y="23271"/>
                </a:lnTo>
                <a:lnTo>
                  <a:pt x="89505" y="25757"/>
                </a:lnTo>
                <a:lnTo>
                  <a:pt x="92476" y="28818"/>
                </a:lnTo>
                <a:lnTo>
                  <a:pt x="94957" y="32539"/>
                </a:lnTo>
                <a:lnTo>
                  <a:pt x="97392" y="36124"/>
                </a:lnTo>
                <a:lnTo>
                  <a:pt x="99128" y="40363"/>
                </a:lnTo>
                <a:lnTo>
                  <a:pt x="100120" y="45189"/>
                </a:lnTo>
                <a:lnTo>
                  <a:pt x="116897" y="45189"/>
                </a:lnTo>
                <a:lnTo>
                  <a:pt x="102511" y="15852"/>
                </a:lnTo>
                <a:lnTo>
                  <a:pt x="102309" y="15694"/>
                </a:lnTo>
                <a:close/>
              </a:path>
              <a:path w="697229" h="142875">
                <a:moveTo>
                  <a:pt x="184056" y="35177"/>
                </a:moveTo>
                <a:lnTo>
                  <a:pt x="146826" y="52608"/>
                </a:lnTo>
                <a:lnTo>
                  <a:pt x="136972" y="89026"/>
                </a:lnTo>
                <a:lnTo>
                  <a:pt x="137300" y="95971"/>
                </a:lnTo>
                <a:lnTo>
                  <a:pt x="152328" y="131442"/>
                </a:lnTo>
                <a:lnTo>
                  <a:pt x="184056" y="142604"/>
                </a:lnTo>
                <a:lnTo>
                  <a:pt x="190872" y="142185"/>
                </a:lnTo>
                <a:lnTo>
                  <a:pt x="218562" y="128262"/>
                </a:lnTo>
                <a:lnTo>
                  <a:pt x="176930" y="128262"/>
                </a:lnTo>
                <a:lnTo>
                  <a:pt x="171067" y="126436"/>
                </a:lnTo>
                <a:lnTo>
                  <a:pt x="161867" y="119130"/>
                </a:lnTo>
                <a:lnTo>
                  <a:pt x="158462" y="114327"/>
                </a:lnTo>
                <a:lnTo>
                  <a:pt x="154042" y="102420"/>
                </a:lnTo>
                <a:lnTo>
                  <a:pt x="152937" y="95971"/>
                </a:lnTo>
                <a:lnTo>
                  <a:pt x="152937" y="82080"/>
                </a:lnTo>
                <a:lnTo>
                  <a:pt x="176930" y="49519"/>
                </a:lnTo>
                <a:lnTo>
                  <a:pt x="218551" y="49519"/>
                </a:lnTo>
                <a:lnTo>
                  <a:pt x="215761" y="46339"/>
                </a:lnTo>
                <a:lnTo>
                  <a:pt x="208680" y="41874"/>
                </a:lnTo>
                <a:lnTo>
                  <a:pt x="203184" y="38944"/>
                </a:lnTo>
                <a:lnTo>
                  <a:pt x="197248" y="36851"/>
                </a:lnTo>
                <a:lnTo>
                  <a:pt x="190872" y="35596"/>
                </a:lnTo>
                <a:lnTo>
                  <a:pt x="184056" y="35177"/>
                </a:lnTo>
                <a:close/>
              </a:path>
              <a:path w="697229" h="142875">
                <a:moveTo>
                  <a:pt x="218551" y="49519"/>
                </a:moveTo>
                <a:lnTo>
                  <a:pt x="191182" y="49519"/>
                </a:lnTo>
                <a:lnTo>
                  <a:pt x="197045" y="51368"/>
                </a:lnTo>
                <a:lnTo>
                  <a:pt x="206245" y="58764"/>
                </a:lnTo>
                <a:lnTo>
                  <a:pt x="209650" y="63612"/>
                </a:lnTo>
                <a:lnTo>
                  <a:pt x="214070" y="75609"/>
                </a:lnTo>
                <a:lnTo>
                  <a:pt x="215175" y="82080"/>
                </a:lnTo>
                <a:lnTo>
                  <a:pt x="215175" y="95971"/>
                </a:lnTo>
                <a:lnTo>
                  <a:pt x="191182" y="128262"/>
                </a:lnTo>
                <a:lnTo>
                  <a:pt x="218562" y="128262"/>
                </a:lnTo>
                <a:lnTo>
                  <a:pt x="231140" y="89026"/>
                </a:lnTo>
                <a:lnTo>
                  <a:pt x="230811" y="82080"/>
                </a:lnTo>
                <a:lnTo>
                  <a:pt x="221263" y="52608"/>
                </a:lnTo>
                <a:lnTo>
                  <a:pt x="218551" y="49519"/>
                </a:lnTo>
                <a:close/>
              </a:path>
              <a:path w="697229" h="142875">
                <a:moveTo>
                  <a:pt x="270934" y="36620"/>
                </a:moveTo>
                <a:lnTo>
                  <a:pt x="255510" y="36620"/>
                </a:lnTo>
                <a:lnTo>
                  <a:pt x="255510" y="140439"/>
                </a:lnTo>
                <a:lnTo>
                  <a:pt x="271476" y="140439"/>
                </a:lnTo>
                <a:lnTo>
                  <a:pt x="271476" y="71888"/>
                </a:lnTo>
                <a:lnTo>
                  <a:pt x="272626" y="66747"/>
                </a:lnTo>
                <a:lnTo>
                  <a:pt x="277226" y="58268"/>
                </a:lnTo>
                <a:lnTo>
                  <a:pt x="280360" y="55043"/>
                </a:lnTo>
                <a:lnTo>
                  <a:pt x="284474" y="52766"/>
                </a:lnTo>
                <a:lnTo>
                  <a:pt x="270934" y="52766"/>
                </a:lnTo>
                <a:lnTo>
                  <a:pt x="270934" y="36620"/>
                </a:lnTo>
                <a:close/>
              </a:path>
              <a:path w="697229" h="142875">
                <a:moveTo>
                  <a:pt x="331880" y="49519"/>
                </a:moveTo>
                <a:lnTo>
                  <a:pt x="305390" y="49519"/>
                </a:lnTo>
                <a:lnTo>
                  <a:pt x="311208" y="51819"/>
                </a:lnTo>
                <a:lnTo>
                  <a:pt x="315447" y="56419"/>
                </a:lnTo>
                <a:lnTo>
                  <a:pt x="319687" y="60974"/>
                </a:lnTo>
                <a:lnTo>
                  <a:pt x="321807" y="67333"/>
                </a:lnTo>
                <a:lnTo>
                  <a:pt x="321807" y="140439"/>
                </a:lnTo>
                <a:lnTo>
                  <a:pt x="337772" y="140439"/>
                </a:lnTo>
                <a:lnTo>
                  <a:pt x="337772" y="65574"/>
                </a:lnTo>
                <a:lnTo>
                  <a:pt x="336306" y="58268"/>
                </a:lnTo>
                <a:lnTo>
                  <a:pt x="331880" y="49519"/>
                </a:lnTo>
                <a:close/>
              </a:path>
              <a:path w="697229" h="142875">
                <a:moveTo>
                  <a:pt x="309630" y="35177"/>
                </a:moveTo>
                <a:lnTo>
                  <a:pt x="294747" y="35177"/>
                </a:lnTo>
                <a:lnTo>
                  <a:pt x="288343" y="36801"/>
                </a:lnTo>
                <a:lnTo>
                  <a:pt x="278421" y="43250"/>
                </a:lnTo>
                <a:lnTo>
                  <a:pt x="274723" y="47489"/>
                </a:lnTo>
                <a:lnTo>
                  <a:pt x="272287" y="52766"/>
                </a:lnTo>
                <a:lnTo>
                  <a:pt x="284474" y="52766"/>
                </a:lnTo>
                <a:lnTo>
                  <a:pt x="288343" y="50624"/>
                </a:lnTo>
                <a:lnTo>
                  <a:pt x="292898" y="49519"/>
                </a:lnTo>
                <a:lnTo>
                  <a:pt x="331880" y="49519"/>
                </a:lnTo>
                <a:lnTo>
                  <a:pt x="330443" y="46677"/>
                </a:lnTo>
                <a:lnTo>
                  <a:pt x="326339" y="42348"/>
                </a:lnTo>
                <a:lnTo>
                  <a:pt x="315786" y="36620"/>
                </a:lnTo>
                <a:lnTo>
                  <a:pt x="309630" y="35177"/>
                </a:lnTo>
                <a:close/>
              </a:path>
              <a:path w="697229" h="142875">
                <a:moveTo>
                  <a:pt x="389946" y="11635"/>
                </a:moveTo>
                <a:lnTo>
                  <a:pt x="373981" y="11635"/>
                </a:lnTo>
                <a:lnTo>
                  <a:pt x="373981" y="121046"/>
                </a:lnTo>
                <a:lnTo>
                  <a:pt x="397613" y="141792"/>
                </a:lnTo>
                <a:lnTo>
                  <a:pt x="405100" y="141792"/>
                </a:lnTo>
                <a:lnTo>
                  <a:pt x="407557" y="141567"/>
                </a:lnTo>
                <a:lnTo>
                  <a:pt x="409497" y="141116"/>
                </a:lnTo>
                <a:lnTo>
                  <a:pt x="410897" y="140822"/>
                </a:lnTo>
                <a:lnTo>
                  <a:pt x="412947" y="140304"/>
                </a:lnTo>
                <a:lnTo>
                  <a:pt x="414029" y="139898"/>
                </a:lnTo>
                <a:lnTo>
                  <a:pt x="410966" y="126368"/>
                </a:lnTo>
                <a:lnTo>
                  <a:pt x="401401" y="126368"/>
                </a:lnTo>
                <a:lnTo>
                  <a:pt x="399727" y="126098"/>
                </a:lnTo>
                <a:lnTo>
                  <a:pt x="399434" y="126098"/>
                </a:lnTo>
                <a:lnTo>
                  <a:pt x="397049" y="125286"/>
                </a:lnTo>
                <a:lnTo>
                  <a:pt x="389946" y="115183"/>
                </a:lnTo>
                <a:lnTo>
                  <a:pt x="389946" y="11635"/>
                </a:lnTo>
                <a:close/>
              </a:path>
              <a:path w="697229" h="142875">
                <a:moveTo>
                  <a:pt x="410782" y="125556"/>
                </a:moveTo>
                <a:lnTo>
                  <a:pt x="408076" y="126098"/>
                </a:lnTo>
                <a:lnTo>
                  <a:pt x="406385" y="126368"/>
                </a:lnTo>
                <a:lnTo>
                  <a:pt x="410966" y="126368"/>
                </a:lnTo>
                <a:lnTo>
                  <a:pt x="410905" y="126098"/>
                </a:lnTo>
                <a:lnTo>
                  <a:pt x="410782" y="125556"/>
                </a:lnTo>
                <a:close/>
              </a:path>
              <a:path w="697229" h="142875">
                <a:moveTo>
                  <a:pt x="373981" y="36530"/>
                </a:moveTo>
                <a:lnTo>
                  <a:pt x="358286" y="36530"/>
                </a:lnTo>
                <a:lnTo>
                  <a:pt x="358286" y="50060"/>
                </a:lnTo>
                <a:lnTo>
                  <a:pt x="373981" y="50060"/>
                </a:lnTo>
                <a:lnTo>
                  <a:pt x="373981" y="36530"/>
                </a:lnTo>
                <a:close/>
              </a:path>
              <a:path w="697229" h="142875">
                <a:moveTo>
                  <a:pt x="412135" y="36530"/>
                </a:moveTo>
                <a:lnTo>
                  <a:pt x="389946" y="36530"/>
                </a:lnTo>
                <a:lnTo>
                  <a:pt x="389946" y="50060"/>
                </a:lnTo>
                <a:lnTo>
                  <a:pt x="412135" y="50060"/>
                </a:lnTo>
                <a:lnTo>
                  <a:pt x="412135" y="36530"/>
                </a:lnTo>
                <a:close/>
              </a:path>
              <a:path w="697229" h="142875">
                <a:moveTo>
                  <a:pt x="508655" y="49248"/>
                </a:moveTo>
                <a:lnTo>
                  <a:pt x="483821" y="49248"/>
                </a:lnTo>
                <a:lnTo>
                  <a:pt x="489300" y="51097"/>
                </a:lnTo>
                <a:lnTo>
                  <a:pt x="492908" y="54795"/>
                </a:lnTo>
                <a:lnTo>
                  <a:pt x="496561" y="58493"/>
                </a:lnTo>
                <a:lnTo>
                  <a:pt x="498388" y="63725"/>
                </a:lnTo>
                <a:lnTo>
                  <a:pt x="498388" y="73466"/>
                </a:lnTo>
                <a:lnTo>
                  <a:pt x="483031" y="78946"/>
                </a:lnTo>
                <a:lnTo>
                  <a:pt x="477913" y="79555"/>
                </a:lnTo>
                <a:lnTo>
                  <a:pt x="440277" y="89792"/>
                </a:lnTo>
                <a:lnTo>
                  <a:pt x="431280" y="117709"/>
                </a:lnTo>
                <a:lnTo>
                  <a:pt x="432858" y="123482"/>
                </a:lnTo>
                <a:lnTo>
                  <a:pt x="439172" y="132998"/>
                </a:lnTo>
                <a:lnTo>
                  <a:pt x="443434" y="136628"/>
                </a:lnTo>
                <a:lnTo>
                  <a:pt x="454168" y="141634"/>
                </a:lnTo>
                <a:lnTo>
                  <a:pt x="460143" y="142874"/>
                </a:lnTo>
                <a:lnTo>
                  <a:pt x="472771" y="142874"/>
                </a:lnTo>
                <a:lnTo>
                  <a:pt x="496494" y="128623"/>
                </a:lnTo>
                <a:lnTo>
                  <a:pt x="463143" y="128623"/>
                </a:lnTo>
                <a:lnTo>
                  <a:pt x="457550" y="127135"/>
                </a:lnTo>
                <a:lnTo>
                  <a:pt x="453401" y="124339"/>
                </a:lnTo>
                <a:lnTo>
                  <a:pt x="449297" y="121497"/>
                </a:lnTo>
                <a:lnTo>
                  <a:pt x="447245" y="117303"/>
                </a:lnTo>
                <a:lnTo>
                  <a:pt x="447245" y="107697"/>
                </a:lnTo>
                <a:lnTo>
                  <a:pt x="477484" y="93355"/>
                </a:lnTo>
                <a:lnTo>
                  <a:pt x="480280" y="92995"/>
                </a:lnTo>
                <a:lnTo>
                  <a:pt x="498388" y="88214"/>
                </a:lnTo>
                <a:lnTo>
                  <a:pt x="514353" y="88214"/>
                </a:lnTo>
                <a:lnTo>
                  <a:pt x="514353" y="63725"/>
                </a:lnTo>
                <a:lnTo>
                  <a:pt x="513093" y="57591"/>
                </a:lnTo>
                <a:lnTo>
                  <a:pt x="513000" y="57140"/>
                </a:lnTo>
                <a:lnTo>
                  <a:pt x="508655" y="49248"/>
                </a:lnTo>
                <a:close/>
              </a:path>
              <a:path w="697229" h="142875">
                <a:moveTo>
                  <a:pt x="514353" y="126368"/>
                </a:moveTo>
                <a:lnTo>
                  <a:pt x="498388" y="126368"/>
                </a:lnTo>
                <a:lnTo>
                  <a:pt x="498388" y="140439"/>
                </a:lnTo>
                <a:lnTo>
                  <a:pt x="514353" y="140439"/>
                </a:lnTo>
                <a:lnTo>
                  <a:pt x="514353" y="126368"/>
                </a:lnTo>
                <a:close/>
              </a:path>
              <a:path w="697229" h="142875">
                <a:moveTo>
                  <a:pt x="514353" y="88214"/>
                </a:moveTo>
                <a:lnTo>
                  <a:pt x="498388" y="88214"/>
                </a:lnTo>
                <a:lnTo>
                  <a:pt x="498388" y="107156"/>
                </a:lnTo>
                <a:lnTo>
                  <a:pt x="497260" y="111282"/>
                </a:lnTo>
                <a:lnTo>
                  <a:pt x="495005" y="115206"/>
                </a:lnTo>
                <a:lnTo>
                  <a:pt x="492795" y="119130"/>
                </a:lnTo>
                <a:lnTo>
                  <a:pt x="489503" y="122332"/>
                </a:lnTo>
                <a:lnTo>
                  <a:pt x="480799" y="127293"/>
                </a:lnTo>
                <a:lnTo>
                  <a:pt x="475090" y="128623"/>
                </a:lnTo>
                <a:lnTo>
                  <a:pt x="496494" y="128623"/>
                </a:lnTo>
                <a:lnTo>
                  <a:pt x="497576" y="126368"/>
                </a:lnTo>
                <a:lnTo>
                  <a:pt x="514353" y="126368"/>
                </a:lnTo>
                <a:lnTo>
                  <a:pt x="514353" y="88214"/>
                </a:lnTo>
                <a:close/>
              </a:path>
              <a:path w="697229" h="142875">
                <a:moveTo>
                  <a:pt x="479265" y="35177"/>
                </a:moveTo>
                <a:lnTo>
                  <a:pt x="470697" y="35177"/>
                </a:lnTo>
                <a:lnTo>
                  <a:pt x="465375" y="35899"/>
                </a:lnTo>
                <a:lnTo>
                  <a:pt x="434256" y="59531"/>
                </a:lnTo>
                <a:lnTo>
                  <a:pt x="449410" y="64943"/>
                </a:lnTo>
                <a:lnTo>
                  <a:pt x="451169" y="61154"/>
                </a:lnTo>
                <a:lnTo>
                  <a:pt x="454213" y="57591"/>
                </a:lnTo>
                <a:lnTo>
                  <a:pt x="462872" y="50917"/>
                </a:lnTo>
                <a:lnTo>
                  <a:pt x="468848" y="49248"/>
                </a:lnTo>
                <a:lnTo>
                  <a:pt x="508655" y="49248"/>
                </a:lnTo>
                <a:lnTo>
                  <a:pt x="507588" y="47309"/>
                </a:lnTo>
                <a:lnTo>
                  <a:pt x="504183" y="43633"/>
                </a:lnTo>
                <a:lnTo>
                  <a:pt x="496020" y="38762"/>
                </a:lnTo>
                <a:lnTo>
                  <a:pt x="491803" y="37161"/>
                </a:lnTo>
                <a:lnTo>
                  <a:pt x="487429" y="36395"/>
                </a:lnTo>
                <a:lnTo>
                  <a:pt x="483099" y="35583"/>
                </a:lnTo>
                <a:lnTo>
                  <a:pt x="479265" y="35177"/>
                </a:lnTo>
                <a:close/>
              </a:path>
              <a:path w="697229" h="142875">
                <a:moveTo>
                  <a:pt x="592741" y="35177"/>
                </a:moveTo>
                <a:lnTo>
                  <a:pt x="585435" y="35177"/>
                </a:lnTo>
                <a:lnTo>
                  <a:pt x="578620" y="35608"/>
                </a:lnTo>
                <a:lnTo>
                  <a:pt x="544412" y="61154"/>
                </a:lnTo>
                <a:lnTo>
                  <a:pt x="540163" y="73805"/>
                </a:lnTo>
                <a:lnTo>
                  <a:pt x="540076" y="74126"/>
                </a:lnTo>
                <a:lnTo>
                  <a:pt x="539092" y="80637"/>
                </a:lnTo>
                <a:lnTo>
                  <a:pt x="538986" y="81343"/>
                </a:lnTo>
                <a:lnTo>
                  <a:pt x="538622" y="89026"/>
                </a:lnTo>
                <a:lnTo>
                  <a:pt x="553505" y="131104"/>
                </a:lnTo>
                <a:lnTo>
                  <a:pt x="585706" y="142604"/>
                </a:lnTo>
                <a:lnTo>
                  <a:pt x="593373" y="142604"/>
                </a:lnTo>
                <a:lnTo>
                  <a:pt x="600093" y="141183"/>
                </a:lnTo>
                <a:lnTo>
                  <a:pt x="611683" y="135456"/>
                </a:lnTo>
                <a:lnTo>
                  <a:pt x="616351" y="131577"/>
                </a:lnTo>
                <a:lnTo>
                  <a:pt x="618749" y="128262"/>
                </a:lnTo>
                <a:lnTo>
                  <a:pt x="579392" y="128262"/>
                </a:lnTo>
                <a:lnTo>
                  <a:pt x="573890" y="126616"/>
                </a:lnTo>
                <a:lnTo>
                  <a:pt x="564554" y="120032"/>
                </a:lnTo>
                <a:lnTo>
                  <a:pt x="560946" y="115409"/>
                </a:lnTo>
                <a:lnTo>
                  <a:pt x="558376" y="109456"/>
                </a:lnTo>
                <a:lnTo>
                  <a:pt x="555943" y="103723"/>
                </a:lnTo>
                <a:lnTo>
                  <a:pt x="555850" y="103503"/>
                </a:lnTo>
                <a:lnTo>
                  <a:pt x="554601" y="96590"/>
                </a:lnTo>
                <a:lnTo>
                  <a:pt x="554587" y="80637"/>
                </a:lnTo>
                <a:lnTo>
                  <a:pt x="555812" y="74126"/>
                </a:lnTo>
                <a:lnTo>
                  <a:pt x="555873" y="73805"/>
                </a:lnTo>
                <a:lnTo>
                  <a:pt x="561059" y="62124"/>
                </a:lnTo>
                <a:lnTo>
                  <a:pt x="564689" y="57591"/>
                </a:lnTo>
                <a:lnTo>
                  <a:pt x="574025" y="51142"/>
                </a:lnTo>
                <a:lnTo>
                  <a:pt x="579482" y="49519"/>
                </a:lnTo>
                <a:lnTo>
                  <a:pt x="618766" y="49519"/>
                </a:lnTo>
                <a:lnTo>
                  <a:pt x="615855" y="45730"/>
                </a:lnTo>
                <a:lnTo>
                  <a:pt x="611052" y="41942"/>
                </a:lnTo>
                <a:lnTo>
                  <a:pt x="599326" y="36530"/>
                </a:lnTo>
                <a:lnTo>
                  <a:pt x="592741" y="35177"/>
                </a:lnTo>
                <a:close/>
              </a:path>
              <a:path w="697229" h="142875">
                <a:moveTo>
                  <a:pt x="626566" y="110132"/>
                </a:moveTo>
                <a:lnTo>
                  <a:pt x="610601" y="110132"/>
                </a:lnTo>
                <a:lnTo>
                  <a:pt x="609609" y="113921"/>
                </a:lnTo>
                <a:lnTo>
                  <a:pt x="607940" y="117168"/>
                </a:lnTo>
                <a:lnTo>
                  <a:pt x="589855" y="128262"/>
                </a:lnTo>
                <a:lnTo>
                  <a:pt x="618749" y="128262"/>
                </a:lnTo>
                <a:lnTo>
                  <a:pt x="623432" y="121791"/>
                </a:lnTo>
                <a:lnTo>
                  <a:pt x="625664" y="116266"/>
                </a:lnTo>
                <a:lnTo>
                  <a:pt x="626523" y="110424"/>
                </a:lnTo>
                <a:lnTo>
                  <a:pt x="626566" y="110132"/>
                </a:lnTo>
                <a:close/>
              </a:path>
              <a:path w="697229" h="142875">
                <a:moveTo>
                  <a:pt x="618766" y="49519"/>
                </a:moveTo>
                <a:lnTo>
                  <a:pt x="592741" y="49519"/>
                </a:lnTo>
                <a:lnTo>
                  <a:pt x="598334" y="51368"/>
                </a:lnTo>
                <a:lnTo>
                  <a:pt x="602483" y="55066"/>
                </a:lnTo>
                <a:lnTo>
                  <a:pt x="606677" y="58719"/>
                </a:lnTo>
                <a:lnTo>
                  <a:pt x="609383" y="62913"/>
                </a:lnTo>
                <a:lnTo>
                  <a:pt x="610530" y="67374"/>
                </a:lnTo>
                <a:lnTo>
                  <a:pt x="610601" y="67649"/>
                </a:lnTo>
                <a:lnTo>
                  <a:pt x="626566" y="67649"/>
                </a:lnTo>
                <a:lnTo>
                  <a:pt x="625664" y="61154"/>
                </a:lnTo>
                <a:lnTo>
                  <a:pt x="623341" y="55472"/>
                </a:lnTo>
                <a:lnTo>
                  <a:pt x="618766" y="49519"/>
                </a:lnTo>
                <a:close/>
              </a:path>
              <a:path w="697229" h="142875">
                <a:moveTo>
                  <a:pt x="672906" y="11635"/>
                </a:moveTo>
                <a:lnTo>
                  <a:pt x="656940" y="11635"/>
                </a:lnTo>
                <a:lnTo>
                  <a:pt x="656940" y="121046"/>
                </a:lnTo>
                <a:lnTo>
                  <a:pt x="680572" y="141792"/>
                </a:lnTo>
                <a:lnTo>
                  <a:pt x="688059" y="141792"/>
                </a:lnTo>
                <a:lnTo>
                  <a:pt x="690517" y="141567"/>
                </a:lnTo>
                <a:lnTo>
                  <a:pt x="692456" y="141116"/>
                </a:lnTo>
                <a:lnTo>
                  <a:pt x="693857" y="140822"/>
                </a:lnTo>
                <a:lnTo>
                  <a:pt x="695906" y="140304"/>
                </a:lnTo>
                <a:lnTo>
                  <a:pt x="696989" y="139898"/>
                </a:lnTo>
                <a:lnTo>
                  <a:pt x="693925" y="126368"/>
                </a:lnTo>
                <a:lnTo>
                  <a:pt x="684361" y="126368"/>
                </a:lnTo>
                <a:lnTo>
                  <a:pt x="682687" y="126098"/>
                </a:lnTo>
                <a:lnTo>
                  <a:pt x="682393" y="126098"/>
                </a:lnTo>
                <a:lnTo>
                  <a:pt x="680009" y="125286"/>
                </a:lnTo>
                <a:lnTo>
                  <a:pt x="672906" y="115183"/>
                </a:lnTo>
                <a:lnTo>
                  <a:pt x="672906" y="11635"/>
                </a:lnTo>
                <a:close/>
              </a:path>
              <a:path w="697229" h="142875">
                <a:moveTo>
                  <a:pt x="693742" y="125556"/>
                </a:moveTo>
                <a:lnTo>
                  <a:pt x="691036" y="126098"/>
                </a:lnTo>
                <a:lnTo>
                  <a:pt x="689344" y="126368"/>
                </a:lnTo>
                <a:lnTo>
                  <a:pt x="693925" y="126368"/>
                </a:lnTo>
                <a:lnTo>
                  <a:pt x="693864" y="126098"/>
                </a:lnTo>
                <a:lnTo>
                  <a:pt x="693742" y="125556"/>
                </a:lnTo>
                <a:close/>
              </a:path>
              <a:path w="697229" h="142875">
                <a:moveTo>
                  <a:pt x="656940" y="36530"/>
                </a:moveTo>
                <a:lnTo>
                  <a:pt x="641246" y="36530"/>
                </a:lnTo>
                <a:lnTo>
                  <a:pt x="641246" y="50060"/>
                </a:lnTo>
                <a:lnTo>
                  <a:pt x="656940" y="50060"/>
                </a:lnTo>
                <a:lnTo>
                  <a:pt x="656940" y="36530"/>
                </a:lnTo>
                <a:close/>
              </a:path>
              <a:path w="697229" h="142875">
                <a:moveTo>
                  <a:pt x="695095" y="36530"/>
                </a:moveTo>
                <a:lnTo>
                  <a:pt x="672906" y="36530"/>
                </a:lnTo>
                <a:lnTo>
                  <a:pt x="672906" y="50060"/>
                </a:lnTo>
                <a:lnTo>
                  <a:pt x="695095" y="50060"/>
                </a:lnTo>
                <a:lnTo>
                  <a:pt x="695095" y="3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1"/>
          </a:p>
        </p:txBody>
      </p: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80586" y="1776294"/>
            <a:ext cx="1688808" cy="39231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10659" y="3662390"/>
            <a:ext cx="1622799" cy="386264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4856603" y="713837"/>
            <a:ext cx="2478795" cy="5364367"/>
            <a:chOff x="0" y="0"/>
            <a:chExt cx="4953000" cy="10718800"/>
          </a:xfrm>
        </p:grpSpPr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00" y="4394200"/>
              <a:ext cx="1244600" cy="120649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0" y="0"/>
              <a:ext cx="4953000" cy="10718800"/>
            </a:xfrm>
            <a:custGeom>
              <a:avLst/>
              <a:gdLst/>
              <a:ahLst/>
              <a:cxnLst/>
              <a:rect l="l" t="t" r="r" b="b"/>
              <a:pathLst>
                <a:path w="4953000" h="10718800">
                  <a:moveTo>
                    <a:pt x="4953000" y="0"/>
                  </a:moveTo>
                  <a:lnTo>
                    <a:pt x="4889500" y="0"/>
                  </a:lnTo>
                  <a:lnTo>
                    <a:pt x="4889500" y="63500"/>
                  </a:lnTo>
                  <a:lnTo>
                    <a:pt x="4889500" y="10655300"/>
                  </a:lnTo>
                  <a:lnTo>
                    <a:pt x="63500" y="10655300"/>
                  </a:lnTo>
                  <a:lnTo>
                    <a:pt x="63500" y="63500"/>
                  </a:lnTo>
                  <a:lnTo>
                    <a:pt x="4889500" y="63500"/>
                  </a:lnTo>
                  <a:lnTo>
                    <a:pt x="4889500" y="0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0718800"/>
                  </a:lnTo>
                  <a:lnTo>
                    <a:pt x="63500" y="10718800"/>
                  </a:lnTo>
                  <a:lnTo>
                    <a:pt x="4889500" y="10718800"/>
                  </a:lnTo>
                  <a:lnTo>
                    <a:pt x="4953000" y="107188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1"/>
            </a:p>
          </p:txBody>
        </p:sp>
      </p:grpSp>
    </p:spTree>
    <p:extLst>
      <p:ext uri="{BB962C8B-B14F-4D97-AF65-F5344CB8AC3E}">
        <p14:creationId xmlns:p14="http://schemas.microsoft.com/office/powerpoint/2010/main" val="3933480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FFEB2-CCF2-5BFD-0199-780A5242A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2D879-8105-0813-3585-A03E44C45037}"/>
              </a:ext>
            </a:extLst>
          </p:cNvPr>
          <p:cNvSpPr txBox="1"/>
          <p:nvPr/>
        </p:nvSpPr>
        <p:spPr>
          <a:xfrm>
            <a:off x="3200400" y="2521059"/>
            <a:ext cx="6781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3336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0677" y="842517"/>
            <a:ext cx="8905240" cy="10617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924935" marR="5080" indent="-3912870">
              <a:lnSpc>
                <a:spcPts val="3840"/>
              </a:lnSpc>
              <a:spcBef>
                <a:spcPts val="625"/>
              </a:spcBef>
            </a:pPr>
            <a:r>
              <a:rPr spc="-5" dirty="0">
                <a:latin typeface="Times New Roman"/>
                <a:cs typeface="Times New Roman"/>
              </a:rPr>
              <a:t>Appendix: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Survey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Questions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and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Supporting </a:t>
            </a:r>
            <a:r>
              <a:rPr u="none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6667" y="2216023"/>
            <a:ext cx="9453245" cy="311213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indent="-2540" algn="ctr">
              <a:lnSpc>
                <a:spcPct val="89100"/>
              </a:lnSpc>
              <a:spcBef>
                <a:spcPts val="459"/>
              </a:spcBef>
            </a:pPr>
            <a:r>
              <a:rPr sz="2800" spc="-5" dirty="0">
                <a:latin typeface="Times New Roman"/>
                <a:cs typeface="Times New Roman"/>
              </a:rPr>
              <a:t>Below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survey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questions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designed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gather</a:t>
            </a:r>
            <a:r>
              <a:rPr sz="2800" dirty="0">
                <a:latin typeface="Times New Roman"/>
                <a:cs typeface="Times New Roman"/>
              </a:rPr>
              <a:t> insights</a:t>
            </a:r>
            <a:r>
              <a:rPr sz="2800" spc="-5" dirty="0">
                <a:latin typeface="Times New Roman"/>
                <a:cs typeface="Times New Roman"/>
              </a:rPr>
              <a:t> into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customer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preferences,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behaviors,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satisfaction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with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online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clothing shopping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experience. Each</a:t>
            </a:r>
            <a:r>
              <a:rPr sz="2800" dirty="0">
                <a:latin typeface="Times New Roman"/>
                <a:cs typeface="Times New Roman"/>
              </a:rPr>
              <a:t> question</a:t>
            </a:r>
            <a:r>
              <a:rPr sz="2800" spc="-5" dirty="0">
                <a:latin typeface="Times New Roman"/>
                <a:cs typeface="Times New Roman"/>
              </a:rPr>
              <a:t> is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followed by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detailed </a:t>
            </a:r>
            <a:r>
              <a:rPr sz="2800" dirty="0">
                <a:latin typeface="Times New Roman"/>
                <a:cs typeface="Times New Roman"/>
              </a:rPr>
              <a:t>analysis</a:t>
            </a:r>
            <a:r>
              <a:rPr sz="2800" spc="-5" dirty="0">
                <a:latin typeface="Times New Roman"/>
                <a:cs typeface="Times New Roman"/>
              </a:rPr>
              <a:t> that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identifies key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trends 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areas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improvement.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Accompanying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charts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and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graphs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visually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represent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data, offering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clear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summary </a:t>
            </a:r>
            <a:r>
              <a:rPr sz="2800" dirty="0">
                <a:latin typeface="Times New Roman"/>
                <a:cs typeface="Times New Roman"/>
              </a:rPr>
              <a:t>of 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findings.</a:t>
            </a:r>
            <a:r>
              <a:rPr sz="2800" spc="-5" dirty="0">
                <a:latin typeface="Times New Roman"/>
                <a:cs typeface="Times New Roman"/>
              </a:rPr>
              <a:t> These</a:t>
            </a:r>
            <a:r>
              <a:rPr sz="2800" dirty="0">
                <a:latin typeface="Times New Roman"/>
                <a:cs typeface="Times New Roman"/>
              </a:rPr>
              <a:t> visuals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highlight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important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patterns,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supporting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conclusions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and </a:t>
            </a:r>
            <a:r>
              <a:rPr sz="2800" spc="-5" dirty="0">
                <a:latin typeface="Times New Roman"/>
                <a:cs typeface="Times New Roman"/>
              </a:rPr>
              <a:t> recommendations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this report.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5106161"/>
            <a:ext cx="9229725" cy="6026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69900" marR="5080" indent="-457834">
              <a:lnSpc>
                <a:spcPts val="2140"/>
              </a:lnSpc>
              <a:spcBef>
                <a:spcPts val="390"/>
              </a:spcBef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1)	Understanding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gender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distribution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among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users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allows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tailored marketing,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offerings,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experiences.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292" y="1018015"/>
            <a:ext cx="8034158" cy="370013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839461"/>
            <a:ext cx="8849995" cy="6026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69900" marR="5080" indent="-457834">
              <a:lnSpc>
                <a:spcPts val="2140"/>
              </a:lnSpc>
              <a:spcBef>
                <a:spcPts val="390"/>
              </a:spcBef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2)	It reveals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individuals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aged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18-24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dirty="0">
                <a:latin typeface="Times New Roman"/>
                <a:cs typeface="Times New Roman"/>
              </a:rPr>
              <a:t> more actively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engaged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online </a:t>
            </a:r>
            <a:r>
              <a:rPr sz="2000" spc="-5" dirty="0">
                <a:latin typeface="Times New Roman"/>
                <a:cs typeface="Times New Roman"/>
              </a:rPr>
              <a:t>clothing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shopping.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88007"/>
            <a:ext cx="9144000" cy="3689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4800" y="304799"/>
            <a:ext cx="11583670" cy="6250305"/>
          </a:xfrm>
          <a:custGeom>
            <a:avLst/>
            <a:gdLst/>
            <a:ahLst/>
            <a:cxnLst/>
            <a:rect l="l" t="t" r="r" b="b"/>
            <a:pathLst>
              <a:path w="11583670" h="6250305">
                <a:moveTo>
                  <a:pt x="45707" y="36576"/>
                </a:moveTo>
                <a:lnTo>
                  <a:pt x="36576" y="36576"/>
                </a:lnTo>
                <a:lnTo>
                  <a:pt x="36576" y="45720"/>
                </a:lnTo>
                <a:lnTo>
                  <a:pt x="36576" y="6204204"/>
                </a:lnTo>
                <a:lnTo>
                  <a:pt x="36576" y="6231636"/>
                </a:lnTo>
                <a:lnTo>
                  <a:pt x="45707" y="6231636"/>
                </a:lnTo>
                <a:lnTo>
                  <a:pt x="45707" y="6204204"/>
                </a:lnTo>
                <a:lnTo>
                  <a:pt x="45707" y="45720"/>
                </a:lnTo>
                <a:lnTo>
                  <a:pt x="45707" y="36576"/>
                </a:lnTo>
                <a:close/>
              </a:path>
              <a:path w="11583670" h="6250305">
                <a:moveTo>
                  <a:pt x="11565382" y="36576"/>
                </a:moveTo>
                <a:lnTo>
                  <a:pt x="11537950" y="36576"/>
                </a:lnTo>
                <a:lnTo>
                  <a:pt x="45720" y="36576"/>
                </a:lnTo>
                <a:lnTo>
                  <a:pt x="45720" y="45720"/>
                </a:lnTo>
                <a:lnTo>
                  <a:pt x="11537950" y="45720"/>
                </a:lnTo>
                <a:lnTo>
                  <a:pt x="11537950" y="6204204"/>
                </a:lnTo>
                <a:lnTo>
                  <a:pt x="45720" y="6204204"/>
                </a:lnTo>
                <a:lnTo>
                  <a:pt x="45720" y="6231636"/>
                </a:lnTo>
                <a:lnTo>
                  <a:pt x="11537950" y="6231636"/>
                </a:lnTo>
                <a:lnTo>
                  <a:pt x="11565382" y="6231636"/>
                </a:lnTo>
                <a:lnTo>
                  <a:pt x="11565382" y="6204204"/>
                </a:lnTo>
                <a:lnTo>
                  <a:pt x="11565382" y="45720"/>
                </a:lnTo>
                <a:lnTo>
                  <a:pt x="11565382" y="36576"/>
                </a:lnTo>
                <a:close/>
              </a:path>
              <a:path w="11583670" h="6250305">
                <a:moveTo>
                  <a:pt x="11583670" y="0"/>
                </a:moveTo>
                <a:lnTo>
                  <a:pt x="11574526" y="0"/>
                </a:lnTo>
                <a:lnTo>
                  <a:pt x="11574526" y="27432"/>
                </a:lnTo>
                <a:lnTo>
                  <a:pt x="11574526" y="45720"/>
                </a:lnTo>
                <a:lnTo>
                  <a:pt x="11574526" y="6204204"/>
                </a:lnTo>
                <a:lnTo>
                  <a:pt x="11574526" y="6240792"/>
                </a:lnTo>
                <a:lnTo>
                  <a:pt x="11537950" y="6240792"/>
                </a:lnTo>
                <a:lnTo>
                  <a:pt x="45720" y="6240792"/>
                </a:lnTo>
                <a:lnTo>
                  <a:pt x="27432" y="6240792"/>
                </a:lnTo>
                <a:lnTo>
                  <a:pt x="27432" y="6204204"/>
                </a:lnTo>
                <a:lnTo>
                  <a:pt x="27432" y="45720"/>
                </a:lnTo>
                <a:lnTo>
                  <a:pt x="27432" y="27432"/>
                </a:lnTo>
                <a:lnTo>
                  <a:pt x="45720" y="27432"/>
                </a:lnTo>
                <a:lnTo>
                  <a:pt x="11537950" y="27432"/>
                </a:lnTo>
                <a:lnTo>
                  <a:pt x="11574526" y="27432"/>
                </a:lnTo>
                <a:lnTo>
                  <a:pt x="11574526" y="0"/>
                </a:lnTo>
                <a:lnTo>
                  <a:pt x="11537950" y="0"/>
                </a:lnTo>
                <a:lnTo>
                  <a:pt x="45720" y="0"/>
                </a:lnTo>
                <a:lnTo>
                  <a:pt x="27432" y="0"/>
                </a:lnTo>
                <a:lnTo>
                  <a:pt x="0" y="0"/>
                </a:lnTo>
                <a:lnTo>
                  <a:pt x="0" y="27432"/>
                </a:lnTo>
                <a:lnTo>
                  <a:pt x="0" y="45720"/>
                </a:lnTo>
                <a:lnTo>
                  <a:pt x="0" y="6204204"/>
                </a:lnTo>
                <a:lnTo>
                  <a:pt x="0" y="6240792"/>
                </a:lnTo>
                <a:lnTo>
                  <a:pt x="0" y="6249924"/>
                </a:lnTo>
                <a:lnTo>
                  <a:pt x="27432" y="6249924"/>
                </a:lnTo>
                <a:lnTo>
                  <a:pt x="11583670" y="6249924"/>
                </a:lnTo>
                <a:lnTo>
                  <a:pt x="11583670" y="6240792"/>
                </a:lnTo>
                <a:lnTo>
                  <a:pt x="11583657" y="6204204"/>
                </a:lnTo>
                <a:lnTo>
                  <a:pt x="11583657" y="45720"/>
                </a:lnTo>
                <a:lnTo>
                  <a:pt x="11583657" y="27432"/>
                </a:lnTo>
                <a:lnTo>
                  <a:pt x="1158367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</TotalTime>
  <Words>1108</Words>
  <Application>Microsoft Office PowerPoint</Application>
  <PresentationFormat>Widescreen</PresentationFormat>
  <Paragraphs>96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Arial MT</vt:lpstr>
      <vt:lpstr>Cambria</vt:lpstr>
      <vt:lpstr>Garamond</vt:lpstr>
      <vt:lpstr>Times New Roman</vt:lpstr>
      <vt:lpstr>Trebuchet MS</vt:lpstr>
      <vt:lpstr>Organic</vt:lpstr>
      <vt:lpstr>PowerPoint Presentation</vt:lpstr>
      <vt:lpstr>PowerPoint Presentation</vt:lpstr>
      <vt:lpstr>PowerPoint Presentation</vt:lpstr>
      <vt:lpstr>E-commerce Overview</vt:lpstr>
      <vt:lpstr>The Clothing Niche in E-commerce</vt:lpstr>
      <vt:lpstr>Problem Statement:</vt:lpstr>
      <vt:lpstr>Appendix: Survey Questions and Supporting 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Navigating Your Online Shopping Journey</vt:lpstr>
      <vt:lpstr>PowerPoint Presentation</vt:lpstr>
      <vt:lpstr>PowerPoint Presentation</vt:lpstr>
      <vt:lpstr>PowerPoint Presentation</vt:lpstr>
      <vt:lpstr>PowerPoint Presentation</vt:lpstr>
      <vt:lpstr>Customer Satisfaction Insights</vt:lpstr>
      <vt:lpstr>PowerPoint Presentation</vt:lpstr>
      <vt:lpstr>PowerPoint Presentation</vt:lpstr>
      <vt:lpstr>Solutions to Address the Problem</vt:lpstr>
      <vt:lpstr>Tactics for Success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Saksham Sharma</dc:creator>
  <cp:lastModifiedBy>adamya bhandari</cp:lastModifiedBy>
  <cp:revision>1</cp:revision>
  <dcterms:created xsi:type="dcterms:W3CDTF">2024-12-05T16:59:37Z</dcterms:created>
  <dcterms:modified xsi:type="dcterms:W3CDTF">2024-12-05T17:49:57Z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2024-09-02T00:00:00Z</vt:filetime>
  </property>
  <property fmtid="{D5CDD505-2E9C-101B-9397-08002B2CF9AE}" pid="3" name="Creator">
    <vt:lpwstr>Microsoft® Word 2021</vt:lpwstr>
  </property>
  <property fmtid="{D5CDD505-2E9C-101B-9397-08002B2CF9AE}" pid="4" name="LastSaved">
    <vt:filetime>2024-12-05T00:00:00Z</vt:filetime>
  </property>
</Properties>
</file>